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1" r:id="rId3"/>
    <p:sldId id="276" r:id="rId4"/>
    <p:sldId id="277" r:id="rId5"/>
    <p:sldId id="278" r:id="rId6"/>
    <p:sldId id="279" r:id="rId7"/>
    <p:sldId id="280" r:id="rId8"/>
    <p:sldId id="281" r:id="rId9"/>
    <p:sldId id="258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0D15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3" autoAdjust="0"/>
    <p:restoredTop sz="94675" autoAdjust="0"/>
  </p:normalViewPr>
  <p:slideViewPr>
    <p:cSldViewPr snapToGrid="0">
      <p:cViewPr varScale="1">
        <p:scale>
          <a:sx n="68" d="100"/>
          <a:sy n="68" d="100"/>
        </p:scale>
        <p:origin x="5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nlig tex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377217" y="374277"/>
            <a:ext cx="11223100" cy="11303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400">
                <a:solidFill>
                  <a:srgbClr val="DB0D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Rubrik i överkant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5B3E5ED0-B940-429B-B70C-B1B3B7A7C7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68157" y="1631850"/>
            <a:ext cx="8402637" cy="33414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/>
            </a:lvl1pPr>
            <a:lvl2pPr marL="457200" indent="0">
              <a:lnSpc>
                <a:spcPct val="100000"/>
              </a:lnSpc>
              <a:buFontTx/>
              <a:buNone/>
              <a:defRPr sz="1600"/>
            </a:lvl2pPr>
            <a:lvl3pPr marL="914400" indent="0">
              <a:lnSpc>
                <a:spcPct val="100000"/>
              </a:lnSpc>
              <a:buFontTx/>
              <a:buNone/>
              <a:defRPr sz="1400"/>
            </a:lvl3pPr>
            <a:lvl4pPr marL="1371600" indent="0">
              <a:lnSpc>
                <a:spcPct val="100000"/>
              </a:lnSpc>
              <a:buFontTx/>
              <a:buNone/>
              <a:defRPr sz="1200"/>
            </a:lvl4pPr>
            <a:lvl5pPr marL="1828800" indent="0">
              <a:lnSpc>
                <a:spcPct val="100000"/>
              </a:lnSpc>
              <a:buFontTx/>
              <a:buNone/>
              <a:defRPr sz="1100"/>
            </a:lvl5pPr>
          </a:lstStyle>
          <a:p>
            <a:pPr lvl="0"/>
            <a:r>
              <a:rPr lang="sv-SE" dirty="0"/>
              <a:t>Klicka här för att lägga 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2C92496B-EEA1-4395-81D1-FF36C8DEBF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10537" y="6371498"/>
            <a:ext cx="6713034" cy="2768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/>
              <a:t>Klicka här för att lägga in datum, författare och </a:t>
            </a:r>
            <a:r>
              <a:rPr lang="sv-SE" dirty="0" err="1"/>
              <a:t>ev</a:t>
            </a:r>
            <a:r>
              <a:rPr lang="sv-SE" dirty="0"/>
              <a:t> projektbeskrivning</a:t>
            </a:r>
          </a:p>
        </p:txBody>
      </p:sp>
    </p:spTree>
    <p:extLst>
      <p:ext uri="{BB962C8B-B14F-4D97-AF65-F5344CB8AC3E}">
        <p14:creationId xmlns:p14="http://schemas.microsoft.com/office/powerpoint/2010/main" val="197023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sida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293196" y="5869693"/>
            <a:ext cx="9554189" cy="4867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>
                <a:solidFill>
                  <a:srgbClr val="DB0D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Detta rubrikfält används när du behöver hela satsytan</a:t>
            </a:r>
          </a:p>
        </p:txBody>
      </p:sp>
      <p:sp>
        <p:nvSpPr>
          <p:cNvPr id="6" name="Platshållare för text 8">
            <a:extLst>
              <a:ext uri="{FF2B5EF4-FFF2-40B4-BE49-F238E27FC236}">
                <a16:creationId xmlns:a16="http://schemas.microsoft.com/office/drawing/2014/main" id="{E4990DEF-B8AA-49A6-8D03-6D3B9291E51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10537" y="6371498"/>
            <a:ext cx="6713034" cy="2768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/>
              <a:t>Klicka här för att lägga in datum, författare och </a:t>
            </a:r>
            <a:r>
              <a:rPr lang="sv-SE" dirty="0" err="1"/>
              <a:t>ev</a:t>
            </a:r>
            <a:r>
              <a:rPr lang="sv-SE" dirty="0"/>
              <a:t> projektbeskrivning</a:t>
            </a:r>
          </a:p>
        </p:txBody>
      </p:sp>
    </p:spTree>
    <p:extLst>
      <p:ext uri="{BB962C8B-B14F-4D97-AF65-F5344CB8AC3E}">
        <p14:creationId xmlns:p14="http://schemas.microsoft.com/office/powerpoint/2010/main" val="200838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 med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293196" y="5869694"/>
            <a:ext cx="9554189" cy="4867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>
                <a:solidFill>
                  <a:srgbClr val="DB0D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Detta rubrikfält används vid helbild</a:t>
            </a:r>
          </a:p>
        </p:txBody>
      </p:sp>
      <p:sp>
        <p:nvSpPr>
          <p:cNvPr id="9" name="Platshållare för bild 9">
            <a:extLst>
              <a:ext uri="{FF2B5EF4-FFF2-40B4-BE49-F238E27FC236}">
                <a16:creationId xmlns:a16="http://schemas.microsoft.com/office/drawing/2014/main" id="{347E835F-CBD4-4961-833E-DF753E0BB0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7326" y="177657"/>
            <a:ext cx="11822785" cy="5418298"/>
          </a:xfrm>
          <a:custGeom>
            <a:avLst/>
            <a:gdLst>
              <a:gd name="connsiteX0" fmla="*/ 0 w 5468938"/>
              <a:gd name="connsiteY0" fmla="*/ 0 h 6858000"/>
              <a:gd name="connsiteX1" fmla="*/ 2734469 w 5468938"/>
              <a:gd name="connsiteY1" fmla="*/ 0 h 6858000"/>
              <a:gd name="connsiteX2" fmla="*/ 5468938 w 5468938"/>
              <a:gd name="connsiteY2" fmla="*/ 3429000 h 6858000"/>
              <a:gd name="connsiteX3" fmla="*/ 2734469 w 5468938"/>
              <a:gd name="connsiteY3" fmla="*/ 6858000 h 6858000"/>
              <a:gd name="connsiteX4" fmla="*/ 0 w 5468938"/>
              <a:gd name="connsiteY4" fmla="*/ 6858000 h 6858000"/>
              <a:gd name="connsiteX5" fmla="*/ 0 w 5468938"/>
              <a:gd name="connsiteY5" fmla="*/ 0 h 6858000"/>
              <a:gd name="connsiteX0" fmla="*/ 0 w 5792556"/>
              <a:gd name="connsiteY0" fmla="*/ 0 h 6858000"/>
              <a:gd name="connsiteX1" fmla="*/ 4724633 w 5792556"/>
              <a:gd name="connsiteY1" fmla="*/ 0 h 6858000"/>
              <a:gd name="connsiteX2" fmla="*/ 5468938 w 5792556"/>
              <a:gd name="connsiteY2" fmla="*/ 3429000 h 6858000"/>
              <a:gd name="connsiteX3" fmla="*/ 2734469 w 5792556"/>
              <a:gd name="connsiteY3" fmla="*/ 6858000 h 6858000"/>
              <a:gd name="connsiteX4" fmla="*/ 0 w 5792556"/>
              <a:gd name="connsiteY4" fmla="*/ 6858000 h 6858000"/>
              <a:gd name="connsiteX5" fmla="*/ 0 w 5792556"/>
              <a:gd name="connsiteY5" fmla="*/ 0 h 6858000"/>
              <a:gd name="connsiteX0" fmla="*/ 0 w 5715582"/>
              <a:gd name="connsiteY0" fmla="*/ 0 h 6858000"/>
              <a:gd name="connsiteX1" fmla="*/ 4724633 w 5715582"/>
              <a:gd name="connsiteY1" fmla="*/ 0 h 6858000"/>
              <a:gd name="connsiteX2" fmla="*/ 5468938 w 5715582"/>
              <a:gd name="connsiteY2" fmla="*/ 3429000 h 6858000"/>
              <a:gd name="connsiteX3" fmla="*/ 4814281 w 5715582"/>
              <a:gd name="connsiteY3" fmla="*/ 6858000 h 6858000"/>
              <a:gd name="connsiteX4" fmla="*/ 0 w 5715582"/>
              <a:gd name="connsiteY4" fmla="*/ 6858000 h 6858000"/>
              <a:gd name="connsiteX5" fmla="*/ 0 w 5715582"/>
              <a:gd name="connsiteY5" fmla="*/ 0 h 6858000"/>
              <a:gd name="connsiteX0" fmla="*/ 0 w 5657592"/>
              <a:gd name="connsiteY0" fmla="*/ 0 h 6858000"/>
              <a:gd name="connsiteX1" fmla="*/ 4724633 w 5657592"/>
              <a:gd name="connsiteY1" fmla="*/ 0 h 6858000"/>
              <a:gd name="connsiteX2" fmla="*/ 5468938 w 5657592"/>
              <a:gd name="connsiteY2" fmla="*/ 3429000 h 6858000"/>
              <a:gd name="connsiteX3" fmla="*/ 4814281 w 5657592"/>
              <a:gd name="connsiteY3" fmla="*/ 6858000 h 6858000"/>
              <a:gd name="connsiteX4" fmla="*/ 0 w 5657592"/>
              <a:gd name="connsiteY4" fmla="*/ 6858000 h 6858000"/>
              <a:gd name="connsiteX5" fmla="*/ 0 w 5657592"/>
              <a:gd name="connsiteY5" fmla="*/ 0 h 6858000"/>
              <a:gd name="connsiteX0" fmla="*/ 0 w 5540797"/>
              <a:gd name="connsiteY0" fmla="*/ 0 h 6858000"/>
              <a:gd name="connsiteX1" fmla="*/ 4724633 w 5540797"/>
              <a:gd name="connsiteY1" fmla="*/ 0 h 6858000"/>
              <a:gd name="connsiteX2" fmla="*/ 5468938 w 5540797"/>
              <a:gd name="connsiteY2" fmla="*/ 3429000 h 6858000"/>
              <a:gd name="connsiteX3" fmla="*/ 4814281 w 5540797"/>
              <a:gd name="connsiteY3" fmla="*/ 6858000 h 6858000"/>
              <a:gd name="connsiteX4" fmla="*/ 0 w 5540797"/>
              <a:gd name="connsiteY4" fmla="*/ 6858000 h 6858000"/>
              <a:gd name="connsiteX5" fmla="*/ 0 w 5540797"/>
              <a:gd name="connsiteY5" fmla="*/ 0 h 6858000"/>
              <a:gd name="connsiteX0" fmla="*/ 0 w 5367229"/>
              <a:gd name="connsiteY0" fmla="*/ 0 h 6858000"/>
              <a:gd name="connsiteX1" fmla="*/ 4724633 w 5367229"/>
              <a:gd name="connsiteY1" fmla="*/ 0 h 6858000"/>
              <a:gd name="connsiteX2" fmla="*/ 4814281 w 5367229"/>
              <a:gd name="connsiteY2" fmla="*/ 6858000 h 6858000"/>
              <a:gd name="connsiteX3" fmla="*/ 0 w 5367229"/>
              <a:gd name="connsiteY3" fmla="*/ 6858000 h 6858000"/>
              <a:gd name="connsiteX4" fmla="*/ 0 w 5367229"/>
              <a:gd name="connsiteY4" fmla="*/ 0 h 6858000"/>
              <a:gd name="connsiteX0" fmla="*/ 0 w 5373612"/>
              <a:gd name="connsiteY0" fmla="*/ 0 h 6858000"/>
              <a:gd name="connsiteX1" fmla="*/ 4724633 w 5373612"/>
              <a:gd name="connsiteY1" fmla="*/ 0 h 6858000"/>
              <a:gd name="connsiteX2" fmla="*/ 4814281 w 5373612"/>
              <a:gd name="connsiteY2" fmla="*/ 6858000 h 6858000"/>
              <a:gd name="connsiteX3" fmla="*/ 0 w 5373612"/>
              <a:gd name="connsiteY3" fmla="*/ 6858000 h 6858000"/>
              <a:gd name="connsiteX4" fmla="*/ 0 w 5373612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  <a:gd name="connsiteX0" fmla="*/ 0 w 5409044"/>
              <a:gd name="connsiteY0" fmla="*/ 0 h 7446632"/>
              <a:gd name="connsiteX1" fmla="*/ 4724633 w 5409044"/>
              <a:gd name="connsiteY1" fmla="*/ 0 h 7446632"/>
              <a:gd name="connsiteX2" fmla="*/ 4814281 w 5409044"/>
              <a:gd name="connsiteY2" fmla="*/ 6858000 h 7446632"/>
              <a:gd name="connsiteX3" fmla="*/ 2262026 w 5409044"/>
              <a:gd name="connsiteY3" fmla="*/ 7446629 h 7446632"/>
              <a:gd name="connsiteX4" fmla="*/ 0 w 5409044"/>
              <a:gd name="connsiteY4" fmla="*/ 6858000 h 7446632"/>
              <a:gd name="connsiteX5" fmla="*/ 0 w 5409044"/>
              <a:gd name="connsiteY5" fmla="*/ 0 h 7446632"/>
              <a:gd name="connsiteX0" fmla="*/ 0 w 5409044"/>
              <a:gd name="connsiteY0" fmla="*/ 334 h 7446966"/>
              <a:gd name="connsiteX1" fmla="*/ 357026 w 5409044"/>
              <a:gd name="connsiteY1" fmla="*/ 2352 h 7446966"/>
              <a:gd name="connsiteX2" fmla="*/ 4724633 w 5409044"/>
              <a:gd name="connsiteY2" fmla="*/ 334 h 7446966"/>
              <a:gd name="connsiteX3" fmla="*/ 4814281 w 5409044"/>
              <a:gd name="connsiteY3" fmla="*/ 6858334 h 7446966"/>
              <a:gd name="connsiteX4" fmla="*/ 2262026 w 5409044"/>
              <a:gd name="connsiteY4" fmla="*/ 7446963 h 7446966"/>
              <a:gd name="connsiteX5" fmla="*/ 0 w 5409044"/>
              <a:gd name="connsiteY5" fmla="*/ 6858334 h 7446966"/>
              <a:gd name="connsiteX6" fmla="*/ 0 w 5409044"/>
              <a:gd name="connsiteY6" fmla="*/ 334 h 7446966"/>
              <a:gd name="connsiteX0" fmla="*/ 3175 w 5409044"/>
              <a:gd name="connsiteY0" fmla="*/ 199091 h 7446632"/>
              <a:gd name="connsiteX1" fmla="*/ 357026 w 5409044"/>
              <a:gd name="connsiteY1" fmla="*/ 2018 h 7446632"/>
              <a:gd name="connsiteX2" fmla="*/ 4724633 w 5409044"/>
              <a:gd name="connsiteY2" fmla="*/ 0 h 7446632"/>
              <a:gd name="connsiteX3" fmla="*/ 4814281 w 5409044"/>
              <a:gd name="connsiteY3" fmla="*/ 6858000 h 7446632"/>
              <a:gd name="connsiteX4" fmla="*/ 2262026 w 5409044"/>
              <a:gd name="connsiteY4" fmla="*/ 7446629 h 7446632"/>
              <a:gd name="connsiteX5" fmla="*/ 0 w 5409044"/>
              <a:gd name="connsiteY5" fmla="*/ 6858000 h 7446632"/>
              <a:gd name="connsiteX6" fmla="*/ 3175 w 5409044"/>
              <a:gd name="connsiteY6" fmla="*/ 199091 h 7446632"/>
              <a:gd name="connsiteX0" fmla="*/ 3175 w 5409044"/>
              <a:gd name="connsiteY0" fmla="*/ 199867 h 7447408"/>
              <a:gd name="connsiteX1" fmla="*/ 357026 w 5409044"/>
              <a:gd name="connsiteY1" fmla="*/ 2794 h 7447408"/>
              <a:gd name="connsiteX2" fmla="*/ 4724633 w 5409044"/>
              <a:gd name="connsiteY2" fmla="*/ 776 h 7447408"/>
              <a:gd name="connsiteX3" fmla="*/ 4814281 w 5409044"/>
              <a:gd name="connsiteY3" fmla="*/ 6858776 h 7447408"/>
              <a:gd name="connsiteX4" fmla="*/ 2262026 w 5409044"/>
              <a:gd name="connsiteY4" fmla="*/ 7447405 h 7447408"/>
              <a:gd name="connsiteX5" fmla="*/ 0 w 5409044"/>
              <a:gd name="connsiteY5" fmla="*/ 6858776 h 7447408"/>
              <a:gd name="connsiteX6" fmla="*/ 3175 w 5409044"/>
              <a:gd name="connsiteY6" fmla="*/ 199867 h 7447408"/>
              <a:gd name="connsiteX0" fmla="*/ 3175 w 5409044"/>
              <a:gd name="connsiteY0" fmla="*/ 202804 h 7450345"/>
              <a:gd name="connsiteX1" fmla="*/ 103026 w 5409044"/>
              <a:gd name="connsiteY1" fmla="*/ 2176 h 7450345"/>
              <a:gd name="connsiteX2" fmla="*/ 4724633 w 5409044"/>
              <a:gd name="connsiteY2" fmla="*/ 3713 h 7450345"/>
              <a:gd name="connsiteX3" fmla="*/ 4814281 w 5409044"/>
              <a:gd name="connsiteY3" fmla="*/ 6861713 h 7450345"/>
              <a:gd name="connsiteX4" fmla="*/ 2262026 w 5409044"/>
              <a:gd name="connsiteY4" fmla="*/ 7450342 h 7450345"/>
              <a:gd name="connsiteX5" fmla="*/ 0 w 5409044"/>
              <a:gd name="connsiteY5" fmla="*/ 6861713 h 7450345"/>
              <a:gd name="connsiteX6" fmla="*/ 3175 w 5409044"/>
              <a:gd name="connsiteY6" fmla="*/ 202804 h 7450345"/>
              <a:gd name="connsiteX0" fmla="*/ 3175 w 5409044"/>
              <a:gd name="connsiteY0" fmla="*/ 205811 h 7449797"/>
              <a:gd name="connsiteX1" fmla="*/ 103026 w 5409044"/>
              <a:gd name="connsiteY1" fmla="*/ 1628 h 7449797"/>
              <a:gd name="connsiteX2" fmla="*/ 4724633 w 5409044"/>
              <a:gd name="connsiteY2" fmla="*/ 3165 h 7449797"/>
              <a:gd name="connsiteX3" fmla="*/ 4814281 w 5409044"/>
              <a:gd name="connsiteY3" fmla="*/ 6861165 h 7449797"/>
              <a:gd name="connsiteX4" fmla="*/ 2262026 w 5409044"/>
              <a:gd name="connsiteY4" fmla="*/ 7449794 h 7449797"/>
              <a:gd name="connsiteX5" fmla="*/ 0 w 5409044"/>
              <a:gd name="connsiteY5" fmla="*/ 6861165 h 7449797"/>
              <a:gd name="connsiteX6" fmla="*/ 3175 w 5409044"/>
              <a:gd name="connsiteY6" fmla="*/ 205811 h 7449797"/>
              <a:gd name="connsiteX0" fmla="*/ 3175 w 5409044"/>
              <a:gd name="connsiteY0" fmla="*/ 205811 h 7449797"/>
              <a:gd name="connsiteX1" fmla="*/ 141126 w 5409044"/>
              <a:gd name="connsiteY1" fmla="*/ 1628 h 7449797"/>
              <a:gd name="connsiteX2" fmla="*/ 4724633 w 5409044"/>
              <a:gd name="connsiteY2" fmla="*/ 3165 h 7449797"/>
              <a:gd name="connsiteX3" fmla="*/ 4814281 w 5409044"/>
              <a:gd name="connsiteY3" fmla="*/ 6861165 h 7449797"/>
              <a:gd name="connsiteX4" fmla="*/ 2262026 w 5409044"/>
              <a:gd name="connsiteY4" fmla="*/ 7449794 h 7449797"/>
              <a:gd name="connsiteX5" fmla="*/ 0 w 5409044"/>
              <a:gd name="connsiteY5" fmla="*/ 6861165 h 7449797"/>
              <a:gd name="connsiteX6" fmla="*/ 3175 w 5409044"/>
              <a:gd name="connsiteY6" fmla="*/ 205811 h 7449797"/>
              <a:gd name="connsiteX0" fmla="*/ 9525 w 5415394"/>
              <a:gd name="connsiteY0" fmla="*/ 205811 h 7449797"/>
              <a:gd name="connsiteX1" fmla="*/ 147476 w 5415394"/>
              <a:gd name="connsiteY1" fmla="*/ 1628 h 7449797"/>
              <a:gd name="connsiteX2" fmla="*/ 4730983 w 5415394"/>
              <a:gd name="connsiteY2" fmla="*/ 3165 h 7449797"/>
              <a:gd name="connsiteX3" fmla="*/ 4820631 w 5415394"/>
              <a:gd name="connsiteY3" fmla="*/ 6861165 h 7449797"/>
              <a:gd name="connsiteX4" fmla="*/ 2268376 w 5415394"/>
              <a:gd name="connsiteY4" fmla="*/ 7449794 h 7449797"/>
              <a:gd name="connsiteX5" fmla="*/ 0 w 5415394"/>
              <a:gd name="connsiteY5" fmla="*/ 5211548 h 7449797"/>
              <a:gd name="connsiteX6" fmla="*/ 9525 w 5415394"/>
              <a:gd name="connsiteY6" fmla="*/ 205811 h 7449797"/>
              <a:gd name="connsiteX0" fmla="*/ 9525 w 5415394"/>
              <a:gd name="connsiteY0" fmla="*/ 205811 h 6861165"/>
              <a:gd name="connsiteX1" fmla="*/ 147476 w 5415394"/>
              <a:gd name="connsiteY1" fmla="*/ 1628 h 6861165"/>
              <a:gd name="connsiteX2" fmla="*/ 4730983 w 5415394"/>
              <a:gd name="connsiteY2" fmla="*/ 3165 h 6861165"/>
              <a:gd name="connsiteX3" fmla="*/ 4820631 w 5415394"/>
              <a:gd name="connsiteY3" fmla="*/ 6861165 h 6861165"/>
              <a:gd name="connsiteX4" fmla="*/ 2042951 w 5415394"/>
              <a:gd name="connsiteY4" fmla="*/ 5558423 h 6861165"/>
              <a:gd name="connsiteX5" fmla="*/ 0 w 5415394"/>
              <a:gd name="connsiteY5" fmla="*/ 5211548 h 6861165"/>
              <a:gd name="connsiteX6" fmla="*/ 9525 w 5415394"/>
              <a:gd name="connsiteY6" fmla="*/ 205811 h 6861165"/>
              <a:gd name="connsiteX0" fmla="*/ 3175 w 5409044"/>
              <a:gd name="connsiteY0" fmla="*/ 205811 h 6861165"/>
              <a:gd name="connsiteX1" fmla="*/ 141126 w 5409044"/>
              <a:gd name="connsiteY1" fmla="*/ 1628 h 6861165"/>
              <a:gd name="connsiteX2" fmla="*/ 4724633 w 5409044"/>
              <a:gd name="connsiteY2" fmla="*/ 3165 h 6861165"/>
              <a:gd name="connsiteX3" fmla="*/ 4814281 w 5409044"/>
              <a:gd name="connsiteY3" fmla="*/ 6861165 h 6861165"/>
              <a:gd name="connsiteX4" fmla="*/ 2036601 w 5409044"/>
              <a:gd name="connsiteY4" fmla="*/ 5558423 h 6861165"/>
              <a:gd name="connsiteX5" fmla="*/ 0 w 5409044"/>
              <a:gd name="connsiteY5" fmla="*/ 5222214 h 6861165"/>
              <a:gd name="connsiteX6" fmla="*/ 3175 w 5409044"/>
              <a:gd name="connsiteY6" fmla="*/ 205811 h 6861165"/>
              <a:gd name="connsiteX0" fmla="*/ 3175 w 5409044"/>
              <a:gd name="connsiteY0" fmla="*/ 205811 h 6861165"/>
              <a:gd name="connsiteX1" fmla="*/ 141126 w 5409044"/>
              <a:gd name="connsiteY1" fmla="*/ 1628 h 6861165"/>
              <a:gd name="connsiteX2" fmla="*/ 4724633 w 5409044"/>
              <a:gd name="connsiteY2" fmla="*/ 3165 h 6861165"/>
              <a:gd name="connsiteX3" fmla="*/ 4814281 w 5409044"/>
              <a:gd name="connsiteY3" fmla="*/ 6861165 h 6861165"/>
              <a:gd name="connsiteX4" fmla="*/ 1906426 w 5409044"/>
              <a:gd name="connsiteY4" fmla="*/ 6066818 h 6861165"/>
              <a:gd name="connsiteX5" fmla="*/ 0 w 5409044"/>
              <a:gd name="connsiteY5" fmla="*/ 5222214 h 6861165"/>
              <a:gd name="connsiteX6" fmla="*/ 3175 w 5409044"/>
              <a:gd name="connsiteY6" fmla="*/ 205811 h 6861165"/>
              <a:gd name="connsiteX0" fmla="*/ 3175 w 6997717"/>
              <a:gd name="connsiteY0" fmla="*/ 205811 h 6068353"/>
              <a:gd name="connsiteX1" fmla="*/ 141126 w 6997717"/>
              <a:gd name="connsiteY1" fmla="*/ 1628 h 6068353"/>
              <a:gd name="connsiteX2" fmla="*/ 4724633 w 6997717"/>
              <a:gd name="connsiteY2" fmla="*/ 3165 h 6068353"/>
              <a:gd name="connsiteX3" fmla="*/ 6789131 w 6997717"/>
              <a:gd name="connsiteY3" fmla="*/ 6068353 h 6068353"/>
              <a:gd name="connsiteX4" fmla="*/ 1906426 w 6997717"/>
              <a:gd name="connsiteY4" fmla="*/ 6066818 h 6068353"/>
              <a:gd name="connsiteX5" fmla="*/ 0 w 6997717"/>
              <a:gd name="connsiteY5" fmla="*/ 5222214 h 6068353"/>
              <a:gd name="connsiteX6" fmla="*/ 3175 w 6997717"/>
              <a:gd name="connsiteY6" fmla="*/ 205811 h 6068353"/>
              <a:gd name="connsiteX0" fmla="*/ 3175 w 6997717"/>
              <a:gd name="connsiteY0" fmla="*/ 205811 h 6068353"/>
              <a:gd name="connsiteX1" fmla="*/ 141126 w 6997717"/>
              <a:gd name="connsiteY1" fmla="*/ 1628 h 6068353"/>
              <a:gd name="connsiteX2" fmla="*/ 4724633 w 6997717"/>
              <a:gd name="connsiteY2" fmla="*/ 3165 h 6068353"/>
              <a:gd name="connsiteX3" fmla="*/ 6789131 w 6997717"/>
              <a:gd name="connsiteY3" fmla="*/ 6068353 h 6068353"/>
              <a:gd name="connsiteX4" fmla="*/ 1906426 w 6997717"/>
              <a:gd name="connsiteY4" fmla="*/ 6066818 h 6068353"/>
              <a:gd name="connsiteX5" fmla="*/ 0 w 6997717"/>
              <a:gd name="connsiteY5" fmla="*/ 5222214 h 6068353"/>
              <a:gd name="connsiteX6" fmla="*/ 3175 w 6997717"/>
              <a:gd name="connsiteY6" fmla="*/ 205811 h 6068353"/>
              <a:gd name="connsiteX0" fmla="*/ 3175 w 6997717"/>
              <a:gd name="connsiteY0" fmla="*/ 205811 h 6068353"/>
              <a:gd name="connsiteX1" fmla="*/ 141126 w 6997717"/>
              <a:gd name="connsiteY1" fmla="*/ 1628 h 6068353"/>
              <a:gd name="connsiteX2" fmla="*/ 4724633 w 6997717"/>
              <a:gd name="connsiteY2" fmla="*/ 3165 h 6068353"/>
              <a:gd name="connsiteX3" fmla="*/ 6789131 w 6997717"/>
              <a:gd name="connsiteY3" fmla="*/ 6068353 h 6068353"/>
              <a:gd name="connsiteX4" fmla="*/ 1906426 w 6997717"/>
              <a:gd name="connsiteY4" fmla="*/ 6066818 h 6068353"/>
              <a:gd name="connsiteX5" fmla="*/ 0 w 6997717"/>
              <a:gd name="connsiteY5" fmla="*/ 5222214 h 6068353"/>
              <a:gd name="connsiteX6" fmla="*/ 3175 w 6997717"/>
              <a:gd name="connsiteY6" fmla="*/ 205811 h 6068353"/>
              <a:gd name="connsiteX0" fmla="*/ 775 w 6995317"/>
              <a:gd name="connsiteY0" fmla="*/ 205811 h 6068353"/>
              <a:gd name="connsiteX1" fmla="*/ 138726 w 6995317"/>
              <a:gd name="connsiteY1" fmla="*/ 1628 h 6068353"/>
              <a:gd name="connsiteX2" fmla="*/ 4722233 w 6995317"/>
              <a:gd name="connsiteY2" fmla="*/ 3165 h 6068353"/>
              <a:gd name="connsiteX3" fmla="*/ 6786731 w 6995317"/>
              <a:gd name="connsiteY3" fmla="*/ 6068353 h 6068353"/>
              <a:gd name="connsiteX4" fmla="*/ 1904026 w 6995317"/>
              <a:gd name="connsiteY4" fmla="*/ 6066818 h 6068353"/>
              <a:gd name="connsiteX5" fmla="*/ 7125 w 6995317"/>
              <a:gd name="connsiteY5" fmla="*/ 5495965 h 6068353"/>
              <a:gd name="connsiteX6" fmla="*/ 775 w 6995317"/>
              <a:gd name="connsiteY6" fmla="*/ 205811 h 6068353"/>
              <a:gd name="connsiteX0" fmla="*/ 775 w 6995317"/>
              <a:gd name="connsiteY0" fmla="*/ 205811 h 6068572"/>
              <a:gd name="connsiteX1" fmla="*/ 138726 w 6995317"/>
              <a:gd name="connsiteY1" fmla="*/ 1628 h 6068572"/>
              <a:gd name="connsiteX2" fmla="*/ 4722233 w 6995317"/>
              <a:gd name="connsiteY2" fmla="*/ 3165 h 6068572"/>
              <a:gd name="connsiteX3" fmla="*/ 6786731 w 6995317"/>
              <a:gd name="connsiteY3" fmla="*/ 6068353 h 6068572"/>
              <a:gd name="connsiteX4" fmla="*/ 1904026 w 6995317"/>
              <a:gd name="connsiteY4" fmla="*/ 6066818 h 6068572"/>
              <a:gd name="connsiteX5" fmla="*/ 7125 w 6995317"/>
              <a:gd name="connsiteY5" fmla="*/ 5495965 h 6068572"/>
              <a:gd name="connsiteX6" fmla="*/ 775 w 6995317"/>
              <a:gd name="connsiteY6" fmla="*/ 205811 h 6068572"/>
              <a:gd name="connsiteX0" fmla="*/ 775 w 6995317"/>
              <a:gd name="connsiteY0" fmla="*/ 205811 h 6070189"/>
              <a:gd name="connsiteX1" fmla="*/ 138726 w 6995317"/>
              <a:gd name="connsiteY1" fmla="*/ 1628 h 6070189"/>
              <a:gd name="connsiteX2" fmla="*/ 4722233 w 6995317"/>
              <a:gd name="connsiteY2" fmla="*/ 3165 h 6070189"/>
              <a:gd name="connsiteX3" fmla="*/ 6786731 w 6995317"/>
              <a:gd name="connsiteY3" fmla="*/ 6068353 h 6070189"/>
              <a:gd name="connsiteX4" fmla="*/ 1904026 w 6995317"/>
              <a:gd name="connsiteY4" fmla="*/ 6066818 h 6070189"/>
              <a:gd name="connsiteX5" fmla="*/ 7125 w 6995317"/>
              <a:gd name="connsiteY5" fmla="*/ 5495965 h 6070189"/>
              <a:gd name="connsiteX6" fmla="*/ 775 w 6995317"/>
              <a:gd name="connsiteY6" fmla="*/ 205811 h 6070189"/>
              <a:gd name="connsiteX0" fmla="*/ 775 w 6995317"/>
              <a:gd name="connsiteY0" fmla="*/ 205811 h 6069883"/>
              <a:gd name="connsiteX1" fmla="*/ 138726 w 6995317"/>
              <a:gd name="connsiteY1" fmla="*/ 1628 h 6069883"/>
              <a:gd name="connsiteX2" fmla="*/ 4722233 w 6995317"/>
              <a:gd name="connsiteY2" fmla="*/ 3165 h 6069883"/>
              <a:gd name="connsiteX3" fmla="*/ 6786731 w 6995317"/>
              <a:gd name="connsiteY3" fmla="*/ 6068353 h 6069883"/>
              <a:gd name="connsiteX4" fmla="*/ 1904026 w 6995317"/>
              <a:gd name="connsiteY4" fmla="*/ 6066818 h 6069883"/>
              <a:gd name="connsiteX5" fmla="*/ 7125 w 6995317"/>
              <a:gd name="connsiteY5" fmla="*/ 5495965 h 6069883"/>
              <a:gd name="connsiteX6" fmla="*/ 775 w 6995317"/>
              <a:gd name="connsiteY6" fmla="*/ 205811 h 6069883"/>
              <a:gd name="connsiteX0" fmla="*/ 775 w 8098398"/>
              <a:gd name="connsiteY0" fmla="*/ 205811 h 6069883"/>
              <a:gd name="connsiteX1" fmla="*/ 138726 w 8098398"/>
              <a:gd name="connsiteY1" fmla="*/ 1628 h 6069883"/>
              <a:gd name="connsiteX2" fmla="*/ 7782933 w 8098398"/>
              <a:gd name="connsiteY2" fmla="*/ 6721 h 6069883"/>
              <a:gd name="connsiteX3" fmla="*/ 6786731 w 8098398"/>
              <a:gd name="connsiteY3" fmla="*/ 6068353 h 6069883"/>
              <a:gd name="connsiteX4" fmla="*/ 1904026 w 8098398"/>
              <a:gd name="connsiteY4" fmla="*/ 6066818 h 6069883"/>
              <a:gd name="connsiteX5" fmla="*/ 7125 w 8098398"/>
              <a:gd name="connsiteY5" fmla="*/ 5495965 h 6069883"/>
              <a:gd name="connsiteX6" fmla="*/ 775 w 8098398"/>
              <a:gd name="connsiteY6" fmla="*/ 205811 h 6069883"/>
              <a:gd name="connsiteX0" fmla="*/ 775 w 11796917"/>
              <a:gd name="connsiteY0" fmla="*/ 205811 h 6069883"/>
              <a:gd name="connsiteX1" fmla="*/ 138726 w 11796917"/>
              <a:gd name="connsiteY1" fmla="*/ 1628 h 6069883"/>
              <a:gd name="connsiteX2" fmla="*/ 11704058 w 11796917"/>
              <a:gd name="connsiteY2" fmla="*/ 10276 h 6069883"/>
              <a:gd name="connsiteX3" fmla="*/ 6786731 w 11796917"/>
              <a:gd name="connsiteY3" fmla="*/ 6068353 h 6069883"/>
              <a:gd name="connsiteX4" fmla="*/ 1904026 w 11796917"/>
              <a:gd name="connsiteY4" fmla="*/ 6066818 h 6069883"/>
              <a:gd name="connsiteX5" fmla="*/ 7125 w 11796917"/>
              <a:gd name="connsiteY5" fmla="*/ 5495965 h 6069883"/>
              <a:gd name="connsiteX6" fmla="*/ 775 w 11796917"/>
              <a:gd name="connsiteY6" fmla="*/ 205811 h 6069883"/>
              <a:gd name="connsiteX0" fmla="*/ 775 w 12397281"/>
              <a:gd name="connsiteY0" fmla="*/ 205811 h 6069883"/>
              <a:gd name="connsiteX1" fmla="*/ 138726 w 12397281"/>
              <a:gd name="connsiteY1" fmla="*/ 1628 h 6069883"/>
              <a:gd name="connsiteX2" fmla="*/ 11704058 w 12397281"/>
              <a:gd name="connsiteY2" fmla="*/ 10276 h 6069883"/>
              <a:gd name="connsiteX3" fmla="*/ 11809581 w 12397281"/>
              <a:gd name="connsiteY3" fmla="*/ 6064798 h 6069883"/>
              <a:gd name="connsiteX4" fmla="*/ 1904026 w 12397281"/>
              <a:gd name="connsiteY4" fmla="*/ 6066818 h 6069883"/>
              <a:gd name="connsiteX5" fmla="*/ 7125 w 12397281"/>
              <a:gd name="connsiteY5" fmla="*/ 5495965 h 6069883"/>
              <a:gd name="connsiteX6" fmla="*/ 775 w 12397281"/>
              <a:gd name="connsiteY6" fmla="*/ 205811 h 6069883"/>
              <a:gd name="connsiteX0" fmla="*/ 775 w 12104055"/>
              <a:gd name="connsiteY0" fmla="*/ 205811 h 6069883"/>
              <a:gd name="connsiteX1" fmla="*/ 138726 w 12104055"/>
              <a:gd name="connsiteY1" fmla="*/ 1628 h 6069883"/>
              <a:gd name="connsiteX2" fmla="*/ 11704058 w 12104055"/>
              <a:gd name="connsiteY2" fmla="*/ 10276 h 6069883"/>
              <a:gd name="connsiteX3" fmla="*/ 11809581 w 12104055"/>
              <a:gd name="connsiteY3" fmla="*/ 6064798 h 6069883"/>
              <a:gd name="connsiteX4" fmla="*/ 1904026 w 12104055"/>
              <a:gd name="connsiteY4" fmla="*/ 6066818 h 6069883"/>
              <a:gd name="connsiteX5" fmla="*/ 7125 w 12104055"/>
              <a:gd name="connsiteY5" fmla="*/ 5495965 h 6069883"/>
              <a:gd name="connsiteX6" fmla="*/ 775 w 12104055"/>
              <a:gd name="connsiteY6" fmla="*/ 205811 h 6069883"/>
              <a:gd name="connsiteX0" fmla="*/ 775 w 12100788"/>
              <a:gd name="connsiteY0" fmla="*/ 205811 h 6069883"/>
              <a:gd name="connsiteX1" fmla="*/ 138726 w 12100788"/>
              <a:gd name="connsiteY1" fmla="*/ 1628 h 6069883"/>
              <a:gd name="connsiteX2" fmla="*/ 11704058 w 12100788"/>
              <a:gd name="connsiteY2" fmla="*/ 10276 h 6069883"/>
              <a:gd name="connsiteX3" fmla="*/ 11809581 w 12100788"/>
              <a:gd name="connsiteY3" fmla="*/ 6064798 h 6069883"/>
              <a:gd name="connsiteX4" fmla="*/ 1904026 w 12100788"/>
              <a:gd name="connsiteY4" fmla="*/ 6066818 h 6069883"/>
              <a:gd name="connsiteX5" fmla="*/ 7125 w 12100788"/>
              <a:gd name="connsiteY5" fmla="*/ 5495965 h 6069883"/>
              <a:gd name="connsiteX6" fmla="*/ 775 w 12100788"/>
              <a:gd name="connsiteY6" fmla="*/ 205811 h 6069883"/>
              <a:gd name="connsiteX0" fmla="*/ 775 w 11811571"/>
              <a:gd name="connsiteY0" fmla="*/ 205811 h 6069883"/>
              <a:gd name="connsiteX1" fmla="*/ 138726 w 11811571"/>
              <a:gd name="connsiteY1" fmla="*/ 1628 h 6069883"/>
              <a:gd name="connsiteX2" fmla="*/ 11704058 w 11811571"/>
              <a:gd name="connsiteY2" fmla="*/ 10276 h 6069883"/>
              <a:gd name="connsiteX3" fmla="*/ 11809581 w 11811571"/>
              <a:gd name="connsiteY3" fmla="*/ 6064798 h 6069883"/>
              <a:gd name="connsiteX4" fmla="*/ 1904026 w 11811571"/>
              <a:gd name="connsiteY4" fmla="*/ 6066818 h 6069883"/>
              <a:gd name="connsiteX5" fmla="*/ 7125 w 11811571"/>
              <a:gd name="connsiteY5" fmla="*/ 5495965 h 6069883"/>
              <a:gd name="connsiteX6" fmla="*/ 775 w 11811571"/>
              <a:gd name="connsiteY6" fmla="*/ 205811 h 6069883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986"/>
              <a:gd name="connsiteY0" fmla="*/ 205812 h 6069884"/>
              <a:gd name="connsiteX1" fmla="*/ 138726 w 12594986"/>
              <a:gd name="connsiteY1" fmla="*/ 1629 h 6069884"/>
              <a:gd name="connsiteX2" fmla="*/ 11704058 w 12594986"/>
              <a:gd name="connsiteY2" fmla="*/ 10277 h 6069884"/>
              <a:gd name="connsiteX3" fmla="*/ 11819551 w 12594986"/>
              <a:gd name="connsiteY3" fmla="*/ 1121522 h 6069884"/>
              <a:gd name="connsiteX4" fmla="*/ 11809581 w 12594986"/>
              <a:gd name="connsiteY4" fmla="*/ 6064799 h 6069884"/>
              <a:gd name="connsiteX5" fmla="*/ 1904026 w 12594986"/>
              <a:gd name="connsiteY5" fmla="*/ 6066819 h 6069884"/>
              <a:gd name="connsiteX6" fmla="*/ 7125 w 12594986"/>
              <a:gd name="connsiteY6" fmla="*/ 5495966 h 6069884"/>
              <a:gd name="connsiteX7" fmla="*/ 775 w 12594986"/>
              <a:gd name="connsiteY7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9735558 w 11821813"/>
              <a:gd name="connsiteY2" fmla="*/ 6722 h 6069884"/>
              <a:gd name="connsiteX3" fmla="*/ 11819551 w 11821813"/>
              <a:gd name="connsiteY3" fmla="*/ 1121522 h 6069884"/>
              <a:gd name="connsiteX4" fmla="*/ 11809581 w 11821813"/>
              <a:gd name="connsiteY4" fmla="*/ 6064799 h 6069884"/>
              <a:gd name="connsiteX5" fmla="*/ 1904026 w 11821813"/>
              <a:gd name="connsiteY5" fmla="*/ 6066819 h 6069884"/>
              <a:gd name="connsiteX6" fmla="*/ 7125 w 11821813"/>
              <a:gd name="connsiteY6" fmla="*/ 5495966 h 6069884"/>
              <a:gd name="connsiteX7" fmla="*/ 775 w 11821813"/>
              <a:gd name="connsiteY7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9735558 w 11821813"/>
              <a:gd name="connsiteY2" fmla="*/ 6722 h 6069884"/>
              <a:gd name="connsiteX3" fmla="*/ 11819551 w 11821813"/>
              <a:gd name="connsiteY3" fmla="*/ 1121522 h 6069884"/>
              <a:gd name="connsiteX4" fmla="*/ 11809581 w 11821813"/>
              <a:gd name="connsiteY4" fmla="*/ 6064799 h 6069884"/>
              <a:gd name="connsiteX5" fmla="*/ 1904026 w 11821813"/>
              <a:gd name="connsiteY5" fmla="*/ 6066819 h 6069884"/>
              <a:gd name="connsiteX6" fmla="*/ 7125 w 11821813"/>
              <a:gd name="connsiteY6" fmla="*/ 5495966 h 6069884"/>
              <a:gd name="connsiteX7" fmla="*/ 775 w 11821813"/>
              <a:gd name="connsiteY7" fmla="*/ 205812 h 6069884"/>
              <a:gd name="connsiteX0" fmla="*/ 775 w 11837957"/>
              <a:gd name="connsiteY0" fmla="*/ 205812 h 6069884"/>
              <a:gd name="connsiteX1" fmla="*/ 138726 w 11837957"/>
              <a:gd name="connsiteY1" fmla="*/ 1629 h 6069884"/>
              <a:gd name="connsiteX2" fmla="*/ 11192883 w 11837957"/>
              <a:gd name="connsiteY2" fmla="*/ 6722 h 6069884"/>
              <a:gd name="connsiteX3" fmla="*/ 11819551 w 11837957"/>
              <a:gd name="connsiteY3" fmla="*/ 1121522 h 6069884"/>
              <a:gd name="connsiteX4" fmla="*/ 11809581 w 11837957"/>
              <a:gd name="connsiteY4" fmla="*/ 6064799 h 6069884"/>
              <a:gd name="connsiteX5" fmla="*/ 1904026 w 11837957"/>
              <a:gd name="connsiteY5" fmla="*/ 6066819 h 6069884"/>
              <a:gd name="connsiteX6" fmla="*/ 7125 w 11837957"/>
              <a:gd name="connsiteY6" fmla="*/ 5495966 h 6069884"/>
              <a:gd name="connsiteX7" fmla="*/ 775 w 11837957"/>
              <a:gd name="connsiteY7" fmla="*/ 205812 h 6069884"/>
              <a:gd name="connsiteX0" fmla="*/ 775 w 11825545"/>
              <a:gd name="connsiteY0" fmla="*/ 205812 h 6069884"/>
              <a:gd name="connsiteX1" fmla="*/ 138726 w 11825545"/>
              <a:gd name="connsiteY1" fmla="*/ 1629 h 6069884"/>
              <a:gd name="connsiteX2" fmla="*/ 11192883 w 11825545"/>
              <a:gd name="connsiteY2" fmla="*/ 6722 h 6069884"/>
              <a:gd name="connsiteX3" fmla="*/ 11819551 w 11825545"/>
              <a:gd name="connsiteY3" fmla="*/ 1121522 h 6069884"/>
              <a:gd name="connsiteX4" fmla="*/ 11809581 w 11825545"/>
              <a:gd name="connsiteY4" fmla="*/ 6064799 h 6069884"/>
              <a:gd name="connsiteX5" fmla="*/ 1904026 w 11825545"/>
              <a:gd name="connsiteY5" fmla="*/ 6066819 h 6069884"/>
              <a:gd name="connsiteX6" fmla="*/ 7125 w 11825545"/>
              <a:gd name="connsiteY6" fmla="*/ 5495966 h 6069884"/>
              <a:gd name="connsiteX7" fmla="*/ 775 w 11825545"/>
              <a:gd name="connsiteY7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11192883 w 11821813"/>
              <a:gd name="connsiteY2" fmla="*/ 6722 h 6069884"/>
              <a:gd name="connsiteX3" fmla="*/ 11819551 w 11821813"/>
              <a:gd name="connsiteY3" fmla="*/ 1121522 h 6069884"/>
              <a:gd name="connsiteX4" fmla="*/ 11809581 w 11821813"/>
              <a:gd name="connsiteY4" fmla="*/ 6064799 h 6069884"/>
              <a:gd name="connsiteX5" fmla="*/ 1904026 w 11821813"/>
              <a:gd name="connsiteY5" fmla="*/ 6066819 h 6069884"/>
              <a:gd name="connsiteX6" fmla="*/ 7125 w 11821813"/>
              <a:gd name="connsiteY6" fmla="*/ 5495966 h 6069884"/>
              <a:gd name="connsiteX7" fmla="*/ 775 w 11821813"/>
              <a:gd name="connsiteY7" fmla="*/ 205812 h 6069884"/>
              <a:gd name="connsiteX0" fmla="*/ 775 w 11866535"/>
              <a:gd name="connsiteY0" fmla="*/ 205812 h 6069884"/>
              <a:gd name="connsiteX1" fmla="*/ 138726 w 11866535"/>
              <a:gd name="connsiteY1" fmla="*/ 1629 h 6069884"/>
              <a:gd name="connsiteX2" fmla="*/ 11700883 w 11866535"/>
              <a:gd name="connsiteY2" fmla="*/ 13832 h 6069884"/>
              <a:gd name="connsiteX3" fmla="*/ 11819551 w 11866535"/>
              <a:gd name="connsiteY3" fmla="*/ 1121522 h 6069884"/>
              <a:gd name="connsiteX4" fmla="*/ 11809581 w 11866535"/>
              <a:gd name="connsiteY4" fmla="*/ 6064799 h 6069884"/>
              <a:gd name="connsiteX5" fmla="*/ 1904026 w 11866535"/>
              <a:gd name="connsiteY5" fmla="*/ 6066819 h 6069884"/>
              <a:gd name="connsiteX6" fmla="*/ 7125 w 11866535"/>
              <a:gd name="connsiteY6" fmla="*/ 5495966 h 6069884"/>
              <a:gd name="connsiteX7" fmla="*/ 775 w 11866535"/>
              <a:gd name="connsiteY7" fmla="*/ 205812 h 6069884"/>
              <a:gd name="connsiteX0" fmla="*/ 775 w 11871795"/>
              <a:gd name="connsiteY0" fmla="*/ 205812 h 6069884"/>
              <a:gd name="connsiteX1" fmla="*/ 138726 w 11871795"/>
              <a:gd name="connsiteY1" fmla="*/ 1629 h 6069884"/>
              <a:gd name="connsiteX2" fmla="*/ 11700883 w 11871795"/>
              <a:gd name="connsiteY2" fmla="*/ 13832 h 6069884"/>
              <a:gd name="connsiteX3" fmla="*/ 11819551 w 11871795"/>
              <a:gd name="connsiteY3" fmla="*/ 1121522 h 6069884"/>
              <a:gd name="connsiteX4" fmla="*/ 11809581 w 11871795"/>
              <a:gd name="connsiteY4" fmla="*/ 6064799 h 6069884"/>
              <a:gd name="connsiteX5" fmla="*/ 1904026 w 11871795"/>
              <a:gd name="connsiteY5" fmla="*/ 6066819 h 6069884"/>
              <a:gd name="connsiteX6" fmla="*/ 7125 w 11871795"/>
              <a:gd name="connsiteY6" fmla="*/ 5495966 h 6069884"/>
              <a:gd name="connsiteX7" fmla="*/ 775 w 11871795"/>
              <a:gd name="connsiteY7" fmla="*/ 205812 h 6069884"/>
              <a:gd name="connsiteX0" fmla="*/ 775 w 11850218"/>
              <a:gd name="connsiteY0" fmla="*/ 205812 h 6069884"/>
              <a:gd name="connsiteX1" fmla="*/ 138726 w 11850218"/>
              <a:gd name="connsiteY1" fmla="*/ 1629 h 6069884"/>
              <a:gd name="connsiteX2" fmla="*/ 11659608 w 11850218"/>
              <a:gd name="connsiteY2" fmla="*/ 10277 h 6069884"/>
              <a:gd name="connsiteX3" fmla="*/ 11819551 w 11850218"/>
              <a:gd name="connsiteY3" fmla="*/ 1121522 h 6069884"/>
              <a:gd name="connsiteX4" fmla="*/ 11809581 w 11850218"/>
              <a:gd name="connsiteY4" fmla="*/ 6064799 h 6069884"/>
              <a:gd name="connsiteX5" fmla="*/ 1904026 w 11850218"/>
              <a:gd name="connsiteY5" fmla="*/ 6066819 h 6069884"/>
              <a:gd name="connsiteX6" fmla="*/ 7125 w 11850218"/>
              <a:gd name="connsiteY6" fmla="*/ 5495966 h 6069884"/>
              <a:gd name="connsiteX7" fmla="*/ 775 w 11850218"/>
              <a:gd name="connsiteY7" fmla="*/ 205812 h 6069884"/>
              <a:gd name="connsiteX0" fmla="*/ 775 w 11831396"/>
              <a:gd name="connsiteY0" fmla="*/ 205812 h 6069884"/>
              <a:gd name="connsiteX1" fmla="*/ 138726 w 11831396"/>
              <a:gd name="connsiteY1" fmla="*/ 1629 h 6069884"/>
              <a:gd name="connsiteX2" fmla="*/ 11659608 w 11831396"/>
              <a:gd name="connsiteY2" fmla="*/ 10277 h 6069884"/>
              <a:gd name="connsiteX3" fmla="*/ 11819551 w 11831396"/>
              <a:gd name="connsiteY3" fmla="*/ 1121522 h 6069884"/>
              <a:gd name="connsiteX4" fmla="*/ 11809581 w 11831396"/>
              <a:gd name="connsiteY4" fmla="*/ 6064799 h 6069884"/>
              <a:gd name="connsiteX5" fmla="*/ 1904026 w 11831396"/>
              <a:gd name="connsiteY5" fmla="*/ 6066819 h 6069884"/>
              <a:gd name="connsiteX6" fmla="*/ 7125 w 11831396"/>
              <a:gd name="connsiteY6" fmla="*/ 5495966 h 6069884"/>
              <a:gd name="connsiteX7" fmla="*/ 775 w 11831396"/>
              <a:gd name="connsiteY7" fmla="*/ 205812 h 6069884"/>
              <a:gd name="connsiteX0" fmla="*/ 775 w 11826314"/>
              <a:gd name="connsiteY0" fmla="*/ 205812 h 6069884"/>
              <a:gd name="connsiteX1" fmla="*/ 138726 w 11826314"/>
              <a:gd name="connsiteY1" fmla="*/ 1629 h 6069884"/>
              <a:gd name="connsiteX2" fmla="*/ 11659608 w 11826314"/>
              <a:gd name="connsiteY2" fmla="*/ 10277 h 6069884"/>
              <a:gd name="connsiteX3" fmla="*/ 11819551 w 11826314"/>
              <a:gd name="connsiteY3" fmla="*/ 1121522 h 6069884"/>
              <a:gd name="connsiteX4" fmla="*/ 11809581 w 11826314"/>
              <a:gd name="connsiteY4" fmla="*/ 6064799 h 6069884"/>
              <a:gd name="connsiteX5" fmla="*/ 1904026 w 11826314"/>
              <a:gd name="connsiteY5" fmla="*/ 6066819 h 6069884"/>
              <a:gd name="connsiteX6" fmla="*/ 7125 w 11826314"/>
              <a:gd name="connsiteY6" fmla="*/ 5495966 h 6069884"/>
              <a:gd name="connsiteX7" fmla="*/ 775 w 11826314"/>
              <a:gd name="connsiteY7" fmla="*/ 205812 h 6069884"/>
              <a:gd name="connsiteX0" fmla="*/ 775 w 11823476"/>
              <a:gd name="connsiteY0" fmla="*/ 205812 h 6069884"/>
              <a:gd name="connsiteX1" fmla="*/ 138726 w 11823476"/>
              <a:gd name="connsiteY1" fmla="*/ 1629 h 6069884"/>
              <a:gd name="connsiteX2" fmla="*/ 11659608 w 11823476"/>
              <a:gd name="connsiteY2" fmla="*/ 10277 h 6069884"/>
              <a:gd name="connsiteX3" fmla="*/ 11819551 w 11823476"/>
              <a:gd name="connsiteY3" fmla="*/ 1121522 h 6069884"/>
              <a:gd name="connsiteX4" fmla="*/ 11809581 w 11823476"/>
              <a:gd name="connsiteY4" fmla="*/ 6064799 h 6069884"/>
              <a:gd name="connsiteX5" fmla="*/ 1904026 w 11823476"/>
              <a:gd name="connsiteY5" fmla="*/ 6066819 h 6069884"/>
              <a:gd name="connsiteX6" fmla="*/ 7125 w 11823476"/>
              <a:gd name="connsiteY6" fmla="*/ 5495966 h 6069884"/>
              <a:gd name="connsiteX7" fmla="*/ 775 w 11823476"/>
              <a:gd name="connsiteY7" fmla="*/ 205812 h 6069884"/>
              <a:gd name="connsiteX0" fmla="*/ 775 w 12559042"/>
              <a:gd name="connsiteY0" fmla="*/ 205812 h 6069884"/>
              <a:gd name="connsiteX1" fmla="*/ 138726 w 12559042"/>
              <a:gd name="connsiteY1" fmla="*/ 1629 h 6069884"/>
              <a:gd name="connsiteX2" fmla="*/ 11659608 w 12559042"/>
              <a:gd name="connsiteY2" fmla="*/ 10277 h 6069884"/>
              <a:gd name="connsiteX3" fmla="*/ 11810026 w 12559042"/>
              <a:gd name="connsiteY3" fmla="*/ 122510 h 6069884"/>
              <a:gd name="connsiteX4" fmla="*/ 11819551 w 12559042"/>
              <a:gd name="connsiteY4" fmla="*/ 1121522 h 6069884"/>
              <a:gd name="connsiteX5" fmla="*/ 11809581 w 12559042"/>
              <a:gd name="connsiteY5" fmla="*/ 6064799 h 6069884"/>
              <a:gd name="connsiteX6" fmla="*/ 1904026 w 12559042"/>
              <a:gd name="connsiteY6" fmla="*/ 6066819 h 6069884"/>
              <a:gd name="connsiteX7" fmla="*/ 7125 w 12559042"/>
              <a:gd name="connsiteY7" fmla="*/ 5495966 h 6069884"/>
              <a:gd name="connsiteX8" fmla="*/ 775 w 12559042"/>
              <a:gd name="connsiteY8" fmla="*/ 205812 h 6069884"/>
              <a:gd name="connsiteX0" fmla="*/ 775 w 11825341"/>
              <a:gd name="connsiteY0" fmla="*/ 211183 h 6075255"/>
              <a:gd name="connsiteX1" fmla="*/ 138726 w 11825341"/>
              <a:gd name="connsiteY1" fmla="*/ 7000 h 6075255"/>
              <a:gd name="connsiteX2" fmla="*/ 11659608 w 11825341"/>
              <a:gd name="connsiteY2" fmla="*/ 15648 h 6075255"/>
              <a:gd name="connsiteX3" fmla="*/ 11810026 w 11825341"/>
              <a:gd name="connsiteY3" fmla="*/ 127881 h 6075255"/>
              <a:gd name="connsiteX4" fmla="*/ 11819551 w 11825341"/>
              <a:gd name="connsiteY4" fmla="*/ 1126893 h 6075255"/>
              <a:gd name="connsiteX5" fmla="*/ 11809581 w 11825341"/>
              <a:gd name="connsiteY5" fmla="*/ 6070170 h 6075255"/>
              <a:gd name="connsiteX6" fmla="*/ 1904026 w 11825341"/>
              <a:gd name="connsiteY6" fmla="*/ 6072190 h 6075255"/>
              <a:gd name="connsiteX7" fmla="*/ 7125 w 11825341"/>
              <a:gd name="connsiteY7" fmla="*/ 5501337 h 6075255"/>
              <a:gd name="connsiteX8" fmla="*/ 775 w 11825341"/>
              <a:gd name="connsiteY8" fmla="*/ 211183 h 6075255"/>
              <a:gd name="connsiteX0" fmla="*/ 775 w 11821813"/>
              <a:gd name="connsiteY0" fmla="*/ 211183 h 6075255"/>
              <a:gd name="connsiteX1" fmla="*/ 138726 w 11821813"/>
              <a:gd name="connsiteY1" fmla="*/ 7000 h 6075255"/>
              <a:gd name="connsiteX2" fmla="*/ 11659608 w 11821813"/>
              <a:gd name="connsiteY2" fmla="*/ 15648 h 6075255"/>
              <a:gd name="connsiteX3" fmla="*/ 11810026 w 11821813"/>
              <a:gd name="connsiteY3" fmla="*/ 127881 h 6075255"/>
              <a:gd name="connsiteX4" fmla="*/ 11819551 w 11821813"/>
              <a:gd name="connsiteY4" fmla="*/ 1126893 h 6075255"/>
              <a:gd name="connsiteX5" fmla="*/ 11809581 w 11821813"/>
              <a:gd name="connsiteY5" fmla="*/ 6070170 h 6075255"/>
              <a:gd name="connsiteX6" fmla="*/ 1904026 w 11821813"/>
              <a:gd name="connsiteY6" fmla="*/ 6072190 h 6075255"/>
              <a:gd name="connsiteX7" fmla="*/ 7125 w 11821813"/>
              <a:gd name="connsiteY7" fmla="*/ 5501337 h 6075255"/>
              <a:gd name="connsiteX8" fmla="*/ 775 w 11821813"/>
              <a:gd name="connsiteY8" fmla="*/ 211183 h 6075255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11659608 w 11821813"/>
              <a:gd name="connsiteY2" fmla="*/ 10277 h 6069884"/>
              <a:gd name="connsiteX3" fmla="*/ 11816376 w 11821813"/>
              <a:gd name="connsiteY3" fmla="*/ 193614 h 6069884"/>
              <a:gd name="connsiteX4" fmla="*/ 11819551 w 11821813"/>
              <a:gd name="connsiteY4" fmla="*/ 1121522 h 6069884"/>
              <a:gd name="connsiteX5" fmla="*/ 11809581 w 11821813"/>
              <a:gd name="connsiteY5" fmla="*/ 6064799 h 6069884"/>
              <a:gd name="connsiteX6" fmla="*/ 1904026 w 11821813"/>
              <a:gd name="connsiteY6" fmla="*/ 6066819 h 6069884"/>
              <a:gd name="connsiteX7" fmla="*/ 7125 w 11821813"/>
              <a:gd name="connsiteY7" fmla="*/ 5495966 h 6069884"/>
              <a:gd name="connsiteX8" fmla="*/ 775 w 11821813"/>
              <a:gd name="connsiteY8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11659608 w 11821813"/>
              <a:gd name="connsiteY2" fmla="*/ 10277 h 6069884"/>
              <a:gd name="connsiteX3" fmla="*/ 11816376 w 11821813"/>
              <a:gd name="connsiteY3" fmla="*/ 193614 h 6069884"/>
              <a:gd name="connsiteX4" fmla="*/ 11819551 w 11821813"/>
              <a:gd name="connsiteY4" fmla="*/ 1121522 h 6069884"/>
              <a:gd name="connsiteX5" fmla="*/ 11809581 w 11821813"/>
              <a:gd name="connsiteY5" fmla="*/ 6064799 h 6069884"/>
              <a:gd name="connsiteX6" fmla="*/ 1904026 w 11821813"/>
              <a:gd name="connsiteY6" fmla="*/ 6066819 h 6069884"/>
              <a:gd name="connsiteX7" fmla="*/ 7125 w 11821813"/>
              <a:gd name="connsiteY7" fmla="*/ 5495966 h 6069884"/>
              <a:gd name="connsiteX8" fmla="*/ 775 w 11821813"/>
              <a:gd name="connsiteY8" fmla="*/ 205812 h 6069884"/>
              <a:gd name="connsiteX0" fmla="*/ 775 w 11821813"/>
              <a:gd name="connsiteY0" fmla="*/ 174049 h 6080783"/>
              <a:gd name="connsiteX1" fmla="*/ 138726 w 11821813"/>
              <a:gd name="connsiteY1" fmla="*/ 12528 h 6080783"/>
              <a:gd name="connsiteX2" fmla="*/ 11659608 w 11821813"/>
              <a:gd name="connsiteY2" fmla="*/ 21176 h 6080783"/>
              <a:gd name="connsiteX3" fmla="*/ 11816376 w 11821813"/>
              <a:gd name="connsiteY3" fmla="*/ 204513 h 6080783"/>
              <a:gd name="connsiteX4" fmla="*/ 11819551 w 11821813"/>
              <a:gd name="connsiteY4" fmla="*/ 1132421 h 6080783"/>
              <a:gd name="connsiteX5" fmla="*/ 11809581 w 11821813"/>
              <a:gd name="connsiteY5" fmla="*/ 6075698 h 6080783"/>
              <a:gd name="connsiteX6" fmla="*/ 1904026 w 11821813"/>
              <a:gd name="connsiteY6" fmla="*/ 6077718 h 6080783"/>
              <a:gd name="connsiteX7" fmla="*/ 7125 w 11821813"/>
              <a:gd name="connsiteY7" fmla="*/ 5506865 h 6080783"/>
              <a:gd name="connsiteX8" fmla="*/ 775 w 11821813"/>
              <a:gd name="connsiteY8" fmla="*/ 174049 h 6080783"/>
              <a:gd name="connsiteX0" fmla="*/ 2536 w 11823574"/>
              <a:gd name="connsiteY0" fmla="*/ 174049 h 6080783"/>
              <a:gd name="connsiteX1" fmla="*/ 140487 w 11823574"/>
              <a:gd name="connsiteY1" fmla="*/ 12528 h 6080783"/>
              <a:gd name="connsiteX2" fmla="*/ 11661369 w 11823574"/>
              <a:gd name="connsiteY2" fmla="*/ 21176 h 6080783"/>
              <a:gd name="connsiteX3" fmla="*/ 11818137 w 11823574"/>
              <a:gd name="connsiteY3" fmla="*/ 204513 h 6080783"/>
              <a:gd name="connsiteX4" fmla="*/ 11821312 w 11823574"/>
              <a:gd name="connsiteY4" fmla="*/ 1132421 h 6080783"/>
              <a:gd name="connsiteX5" fmla="*/ 11811342 w 11823574"/>
              <a:gd name="connsiteY5" fmla="*/ 6075698 h 6080783"/>
              <a:gd name="connsiteX6" fmla="*/ 1905787 w 11823574"/>
              <a:gd name="connsiteY6" fmla="*/ 6077718 h 6080783"/>
              <a:gd name="connsiteX7" fmla="*/ 8886 w 11823574"/>
              <a:gd name="connsiteY7" fmla="*/ 5506865 h 6080783"/>
              <a:gd name="connsiteX8" fmla="*/ 2536 w 11823574"/>
              <a:gd name="connsiteY8" fmla="*/ 174049 h 6080783"/>
              <a:gd name="connsiteX0" fmla="*/ 2536 w 11823574"/>
              <a:gd name="connsiteY0" fmla="*/ 163317 h 6070051"/>
              <a:gd name="connsiteX1" fmla="*/ 140487 w 11823574"/>
              <a:gd name="connsiteY1" fmla="*/ 1796 h 6070051"/>
              <a:gd name="connsiteX2" fmla="*/ 11661369 w 11823574"/>
              <a:gd name="connsiteY2" fmla="*/ 10444 h 6070051"/>
              <a:gd name="connsiteX3" fmla="*/ 11818137 w 11823574"/>
              <a:gd name="connsiteY3" fmla="*/ 193781 h 6070051"/>
              <a:gd name="connsiteX4" fmla="*/ 11821312 w 11823574"/>
              <a:gd name="connsiteY4" fmla="*/ 1121689 h 6070051"/>
              <a:gd name="connsiteX5" fmla="*/ 11811342 w 11823574"/>
              <a:gd name="connsiteY5" fmla="*/ 6064966 h 6070051"/>
              <a:gd name="connsiteX6" fmla="*/ 1905787 w 11823574"/>
              <a:gd name="connsiteY6" fmla="*/ 6066986 h 6070051"/>
              <a:gd name="connsiteX7" fmla="*/ 8886 w 11823574"/>
              <a:gd name="connsiteY7" fmla="*/ 5496133 h 6070051"/>
              <a:gd name="connsiteX8" fmla="*/ 2536 w 11823574"/>
              <a:gd name="connsiteY8" fmla="*/ 163317 h 6070051"/>
              <a:gd name="connsiteX0" fmla="*/ 1747 w 11822785"/>
              <a:gd name="connsiteY0" fmla="*/ 163317 h 6070051"/>
              <a:gd name="connsiteX1" fmla="*/ 158748 w 11822785"/>
              <a:gd name="connsiteY1" fmla="*/ 1796 h 6070051"/>
              <a:gd name="connsiteX2" fmla="*/ 11660580 w 11822785"/>
              <a:gd name="connsiteY2" fmla="*/ 10444 h 6070051"/>
              <a:gd name="connsiteX3" fmla="*/ 11817348 w 11822785"/>
              <a:gd name="connsiteY3" fmla="*/ 193781 h 6070051"/>
              <a:gd name="connsiteX4" fmla="*/ 11820523 w 11822785"/>
              <a:gd name="connsiteY4" fmla="*/ 1121689 h 6070051"/>
              <a:gd name="connsiteX5" fmla="*/ 11810553 w 11822785"/>
              <a:gd name="connsiteY5" fmla="*/ 6064966 h 6070051"/>
              <a:gd name="connsiteX6" fmla="*/ 1904998 w 11822785"/>
              <a:gd name="connsiteY6" fmla="*/ 6066986 h 6070051"/>
              <a:gd name="connsiteX7" fmla="*/ 8097 w 11822785"/>
              <a:gd name="connsiteY7" fmla="*/ 5496133 h 6070051"/>
              <a:gd name="connsiteX8" fmla="*/ 1747 w 11822785"/>
              <a:gd name="connsiteY8" fmla="*/ 163317 h 6070051"/>
              <a:gd name="connsiteX0" fmla="*/ 1747 w 11822785"/>
              <a:gd name="connsiteY0" fmla="*/ 163317 h 6069854"/>
              <a:gd name="connsiteX1" fmla="*/ 158748 w 11822785"/>
              <a:gd name="connsiteY1" fmla="*/ 1796 h 6069854"/>
              <a:gd name="connsiteX2" fmla="*/ 11660580 w 11822785"/>
              <a:gd name="connsiteY2" fmla="*/ 10444 h 6069854"/>
              <a:gd name="connsiteX3" fmla="*/ 11817348 w 11822785"/>
              <a:gd name="connsiteY3" fmla="*/ 193781 h 6069854"/>
              <a:gd name="connsiteX4" fmla="*/ 11820523 w 11822785"/>
              <a:gd name="connsiteY4" fmla="*/ 1121689 h 6069854"/>
              <a:gd name="connsiteX5" fmla="*/ 11810553 w 11822785"/>
              <a:gd name="connsiteY5" fmla="*/ 6064966 h 6069854"/>
              <a:gd name="connsiteX6" fmla="*/ 1904998 w 11822785"/>
              <a:gd name="connsiteY6" fmla="*/ 6066986 h 6069854"/>
              <a:gd name="connsiteX7" fmla="*/ 8097 w 11822785"/>
              <a:gd name="connsiteY7" fmla="*/ 5496133 h 6069854"/>
              <a:gd name="connsiteX8" fmla="*/ 1747 w 11822785"/>
              <a:gd name="connsiteY8" fmla="*/ 163317 h 6069854"/>
              <a:gd name="connsiteX0" fmla="*/ 1747 w 11822785"/>
              <a:gd name="connsiteY0" fmla="*/ 163317 h 6071616"/>
              <a:gd name="connsiteX1" fmla="*/ 158748 w 11822785"/>
              <a:gd name="connsiteY1" fmla="*/ 1796 h 6071616"/>
              <a:gd name="connsiteX2" fmla="*/ 11660580 w 11822785"/>
              <a:gd name="connsiteY2" fmla="*/ 10444 h 6071616"/>
              <a:gd name="connsiteX3" fmla="*/ 11817348 w 11822785"/>
              <a:gd name="connsiteY3" fmla="*/ 193781 h 6071616"/>
              <a:gd name="connsiteX4" fmla="*/ 11820523 w 11822785"/>
              <a:gd name="connsiteY4" fmla="*/ 1121689 h 6071616"/>
              <a:gd name="connsiteX5" fmla="*/ 11810553 w 11822785"/>
              <a:gd name="connsiteY5" fmla="*/ 6064966 h 6071616"/>
              <a:gd name="connsiteX6" fmla="*/ 1527173 w 11822785"/>
              <a:gd name="connsiteY6" fmla="*/ 6068764 h 6071616"/>
              <a:gd name="connsiteX7" fmla="*/ 8097 w 11822785"/>
              <a:gd name="connsiteY7" fmla="*/ 5496133 h 6071616"/>
              <a:gd name="connsiteX8" fmla="*/ 1747 w 11822785"/>
              <a:gd name="connsiteY8" fmla="*/ 163317 h 6071616"/>
              <a:gd name="connsiteX0" fmla="*/ 1747 w 11822785"/>
              <a:gd name="connsiteY0" fmla="*/ 163317 h 6072159"/>
              <a:gd name="connsiteX1" fmla="*/ 158748 w 11822785"/>
              <a:gd name="connsiteY1" fmla="*/ 1796 h 6072159"/>
              <a:gd name="connsiteX2" fmla="*/ 11660580 w 11822785"/>
              <a:gd name="connsiteY2" fmla="*/ 10444 h 6072159"/>
              <a:gd name="connsiteX3" fmla="*/ 11817348 w 11822785"/>
              <a:gd name="connsiteY3" fmla="*/ 193781 h 6072159"/>
              <a:gd name="connsiteX4" fmla="*/ 11820523 w 11822785"/>
              <a:gd name="connsiteY4" fmla="*/ 1121689 h 6072159"/>
              <a:gd name="connsiteX5" fmla="*/ 11810553 w 11822785"/>
              <a:gd name="connsiteY5" fmla="*/ 6064966 h 6072159"/>
              <a:gd name="connsiteX6" fmla="*/ 1527173 w 11822785"/>
              <a:gd name="connsiteY6" fmla="*/ 6068764 h 6072159"/>
              <a:gd name="connsiteX7" fmla="*/ 8097 w 11822785"/>
              <a:gd name="connsiteY7" fmla="*/ 5496133 h 6072159"/>
              <a:gd name="connsiteX8" fmla="*/ 1747 w 11822785"/>
              <a:gd name="connsiteY8" fmla="*/ 163317 h 6072159"/>
              <a:gd name="connsiteX0" fmla="*/ 1747 w 11822785"/>
              <a:gd name="connsiteY0" fmla="*/ 163317 h 6072036"/>
              <a:gd name="connsiteX1" fmla="*/ 158748 w 11822785"/>
              <a:gd name="connsiteY1" fmla="*/ 1796 h 6072036"/>
              <a:gd name="connsiteX2" fmla="*/ 11660580 w 11822785"/>
              <a:gd name="connsiteY2" fmla="*/ 10444 h 6072036"/>
              <a:gd name="connsiteX3" fmla="*/ 11817348 w 11822785"/>
              <a:gd name="connsiteY3" fmla="*/ 193781 h 6072036"/>
              <a:gd name="connsiteX4" fmla="*/ 11820523 w 11822785"/>
              <a:gd name="connsiteY4" fmla="*/ 1121689 h 6072036"/>
              <a:gd name="connsiteX5" fmla="*/ 11810553 w 11822785"/>
              <a:gd name="connsiteY5" fmla="*/ 6064966 h 6072036"/>
              <a:gd name="connsiteX6" fmla="*/ 1527173 w 11822785"/>
              <a:gd name="connsiteY6" fmla="*/ 6068764 h 6072036"/>
              <a:gd name="connsiteX7" fmla="*/ 8097 w 11822785"/>
              <a:gd name="connsiteY7" fmla="*/ 5483690 h 6072036"/>
              <a:gd name="connsiteX8" fmla="*/ 1747 w 11822785"/>
              <a:gd name="connsiteY8" fmla="*/ 163317 h 6072036"/>
              <a:gd name="connsiteX0" fmla="*/ 1747 w 11822785"/>
              <a:gd name="connsiteY0" fmla="*/ 163317 h 6071507"/>
              <a:gd name="connsiteX1" fmla="*/ 158748 w 11822785"/>
              <a:gd name="connsiteY1" fmla="*/ 1796 h 6071507"/>
              <a:gd name="connsiteX2" fmla="*/ 11660580 w 11822785"/>
              <a:gd name="connsiteY2" fmla="*/ 10444 h 6071507"/>
              <a:gd name="connsiteX3" fmla="*/ 11817348 w 11822785"/>
              <a:gd name="connsiteY3" fmla="*/ 193781 h 6071507"/>
              <a:gd name="connsiteX4" fmla="*/ 11820523 w 11822785"/>
              <a:gd name="connsiteY4" fmla="*/ 1121689 h 6071507"/>
              <a:gd name="connsiteX5" fmla="*/ 11810553 w 11822785"/>
              <a:gd name="connsiteY5" fmla="*/ 6064966 h 6071507"/>
              <a:gd name="connsiteX6" fmla="*/ 1527173 w 11822785"/>
              <a:gd name="connsiteY6" fmla="*/ 6068764 h 6071507"/>
              <a:gd name="connsiteX7" fmla="*/ 8097 w 11822785"/>
              <a:gd name="connsiteY7" fmla="*/ 5483690 h 6071507"/>
              <a:gd name="connsiteX8" fmla="*/ 1747 w 11822785"/>
              <a:gd name="connsiteY8" fmla="*/ 163317 h 6071507"/>
              <a:gd name="connsiteX0" fmla="*/ 1747 w 11822785"/>
              <a:gd name="connsiteY0" fmla="*/ 163317 h 6071988"/>
              <a:gd name="connsiteX1" fmla="*/ 158748 w 11822785"/>
              <a:gd name="connsiteY1" fmla="*/ 1796 h 6071988"/>
              <a:gd name="connsiteX2" fmla="*/ 11660580 w 11822785"/>
              <a:gd name="connsiteY2" fmla="*/ 10444 h 6071988"/>
              <a:gd name="connsiteX3" fmla="*/ 11817348 w 11822785"/>
              <a:gd name="connsiteY3" fmla="*/ 193781 h 6071988"/>
              <a:gd name="connsiteX4" fmla="*/ 11820523 w 11822785"/>
              <a:gd name="connsiteY4" fmla="*/ 1121689 h 6071988"/>
              <a:gd name="connsiteX5" fmla="*/ 11810553 w 11822785"/>
              <a:gd name="connsiteY5" fmla="*/ 6064966 h 6071988"/>
              <a:gd name="connsiteX6" fmla="*/ 1527173 w 11822785"/>
              <a:gd name="connsiteY6" fmla="*/ 6068764 h 6071988"/>
              <a:gd name="connsiteX7" fmla="*/ 8097 w 11822785"/>
              <a:gd name="connsiteY7" fmla="*/ 5483690 h 6071988"/>
              <a:gd name="connsiteX8" fmla="*/ 1747 w 11822785"/>
              <a:gd name="connsiteY8" fmla="*/ 163317 h 6071988"/>
              <a:gd name="connsiteX0" fmla="*/ 1747 w 11822785"/>
              <a:gd name="connsiteY0" fmla="*/ 163317 h 6071988"/>
              <a:gd name="connsiteX1" fmla="*/ 158748 w 11822785"/>
              <a:gd name="connsiteY1" fmla="*/ 1796 h 6071988"/>
              <a:gd name="connsiteX2" fmla="*/ 11660580 w 11822785"/>
              <a:gd name="connsiteY2" fmla="*/ 10444 h 6071988"/>
              <a:gd name="connsiteX3" fmla="*/ 11817348 w 11822785"/>
              <a:gd name="connsiteY3" fmla="*/ 193781 h 6071988"/>
              <a:gd name="connsiteX4" fmla="*/ 11820523 w 11822785"/>
              <a:gd name="connsiteY4" fmla="*/ 1121689 h 6071988"/>
              <a:gd name="connsiteX5" fmla="*/ 11810553 w 11822785"/>
              <a:gd name="connsiteY5" fmla="*/ 6064966 h 6071988"/>
              <a:gd name="connsiteX6" fmla="*/ 1417636 w 11822785"/>
              <a:gd name="connsiteY6" fmla="*/ 6068764 h 6071988"/>
              <a:gd name="connsiteX7" fmla="*/ 8097 w 11822785"/>
              <a:gd name="connsiteY7" fmla="*/ 5483690 h 6071988"/>
              <a:gd name="connsiteX8" fmla="*/ 1747 w 11822785"/>
              <a:gd name="connsiteY8" fmla="*/ 163317 h 6071988"/>
              <a:gd name="connsiteX0" fmla="*/ 1747 w 11822785"/>
              <a:gd name="connsiteY0" fmla="*/ 163317 h 6068782"/>
              <a:gd name="connsiteX1" fmla="*/ 158748 w 11822785"/>
              <a:gd name="connsiteY1" fmla="*/ 1796 h 6068782"/>
              <a:gd name="connsiteX2" fmla="*/ 11660580 w 11822785"/>
              <a:gd name="connsiteY2" fmla="*/ 10444 h 6068782"/>
              <a:gd name="connsiteX3" fmla="*/ 11817348 w 11822785"/>
              <a:gd name="connsiteY3" fmla="*/ 193781 h 6068782"/>
              <a:gd name="connsiteX4" fmla="*/ 11820523 w 11822785"/>
              <a:gd name="connsiteY4" fmla="*/ 1121689 h 6068782"/>
              <a:gd name="connsiteX5" fmla="*/ 11810553 w 11822785"/>
              <a:gd name="connsiteY5" fmla="*/ 6064966 h 6068782"/>
              <a:gd name="connsiteX6" fmla="*/ 1417636 w 11822785"/>
              <a:gd name="connsiteY6" fmla="*/ 6068764 h 6068782"/>
              <a:gd name="connsiteX7" fmla="*/ 8097 w 11822785"/>
              <a:gd name="connsiteY7" fmla="*/ 5483690 h 6068782"/>
              <a:gd name="connsiteX8" fmla="*/ 1747 w 11822785"/>
              <a:gd name="connsiteY8" fmla="*/ 163317 h 6068782"/>
              <a:gd name="connsiteX0" fmla="*/ 1747 w 11822785"/>
              <a:gd name="connsiteY0" fmla="*/ 161678 h 6067143"/>
              <a:gd name="connsiteX1" fmla="*/ 158748 w 11822785"/>
              <a:gd name="connsiteY1" fmla="*/ 157 h 6067143"/>
              <a:gd name="connsiteX2" fmla="*/ 11660580 w 11822785"/>
              <a:gd name="connsiteY2" fmla="*/ 8805 h 6067143"/>
              <a:gd name="connsiteX3" fmla="*/ 11817348 w 11822785"/>
              <a:gd name="connsiteY3" fmla="*/ 192142 h 6067143"/>
              <a:gd name="connsiteX4" fmla="*/ 11820523 w 11822785"/>
              <a:gd name="connsiteY4" fmla="*/ 1120050 h 6067143"/>
              <a:gd name="connsiteX5" fmla="*/ 11810553 w 11822785"/>
              <a:gd name="connsiteY5" fmla="*/ 6063327 h 6067143"/>
              <a:gd name="connsiteX6" fmla="*/ 1417636 w 11822785"/>
              <a:gd name="connsiteY6" fmla="*/ 6067125 h 6067143"/>
              <a:gd name="connsiteX7" fmla="*/ 8097 w 11822785"/>
              <a:gd name="connsiteY7" fmla="*/ 5482051 h 6067143"/>
              <a:gd name="connsiteX8" fmla="*/ 1747 w 11822785"/>
              <a:gd name="connsiteY8" fmla="*/ 161678 h 6067143"/>
              <a:gd name="connsiteX0" fmla="*/ 1747 w 11824170"/>
              <a:gd name="connsiteY0" fmla="*/ 161678 h 6067143"/>
              <a:gd name="connsiteX1" fmla="*/ 158748 w 11824170"/>
              <a:gd name="connsiteY1" fmla="*/ 157 h 6067143"/>
              <a:gd name="connsiteX2" fmla="*/ 11660580 w 11824170"/>
              <a:gd name="connsiteY2" fmla="*/ 8805 h 6067143"/>
              <a:gd name="connsiteX3" fmla="*/ 11820523 w 11824170"/>
              <a:gd name="connsiteY3" fmla="*/ 192143 h 6067143"/>
              <a:gd name="connsiteX4" fmla="*/ 11820523 w 11824170"/>
              <a:gd name="connsiteY4" fmla="*/ 1120050 h 6067143"/>
              <a:gd name="connsiteX5" fmla="*/ 11810553 w 11824170"/>
              <a:gd name="connsiteY5" fmla="*/ 6063327 h 6067143"/>
              <a:gd name="connsiteX6" fmla="*/ 1417636 w 11824170"/>
              <a:gd name="connsiteY6" fmla="*/ 6067125 h 6067143"/>
              <a:gd name="connsiteX7" fmla="*/ 8097 w 11824170"/>
              <a:gd name="connsiteY7" fmla="*/ 5482051 h 6067143"/>
              <a:gd name="connsiteX8" fmla="*/ 1747 w 11824170"/>
              <a:gd name="connsiteY8" fmla="*/ 161678 h 6067143"/>
              <a:gd name="connsiteX0" fmla="*/ 1747 w 11824170"/>
              <a:gd name="connsiteY0" fmla="*/ 161678 h 6067143"/>
              <a:gd name="connsiteX1" fmla="*/ 158748 w 11824170"/>
              <a:gd name="connsiteY1" fmla="*/ 157 h 6067143"/>
              <a:gd name="connsiteX2" fmla="*/ 11660580 w 11824170"/>
              <a:gd name="connsiteY2" fmla="*/ 8805 h 6067143"/>
              <a:gd name="connsiteX3" fmla="*/ 11820523 w 11824170"/>
              <a:gd name="connsiteY3" fmla="*/ 192143 h 6067143"/>
              <a:gd name="connsiteX4" fmla="*/ 11820523 w 11824170"/>
              <a:gd name="connsiteY4" fmla="*/ 1120050 h 6067143"/>
              <a:gd name="connsiteX5" fmla="*/ 11810553 w 11824170"/>
              <a:gd name="connsiteY5" fmla="*/ 6063327 h 6067143"/>
              <a:gd name="connsiteX6" fmla="*/ 1417636 w 11824170"/>
              <a:gd name="connsiteY6" fmla="*/ 6067125 h 6067143"/>
              <a:gd name="connsiteX7" fmla="*/ 8097 w 11824170"/>
              <a:gd name="connsiteY7" fmla="*/ 5482051 h 6067143"/>
              <a:gd name="connsiteX8" fmla="*/ 1747 w 11824170"/>
              <a:gd name="connsiteY8" fmla="*/ 161678 h 6067143"/>
              <a:gd name="connsiteX0" fmla="*/ 1747 w 11822785"/>
              <a:gd name="connsiteY0" fmla="*/ 161678 h 6067143"/>
              <a:gd name="connsiteX1" fmla="*/ 158748 w 11822785"/>
              <a:gd name="connsiteY1" fmla="*/ 157 h 6067143"/>
              <a:gd name="connsiteX2" fmla="*/ 11660580 w 11822785"/>
              <a:gd name="connsiteY2" fmla="*/ 8805 h 6067143"/>
              <a:gd name="connsiteX3" fmla="*/ 11820523 w 11822785"/>
              <a:gd name="connsiteY3" fmla="*/ 192143 h 6067143"/>
              <a:gd name="connsiteX4" fmla="*/ 11820523 w 11822785"/>
              <a:gd name="connsiteY4" fmla="*/ 1120050 h 6067143"/>
              <a:gd name="connsiteX5" fmla="*/ 11810553 w 11822785"/>
              <a:gd name="connsiteY5" fmla="*/ 6063327 h 6067143"/>
              <a:gd name="connsiteX6" fmla="*/ 1417636 w 11822785"/>
              <a:gd name="connsiteY6" fmla="*/ 6067125 h 6067143"/>
              <a:gd name="connsiteX7" fmla="*/ 8097 w 11822785"/>
              <a:gd name="connsiteY7" fmla="*/ 5482051 h 6067143"/>
              <a:gd name="connsiteX8" fmla="*/ 1747 w 11822785"/>
              <a:gd name="connsiteY8" fmla="*/ 161678 h 606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22785" h="6067143">
                <a:moveTo>
                  <a:pt x="1747" y="161678"/>
                </a:moveTo>
                <a:cubicBezTo>
                  <a:pt x="-9419" y="-21337"/>
                  <a:pt x="31802" y="1855"/>
                  <a:pt x="158748" y="157"/>
                </a:cubicBezTo>
                <a:lnTo>
                  <a:pt x="11660580" y="8805"/>
                </a:lnTo>
                <a:cubicBezTo>
                  <a:pt x="11839967" y="5251"/>
                  <a:pt x="11816091" y="10491"/>
                  <a:pt x="11820523" y="192143"/>
                </a:cubicBezTo>
                <a:cubicBezTo>
                  <a:pt x="11821780" y="388017"/>
                  <a:pt x="11821656" y="162850"/>
                  <a:pt x="11820523" y="1120050"/>
                </a:cubicBezTo>
                <a:cubicBezTo>
                  <a:pt x="11828585" y="1709622"/>
                  <a:pt x="11812670" y="4906106"/>
                  <a:pt x="11810553" y="6063327"/>
                </a:cubicBezTo>
                <a:lnTo>
                  <a:pt x="1417636" y="6067125"/>
                </a:lnTo>
                <a:cubicBezTo>
                  <a:pt x="644049" y="6070006"/>
                  <a:pt x="243522" y="5731592"/>
                  <a:pt x="8097" y="5482051"/>
                </a:cubicBezTo>
                <a:cubicBezTo>
                  <a:pt x="9155" y="3262415"/>
                  <a:pt x="689" y="2381314"/>
                  <a:pt x="1747" y="161678"/>
                </a:cubicBezTo>
                <a:close/>
              </a:path>
            </a:pathLst>
          </a:custGeom>
          <a:solidFill>
            <a:schemeClr val="bg2"/>
          </a:solidFill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3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Klicka på ikonen för att lägga in bild   </a:t>
            </a:r>
          </a:p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   </a:t>
            </a:r>
          </a:p>
          <a:p>
            <a:endParaRPr lang="sv-SE" dirty="0"/>
          </a:p>
        </p:txBody>
      </p:sp>
      <p:sp>
        <p:nvSpPr>
          <p:cNvPr id="6" name="Platshållare för text 8">
            <a:extLst>
              <a:ext uri="{FF2B5EF4-FFF2-40B4-BE49-F238E27FC236}">
                <a16:creationId xmlns:a16="http://schemas.microsoft.com/office/drawing/2014/main" id="{E622E4C8-152B-42E0-8E3F-85BC4C913B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10537" y="6371498"/>
            <a:ext cx="6713034" cy="2768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/>
              <a:t>Klicka här för att lägga in datum, författare och </a:t>
            </a:r>
            <a:r>
              <a:rPr lang="sv-SE" dirty="0" err="1"/>
              <a:t>ev</a:t>
            </a:r>
            <a:r>
              <a:rPr lang="sv-SE" dirty="0"/>
              <a:t> projektbeskrivning</a:t>
            </a:r>
          </a:p>
        </p:txBody>
      </p:sp>
    </p:spTree>
    <p:extLst>
      <p:ext uri="{BB962C8B-B14F-4D97-AF65-F5344CB8AC3E}">
        <p14:creationId xmlns:p14="http://schemas.microsoft.com/office/powerpoint/2010/main" val="221666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vbild med text och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293196" y="5869693"/>
            <a:ext cx="9554189" cy="4867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>
                <a:solidFill>
                  <a:srgbClr val="DB0D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Detta rubrikfält används vid </a:t>
            </a:r>
            <a:r>
              <a:rPr lang="sv-SE" dirty="0" err="1"/>
              <a:t>halvbild</a:t>
            </a:r>
            <a:endParaRPr lang="sv-SE" dirty="0"/>
          </a:p>
        </p:txBody>
      </p:sp>
      <p:sp>
        <p:nvSpPr>
          <p:cNvPr id="9" name="Platshållare för bild 9">
            <a:extLst>
              <a:ext uri="{FF2B5EF4-FFF2-40B4-BE49-F238E27FC236}">
                <a16:creationId xmlns:a16="http://schemas.microsoft.com/office/drawing/2014/main" id="{347E835F-CBD4-4961-833E-DF753E0BB0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8644" y="177224"/>
            <a:ext cx="5813861" cy="5420085"/>
          </a:xfrm>
          <a:custGeom>
            <a:avLst/>
            <a:gdLst>
              <a:gd name="connsiteX0" fmla="*/ 0 w 5468938"/>
              <a:gd name="connsiteY0" fmla="*/ 0 h 6858000"/>
              <a:gd name="connsiteX1" fmla="*/ 2734469 w 5468938"/>
              <a:gd name="connsiteY1" fmla="*/ 0 h 6858000"/>
              <a:gd name="connsiteX2" fmla="*/ 5468938 w 5468938"/>
              <a:gd name="connsiteY2" fmla="*/ 3429000 h 6858000"/>
              <a:gd name="connsiteX3" fmla="*/ 2734469 w 5468938"/>
              <a:gd name="connsiteY3" fmla="*/ 6858000 h 6858000"/>
              <a:gd name="connsiteX4" fmla="*/ 0 w 5468938"/>
              <a:gd name="connsiteY4" fmla="*/ 6858000 h 6858000"/>
              <a:gd name="connsiteX5" fmla="*/ 0 w 5468938"/>
              <a:gd name="connsiteY5" fmla="*/ 0 h 6858000"/>
              <a:gd name="connsiteX0" fmla="*/ 0 w 5792556"/>
              <a:gd name="connsiteY0" fmla="*/ 0 h 6858000"/>
              <a:gd name="connsiteX1" fmla="*/ 4724633 w 5792556"/>
              <a:gd name="connsiteY1" fmla="*/ 0 h 6858000"/>
              <a:gd name="connsiteX2" fmla="*/ 5468938 w 5792556"/>
              <a:gd name="connsiteY2" fmla="*/ 3429000 h 6858000"/>
              <a:gd name="connsiteX3" fmla="*/ 2734469 w 5792556"/>
              <a:gd name="connsiteY3" fmla="*/ 6858000 h 6858000"/>
              <a:gd name="connsiteX4" fmla="*/ 0 w 5792556"/>
              <a:gd name="connsiteY4" fmla="*/ 6858000 h 6858000"/>
              <a:gd name="connsiteX5" fmla="*/ 0 w 5792556"/>
              <a:gd name="connsiteY5" fmla="*/ 0 h 6858000"/>
              <a:gd name="connsiteX0" fmla="*/ 0 w 5715582"/>
              <a:gd name="connsiteY0" fmla="*/ 0 h 6858000"/>
              <a:gd name="connsiteX1" fmla="*/ 4724633 w 5715582"/>
              <a:gd name="connsiteY1" fmla="*/ 0 h 6858000"/>
              <a:gd name="connsiteX2" fmla="*/ 5468938 w 5715582"/>
              <a:gd name="connsiteY2" fmla="*/ 3429000 h 6858000"/>
              <a:gd name="connsiteX3" fmla="*/ 4814281 w 5715582"/>
              <a:gd name="connsiteY3" fmla="*/ 6858000 h 6858000"/>
              <a:gd name="connsiteX4" fmla="*/ 0 w 5715582"/>
              <a:gd name="connsiteY4" fmla="*/ 6858000 h 6858000"/>
              <a:gd name="connsiteX5" fmla="*/ 0 w 5715582"/>
              <a:gd name="connsiteY5" fmla="*/ 0 h 6858000"/>
              <a:gd name="connsiteX0" fmla="*/ 0 w 5657592"/>
              <a:gd name="connsiteY0" fmla="*/ 0 h 6858000"/>
              <a:gd name="connsiteX1" fmla="*/ 4724633 w 5657592"/>
              <a:gd name="connsiteY1" fmla="*/ 0 h 6858000"/>
              <a:gd name="connsiteX2" fmla="*/ 5468938 w 5657592"/>
              <a:gd name="connsiteY2" fmla="*/ 3429000 h 6858000"/>
              <a:gd name="connsiteX3" fmla="*/ 4814281 w 5657592"/>
              <a:gd name="connsiteY3" fmla="*/ 6858000 h 6858000"/>
              <a:gd name="connsiteX4" fmla="*/ 0 w 5657592"/>
              <a:gd name="connsiteY4" fmla="*/ 6858000 h 6858000"/>
              <a:gd name="connsiteX5" fmla="*/ 0 w 5657592"/>
              <a:gd name="connsiteY5" fmla="*/ 0 h 6858000"/>
              <a:gd name="connsiteX0" fmla="*/ 0 w 5540797"/>
              <a:gd name="connsiteY0" fmla="*/ 0 h 6858000"/>
              <a:gd name="connsiteX1" fmla="*/ 4724633 w 5540797"/>
              <a:gd name="connsiteY1" fmla="*/ 0 h 6858000"/>
              <a:gd name="connsiteX2" fmla="*/ 5468938 w 5540797"/>
              <a:gd name="connsiteY2" fmla="*/ 3429000 h 6858000"/>
              <a:gd name="connsiteX3" fmla="*/ 4814281 w 5540797"/>
              <a:gd name="connsiteY3" fmla="*/ 6858000 h 6858000"/>
              <a:gd name="connsiteX4" fmla="*/ 0 w 5540797"/>
              <a:gd name="connsiteY4" fmla="*/ 6858000 h 6858000"/>
              <a:gd name="connsiteX5" fmla="*/ 0 w 5540797"/>
              <a:gd name="connsiteY5" fmla="*/ 0 h 6858000"/>
              <a:gd name="connsiteX0" fmla="*/ 0 w 5367229"/>
              <a:gd name="connsiteY0" fmla="*/ 0 h 6858000"/>
              <a:gd name="connsiteX1" fmla="*/ 4724633 w 5367229"/>
              <a:gd name="connsiteY1" fmla="*/ 0 h 6858000"/>
              <a:gd name="connsiteX2" fmla="*/ 4814281 w 5367229"/>
              <a:gd name="connsiteY2" fmla="*/ 6858000 h 6858000"/>
              <a:gd name="connsiteX3" fmla="*/ 0 w 5367229"/>
              <a:gd name="connsiteY3" fmla="*/ 6858000 h 6858000"/>
              <a:gd name="connsiteX4" fmla="*/ 0 w 5367229"/>
              <a:gd name="connsiteY4" fmla="*/ 0 h 6858000"/>
              <a:gd name="connsiteX0" fmla="*/ 0 w 5373612"/>
              <a:gd name="connsiteY0" fmla="*/ 0 h 6858000"/>
              <a:gd name="connsiteX1" fmla="*/ 4724633 w 5373612"/>
              <a:gd name="connsiteY1" fmla="*/ 0 h 6858000"/>
              <a:gd name="connsiteX2" fmla="*/ 4814281 w 5373612"/>
              <a:gd name="connsiteY2" fmla="*/ 6858000 h 6858000"/>
              <a:gd name="connsiteX3" fmla="*/ 0 w 5373612"/>
              <a:gd name="connsiteY3" fmla="*/ 6858000 h 6858000"/>
              <a:gd name="connsiteX4" fmla="*/ 0 w 5373612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  <a:gd name="connsiteX0" fmla="*/ 0 w 5409044"/>
              <a:gd name="connsiteY0" fmla="*/ 0 h 7446632"/>
              <a:gd name="connsiteX1" fmla="*/ 4724633 w 5409044"/>
              <a:gd name="connsiteY1" fmla="*/ 0 h 7446632"/>
              <a:gd name="connsiteX2" fmla="*/ 4814281 w 5409044"/>
              <a:gd name="connsiteY2" fmla="*/ 6858000 h 7446632"/>
              <a:gd name="connsiteX3" fmla="*/ 2262026 w 5409044"/>
              <a:gd name="connsiteY3" fmla="*/ 7446629 h 7446632"/>
              <a:gd name="connsiteX4" fmla="*/ 0 w 5409044"/>
              <a:gd name="connsiteY4" fmla="*/ 6858000 h 7446632"/>
              <a:gd name="connsiteX5" fmla="*/ 0 w 5409044"/>
              <a:gd name="connsiteY5" fmla="*/ 0 h 7446632"/>
              <a:gd name="connsiteX0" fmla="*/ 0 w 5409044"/>
              <a:gd name="connsiteY0" fmla="*/ 334 h 7446966"/>
              <a:gd name="connsiteX1" fmla="*/ 357026 w 5409044"/>
              <a:gd name="connsiteY1" fmla="*/ 2352 h 7446966"/>
              <a:gd name="connsiteX2" fmla="*/ 4724633 w 5409044"/>
              <a:gd name="connsiteY2" fmla="*/ 334 h 7446966"/>
              <a:gd name="connsiteX3" fmla="*/ 4814281 w 5409044"/>
              <a:gd name="connsiteY3" fmla="*/ 6858334 h 7446966"/>
              <a:gd name="connsiteX4" fmla="*/ 2262026 w 5409044"/>
              <a:gd name="connsiteY4" fmla="*/ 7446963 h 7446966"/>
              <a:gd name="connsiteX5" fmla="*/ 0 w 5409044"/>
              <a:gd name="connsiteY5" fmla="*/ 6858334 h 7446966"/>
              <a:gd name="connsiteX6" fmla="*/ 0 w 5409044"/>
              <a:gd name="connsiteY6" fmla="*/ 334 h 7446966"/>
              <a:gd name="connsiteX0" fmla="*/ 3175 w 5409044"/>
              <a:gd name="connsiteY0" fmla="*/ 199091 h 7446632"/>
              <a:gd name="connsiteX1" fmla="*/ 357026 w 5409044"/>
              <a:gd name="connsiteY1" fmla="*/ 2018 h 7446632"/>
              <a:gd name="connsiteX2" fmla="*/ 4724633 w 5409044"/>
              <a:gd name="connsiteY2" fmla="*/ 0 h 7446632"/>
              <a:gd name="connsiteX3" fmla="*/ 4814281 w 5409044"/>
              <a:gd name="connsiteY3" fmla="*/ 6858000 h 7446632"/>
              <a:gd name="connsiteX4" fmla="*/ 2262026 w 5409044"/>
              <a:gd name="connsiteY4" fmla="*/ 7446629 h 7446632"/>
              <a:gd name="connsiteX5" fmla="*/ 0 w 5409044"/>
              <a:gd name="connsiteY5" fmla="*/ 6858000 h 7446632"/>
              <a:gd name="connsiteX6" fmla="*/ 3175 w 5409044"/>
              <a:gd name="connsiteY6" fmla="*/ 199091 h 7446632"/>
              <a:gd name="connsiteX0" fmla="*/ 3175 w 5409044"/>
              <a:gd name="connsiteY0" fmla="*/ 199867 h 7447408"/>
              <a:gd name="connsiteX1" fmla="*/ 357026 w 5409044"/>
              <a:gd name="connsiteY1" fmla="*/ 2794 h 7447408"/>
              <a:gd name="connsiteX2" fmla="*/ 4724633 w 5409044"/>
              <a:gd name="connsiteY2" fmla="*/ 776 h 7447408"/>
              <a:gd name="connsiteX3" fmla="*/ 4814281 w 5409044"/>
              <a:gd name="connsiteY3" fmla="*/ 6858776 h 7447408"/>
              <a:gd name="connsiteX4" fmla="*/ 2262026 w 5409044"/>
              <a:gd name="connsiteY4" fmla="*/ 7447405 h 7447408"/>
              <a:gd name="connsiteX5" fmla="*/ 0 w 5409044"/>
              <a:gd name="connsiteY5" fmla="*/ 6858776 h 7447408"/>
              <a:gd name="connsiteX6" fmla="*/ 3175 w 5409044"/>
              <a:gd name="connsiteY6" fmla="*/ 199867 h 7447408"/>
              <a:gd name="connsiteX0" fmla="*/ 3175 w 5409044"/>
              <a:gd name="connsiteY0" fmla="*/ 202804 h 7450345"/>
              <a:gd name="connsiteX1" fmla="*/ 103026 w 5409044"/>
              <a:gd name="connsiteY1" fmla="*/ 2176 h 7450345"/>
              <a:gd name="connsiteX2" fmla="*/ 4724633 w 5409044"/>
              <a:gd name="connsiteY2" fmla="*/ 3713 h 7450345"/>
              <a:gd name="connsiteX3" fmla="*/ 4814281 w 5409044"/>
              <a:gd name="connsiteY3" fmla="*/ 6861713 h 7450345"/>
              <a:gd name="connsiteX4" fmla="*/ 2262026 w 5409044"/>
              <a:gd name="connsiteY4" fmla="*/ 7450342 h 7450345"/>
              <a:gd name="connsiteX5" fmla="*/ 0 w 5409044"/>
              <a:gd name="connsiteY5" fmla="*/ 6861713 h 7450345"/>
              <a:gd name="connsiteX6" fmla="*/ 3175 w 5409044"/>
              <a:gd name="connsiteY6" fmla="*/ 202804 h 7450345"/>
              <a:gd name="connsiteX0" fmla="*/ 3175 w 5409044"/>
              <a:gd name="connsiteY0" fmla="*/ 205811 h 7449797"/>
              <a:gd name="connsiteX1" fmla="*/ 103026 w 5409044"/>
              <a:gd name="connsiteY1" fmla="*/ 1628 h 7449797"/>
              <a:gd name="connsiteX2" fmla="*/ 4724633 w 5409044"/>
              <a:gd name="connsiteY2" fmla="*/ 3165 h 7449797"/>
              <a:gd name="connsiteX3" fmla="*/ 4814281 w 5409044"/>
              <a:gd name="connsiteY3" fmla="*/ 6861165 h 7449797"/>
              <a:gd name="connsiteX4" fmla="*/ 2262026 w 5409044"/>
              <a:gd name="connsiteY4" fmla="*/ 7449794 h 7449797"/>
              <a:gd name="connsiteX5" fmla="*/ 0 w 5409044"/>
              <a:gd name="connsiteY5" fmla="*/ 6861165 h 7449797"/>
              <a:gd name="connsiteX6" fmla="*/ 3175 w 5409044"/>
              <a:gd name="connsiteY6" fmla="*/ 205811 h 7449797"/>
              <a:gd name="connsiteX0" fmla="*/ 3175 w 5409044"/>
              <a:gd name="connsiteY0" fmla="*/ 205811 h 7449797"/>
              <a:gd name="connsiteX1" fmla="*/ 141126 w 5409044"/>
              <a:gd name="connsiteY1" fmla="*/ 1628 h 7449797"/>
              <a:gd name="connsiteX2" fmla="*/ 4724633 w 5409044"/>
              <a:gd name="connsiteY2" fmla="*/ 3165 h 7449797"/>
              <a:gd name="connsiteX3" fmla="*/ 4814281 w 5409044"/>
              <a:gd name="connsiteY3" fmla="*/ 6861165 h 7449797"/>
              <a:gd name="connsiteX4" fmla="*/ 2262026 w 5409044"/>
              <a:gd name="connsiteY4" fmla="*/ 7449794 h 7449797"/>
              <a:gd name="connsiteX5" fmla="*/ 0 w 5409044"/>
              <a:gd name="connsiteY5" fmla="*/ 6861165 h 7449797"/>
              <a:gd name="connsiteX6" fmla="*/ 3175 w 5409044"/>
              <a:gd name="connsiteY6" fmla="*/ 205811 h 7449797"/>
              <a:gd name="connsiteX0" fmla="*/ 9525 w 5415394"/>
              <a:gd name="connsiteY0" fmla="*/ 205811 h 7449797"/>
              <a:gd name="connsiteX1" fmla="*/ 147476 w 5415394"/>
              <a:gd name="connsiteY1" fmla="*/ 1628 h 7449797"/>
              <a:gd name="connsiteX2" fmla="*/ 4730983 w 5415394"/>
              <a:gd name="connsiteY2" fmla="*/ 3165 h 7449797"/>
              <a:gd name="connsiteX3" fmla="*/ 4820631 w 5415394"/>
              <a:gd name="connsiteY3" fmla="*/ 6861165 h 7449797"/>
              <a:gd name="connsiteX4" fmla="*/ 2268376 w 5415394"/>
              <a:gd name="connsiteY4" fmla="*/ 7449794 h 7449797"/>
              <a:gd name="connsiteX5" fmla="*/ 0 w 5415394"/>
              <a:gd name="connsiteY5" fmla="*/ 5211548 h 7449797"/>
              <a:gd name="connsiteX6" fmla="*/ 9525 w 5415394"/>
              <a:gd name="connsiteY6" fmla="*/ 205811 h 7449797"/>
              <a:gd name="connsiteX0" fmla="*/ 9525 w 5415394"/>
              <a:gd name="connsiteY0" fmla="*/ 205811 h 6861165"/>
              <a:gd name="connsiteX1" fmla="*/ 147476 w 5415394"/>
              <a:gd name="connsiteY1" fmla="*/ 1628 h 6861165"/>
              <a:gd name="connsiteX2" fmla="*/ 4730983 w 5415394"/>
              <a:gd name="connsiteY2" fmla="*/ 3165 h 6861165"/>
              <a:gd name="connsiteX3" fmla="*/ 4820631 w 5415394"/>
              <a:gd name="connsiteY3" fmla="*/ 6861165 h 6861165"/>
              <a:gd name="connsiteX4" fmla="*/ 2042951 w 5415394"/>
              <a:gd name="connsiteY4" fmla="*/ 5558423 h 6861165"/>
              <a:gd name="connsiteX5" fmla="*/ 0 w 5415394"/>
              <a:gd name="connsiteY5" fmla="*/ 5211548 h 6861165"/>
              <a:gd name="connsiteX6" fmla="*/ 9525 w 5415394"/>
              <a:gd name="connsiteY6" fmla="*/ 205811 h 6861165"/>
              <a:gd name="connsiteX0" fmla="*/ 3175 w 5409044"/>
              <a:gd name="connsiteY0" fmla="*/ 205811 h 6861165"/>
              <a:gd name="connsiteX1" fmla="*/ 141126 w 5409044"/>
              <a:gd name="connsiteY1" fmla="*/ 1628 h 6861165"/>
              <a:gd name="connsiteX2" fmla="*/ 4724633 w 5409044"/>
              <a:gd name="connsiteY2" fmla="*/ 3165 h 6861165"/>
              <a:gd name="connsiteX3" fmla="*/ 4814281 w 5409044"/>
              <a:gd name="connsiteY3" fmla="*/ 6861165 h 6861165"/>
              <a:gd name="connsiteX4" fmla="*/ 2036601 w 5409044"/>
              <a:gd name="connsiteY4" fmla="*/ 5558423 h 6861165"/>
              <a:gd name="connsiteX5" fmla="*/ 0 w 5409044"/>
              <a:gd name="connsiteY5" fmla="*/ 5222214 h 6861165"/>
              <a:gd name="connsiteX6" fmla="*/ 3175 w 5409044"/>
              <a:gd name="connsiteY6" fmla="*/ 205811 h 6861165"/>
              <a:gd name="connsiteX0" fmla="*/ 3175 w 5409044"/>
              <a:gd name="connsiteY0" fmla="*/ 205811 h 6861165"/>
              <a:gd name="connsiteX1" fmla="*/ 141126 w 5409044"/>
              <a:gd name="connsiteY1" fmla="*/ 1628 h 6861165"/>
              <a:gd name="connsiteX2" fmla="*/ 4724633 w 5409044"/>
              <a:gd name="connsiteY2" fmla="*/ 3165 h 6861165"/>
              <a:gd name="connsiteX3" fmla="*/ 4814281 w 5409044"/>
              <a:gd name="connsiteY3" fmla="*/ 6861165 h 6861165"/>
              <a:gd name="connsiteX4" fmla="*/ 1906426 w 5409044"/>
              <a:gd name="connsiteY4" fmla="*/ 6066818 h 6861165"/>
              <a:gd name="connsiteX5" fmla="*/ 0 w 5409044"/>
              <a:gd name="connsiteY5" fmla="*/ 5222214 h 6861165"/>
              <a:gd name="connsiteX6" fmla="*/ 3175 w 5409044"/>
              <a:gd name="connsiteY6" fmla="*/ 205811 h 6861165"/>
              <a:gd name="connsiteX0" fmla="*/ 3175 w 6997717"/>
              <a:gd name="connsiteY0" fmla="*/ 205811 h 6068353"/>
              <a:gd name="connsiteX1" fmla="*/ 141126 w 6997717"/>
              <a:gd name="connsiteY1" fmla="*/ 1628 h 6068353"/>
              <a:gd name="connsiteX2" fmla="*/ 4724633 w 6997717"/>
              <a:gd name="connsiteY2" fmla="*/ 3165 h 6068353"/>
              <a:gd name="connsiteX3" fmla="*/ 6789131 w 6997717"/>
              <a:gd name="connsiteY3" fmla="*/ 6068353 h 6068353"/>
              <a:gd name="connsiteX4" fmla="*/ 1906426 w 6997717"/>
              <a:gd name="connsiteY4" fmla="*/ 6066818 h 6068353"/>
              <a:gd name="connsiteX5" fmla="*/ 0 w 6997717"/>
              <a:gd name="connsiteY5" fmla="*/ 5222214 h 6068353"/>
              <a:gd name="connsiteX6" fmla="*/ 3175 w 6997717"/>
              <a:gd name="connsiteY6" fmla="*/ 205811 h 6068353"/>
              <a:gd name="connsiteX0" fmla="*/ 3175 w 6997717"/>
              <a:gd name="connsiteY0" fmla="*/ 205811 h 6068353"/>
              <a:gd name="connsiteX1" fmla="*/ 141126 w 6997717"/>
              <a:gd name="connsiteY1" fmla="*/ 1628 h 6068353"/>
              <a:gd name="connsiteX2" fmla="*/ 4724633 w 6997717"/>
              <a:gd name="connsiteY2" fmla="*/ 3165 h 6068353"/>
              <a:gd name="connsiteX3" fmla="*/ 6789131 w 6997717"/>
              <a:gd name="connsiteY3" fmla="*/ 6068353 h 6068353"/>
              <a:gd name="connsiteX4" fmla="*/ 1906426 w 6997717"/>
              <a:gd name="connsiteY4" fmla="*/ 6066818 h 6068353"/>
              <a:gd name="connsiteX5" fmla="*/ 0 w 6997717"/>
              <a:gd name="connsiteY5" fmla="*/ 5222214 h 6068353"/>
              <a:gd name="connsiteX6" fmla="*/ 3175 w 6997717"/>
              <a:gd name="connsiteY6" fmla="*/ 205811 h 6068353"/>
              <a:gd name="connsiteX0" fmla="*/ 3175 w 6997717"/>
              <a:gd name="connsiteY0" fmla="*/ 205811 h 6068353"/>
              <a:gd name="connsiteX1" fmla="*/ 141126 w 6997717"/>
              <a:gd name="connsiteY1" fmla="*/ 1628 h 6068353"/>
              <a:gd name="connsiteX2" fmla="*/ 4724633 w 6997717"/>
              <a:gd name="connsiteY2" fmla="*/ 3165 h 6068353"/>
              <a:gd name="connsiteX3" fmla="*/ 6789131 w 6997717"/>
              <a:gd name="connsiteY3" fmla="*/ 6068353 h 6068353"/>
              <a:gd name="connsiteX4" fmla="*/ 1906426 w 6997717"/>
              <a:gd name="connsiteY4" fmla="*/ 6066818 h 6068353"/>
              <a:gd name="connsiteX5" fmla="*/ 0 w 6997717"/>
              <a:gd name="connsiteY5" fmla="*/ 5222214 h 6068353"/>
              <a:gd name="connsiteX6" fmla="*/ 3175 w 6997717"/>
              <a:gd name="connsiteY6" fmla="*/ 205811 h 6068353"/>
              <a:gd name="connsiteX0" fmla="*/ 775 w 6995317"/>
              <a:gd name="connsiteY0" fmla="*/ 205811 h 6068353"/>
              <a:gd name="connsiteX1" fmla="*/ 138726 w 6995317"/>
              <a:gd name="connsiteY1" fmla="*/ 1628 h 6068353"/>
              <a:gd name="connsiteX2" fmla="*/ 4722233 w 6995317"/>
              <a:gd name="connsiteY2" fmla="*/ 3165 h 6068353"/>
              <a:gd name="connsiteX3" fmla="*/ 6786731 w 6995317"/>
              <a:gd name="connsiteY3" fmla="*/ 6068353 h 6068353"/>
              <a:gd name="connsiteX4" fmla="*/ 1904026 w 6995317"/>
              <a:gd name="connsiteY4" fmla="*/ 6066818 h 6068353"/>
              <a:gd name="connsiteX5" fmla="*/ 7125 w 6995317"/>
              <a:gd name="connsiteY5" fmla="*/ 5495965 h 6068353"/>
              <a:gd name="connsiteX6" fmla="*/ 775 w 6995317"/>
              <a:gd name="connsiteY6" fmla="*/ 205811 h 6068353"/>
              <a:gd name="connsiteX0" fmla="*/ 775 w 6995317"/>
              <a:gd name="connsiteY0" fmla="*/ 205811 h 6068572"/>
              <a:gd name="connsiteX1" fmla="*/ 138726 w 6995317"/>
              <a:gd name="connsiteY1" fmla="*/ 1628 h 6068572"/>
              <a:gd name="connsiteX2" fmla="*/ 4722233 w 6995317"/>
              <a:gd name="connsiteY2" fmla="*/ 3165 h 6068572"/>
              <a:gd name="connsiteX3" fmla="*/ 6786731 w 6995317"/>
              <a:gd name="connsiteY3" fmla="*/ 6068353 h 6068572"/>
              <a:gd name="connsiteX4" fmla="*/ 1904026 w 6995317"/>
              <a:gd name="connsiteY4" fmla="*/ 6066818 h 6068572"/>
              <a:gd name="connsiteX5" fmla="*/ 7125 w 6995317"/>
              <a:gd name="connsiteY5" fmla="*/ 5495965 h 6068572"/>
              <a:gd name="connsiteX6" fmla="*/ 775 w 6995317"/>
              <a:gd name="connsiteY6" fmla="*/ 205811 h 6068572"/>
              <a:gd name="connsiteX0" fmla="*/ 775 w 6995317"/>
              <a:gd name="connsiteY0" fmla="*/ 205811 h 6070189"/>
              <a:gd name="connsiteX1" fmla="*/ 138726 w 6995317"/>
              <a:gd name="connsiteY1" fmla="*/ 1628 h 6070189"/>
              <a:gd name="connsiteX2" fmla="*/ 4722233 w 6995317"/>
              <a:gd name="connsiteY2" fmla="*/ 3165 h 6070189"/>
              <a:gd name="connsiteX3" fmla="*/ 6786731 w 6995317"/>
              <a:gd name="connsiteY3" fmla="*/ 6068353 h 6070189"/>
              <a:gd name="connsiteX4" fmla="*/ 1904026 w 6995317"/>
              <a:gd name="connsiteY4" fmla="*/ 6066818 h 6070189"/>
              <a:gd name="connsiteX5" fmla="*/ 7125 w 6995317"/>
              <a:gd name="connsiteY5" fmla="*/ 5495965 h 6070189"/>
              <a:gd name="connsiteX6" fmla="*/ 775 w 6995317"/>
              <a:gd name="connsiteY6" fmla="*/ 205811 h 6070189"/>
              <a:gd name="connsiteX0" fmla="*/ 775 w 6995317"/>
              <a:gd name="connsiteY0" fmla="*/ 205811 h 6069883"/>
              <a:gd name="connsiteX1" fmla="*/ 138726 w 6995317"/>
              <a:gd name="connsiteY1" fmla="*/ 1628 h 6069883"/>
              <a:gd name="connsiteX2" fmla="*/ 4722233 w 6995317"/>
              <a:gd name="connsiteY2" fmla="*/ 3165 h 6069883"/>
              <a:gd name="connsiteX3" fmla="*/ 6786731 w 6995317"/>
              <a:gd name="connsiteY3" fmla="*/ 6068353 h 6069883"/>
              <a:gd name="connsiteX4" fmla="*/ 1904026 w 6995317"/>
              <a:gd name="connsiteY4" fmla="*/ 6066818 h 6069883"/>
              <a:gd name="connsiteX5" fmla="*/ 7125 w 6995317"/>
              <a:gd name="connsiteY5" fmla="*/ 5495965 h 6069883"/>
              <a:gd name="connsiteX6" fmla="*/ 775 w 6995317"/>
              <a:gd name="connsiteY6" fmla="*/ 205811 h 6069883"/>
              <a:gd name="connsiteX0" fmla="*/ 775 w 8098398"/>
              <a:gd name="connsiteY0" fmla="*/ 205811 h 6069883"/>
              <a:gd name="connsiteX1" fmla="*/ 138726 w 8098398"/>
              <a:gd name="connsiteY1" fmla="*/ 1628 h 6069883"/>
              <a:gd name="connsiteX2" fmla="*/ 7782933 w 8098398"/>
              <a:gd name="connsiteY2" fmla="*/ 6721 h 6069883"/>
              <a:gd name="connsiteX3" fmla="*/ 6786731 w 8098398"/>
              <a:gd name="connsiteY3" fmla="*/ 6068353 h 6069883"/>
              <a:gd name="connsiteX4" fmla="*/ 1904026 w 8098398"/>
              <a:gd name="connsiteY4" fmla="*/ 6066818 h 6069883"/>
              <a:gd name="connsiteX5" fmla="*/ 7125 w 8098398"/>
              <a:gd name="connsiteY5" fmla="*/ 5495965 h 6069883"/>
              <a:gd name="connsiteX6" fmla="*/ 775 w 8098398"/>
              <a:gd name="connsiteY6" fmla="*/ 205811 h 6069883"/>
              <a:gd name="connsiteX0" fmla="*/ 775 w 11796917"/>
              <a:gd name="connsiteY0" fmla="*/ 205811 h 6069883"/>
              <a:gd name="connsiteX1" fmla="*/ 138726 w 11796917"/>
              <a:gd name="connsiteY1" fmla="*/ 1628 h 6069883"/>
              <a:gd name="connsiteX2" fmla="*/ 11704058 w 11796917"/>
              <a:gd name="connsiteY2" fmla="*/ 10276 h 6069883"/>
              <a:gd name="connsiteX3" fmla="*/ 6786731 w 11796917"/>
              <a:gd name="connsiteY3" fmla="*/ 6068353 h 6069883"/>
              <a:gd name="connsiteX4" fmla="*/ 1904026 w 11796917"/>
              <a:gd name="connsiteY4" fmla="*/ 6066818 h 6069883"/>
              <a:gd name="connsiteX5" fmla="*/ 7125 w 11796917"/>
              <a:gd name="connsiteY5" fmla="*/ 5495965 h 6069883"/>
              <a:gd name="connsiteX6" fmla="*/ 775 w 11796917"/>
              <a:gd name="connsiteY6" fmla="*/ 205811 h 6069883"/>
              <a:gd name="connsiteX0" fmla="*/ 775 w 12397281"/>
              <a:gd name="connsiteY0" fmla="*/ 205811 h 6069883"/>
              <a:gd name="connsiteX1" fmla="*/ 138726 w 12397281"/>
              <a:gd name="connsiteY1" fmla="*/ 1628 h 6069883"/>
              <a:gd name="connsiteX2" fmla="*/ 11704058 w 12397281"/>
              <a:gd name="connsiteY2" fmla="*/ 10276 h 6069883"/>
              <a:gd name="connsiteX3" fmla="*/ 11809581 w 12397281"/>
              <a:gd name="connsiteY3" fmla="*/ 6064798 h 6069883"/>
              <a:gd name="connsiteX4" fmla="*/ 1904026 w 12397281"/>
              <a:gd name="connsiteY4" fmla="*/ 6066818 h 6069883"/>
              <a:gd name="connsiteX5" fmla="*/ 7125 w 12397281"/>
              <a:gd name="connsiteY5" fmla="*/ 5495965 h 6069883"/>
              <a:gd name="connsiteX6" fmla="*/ 775 w 12397281"/>
              <a:gd name="connsiteY6" fmla="*/ 205811 h 6069883"/>
              <a:gd name="connsiteX0" fmla="*/ 775 w 12104055"/>
              <a:gd name="connsiteY0" fmla="*/ 205811 h 6069883"/>
              <a:gd name="connsiteX1" fmla="*/ 138726 w 12104055"/>
              <a:gd name="connsiteY1" fmla="*/ 1628 h 6069883"/>
              <a:gd name="connsiteX2" fmla="*/ 11704058 w 12104055"/>
              <a:gd name="connsiteY2" fmla="*/ 10276 h 6069883"/>
              <a:gd name="connsiteX3" fmla="*/ 11809581 w 12104055"/>
              <a:gd name="connsiteY3" fmla="*/ 6064798 h 6069883"/>
              <a:gd name="connsiteX4" fmla="*/ 1904026 w 12104055"/>
              <a:gd name="connsiteY4" fmla="*/ 6066818 h 6069883"/>
              <a:gd name="connsiteX5" fmla="*/ 7125 w 12104055"/>
              <a:gd name="connsiteY5" fmla="*/ 5495965 h 6069883"/>
              <a:gd name="connsiteX6" fmla="*/ 775 w 12104055"/>
              <a:gd name="connsiteY6" fmla="*/ 205811 h 6069883"/>
              <a:gd name="connsiteX0" fmla="*/ 775 w 12100788"/>
              <a:gd name="connsiteY0" fmla="*/ 205811 h 6069883"/>
              <a:gd name="connsiteX1" fmla="*/ 138726 w 12100788"/>
              <a:gd name="connsiteY1" fmla="*/ 1628 h 6069883"/>
              <a:gd name="connsiteX2" fmla="*/ 11704058 w 12100788"/>
              <a:gd name="connsiteY2" fmla="*/ 10276 h 6069883"/>
              <a:gd name="connsiteX3" fmla="*/ 11809581 w 12100788"/>
              <a:gd name="connsiteY3" fmla="*/ 6064798 h 6069883"/>
              <a:gd name="connsiteX4" fmla="*/ 1904026 w 12100788"/>
              <a:gd name="connsiteY4" fmla="*/ 6066818 h 6069883"/>
              <a:gd name="connsiteX5" fmla="*/ 7125 w 12100788"/>
              <a:gd name="connsiteY5" fmla="*/ 5495965 h 6069883"/>
              <a:gd name="connsiteX6" fmla="*/ 775 w 12100788"/>
              <a:gd name="connsiteY6" fmla="*/ 205811 h 6069883"/>
              <a:gd name="connsiteX0" fmla="*/ 775 w 11811571"/>
              <a:gd name="connsiteY0" fmla="*/ 205811 h 6069883"/>
              <a:gd name="connsiteX1" fmla="*/ 138726 w 11811571"/>
              <a:gd name="connsiteY1" fmla="*/ 1628 h 6069883"/>
              <a:gd name="connsiteX2" fmla="*/ 11704058 w 11811571"/>
              <a:gd name="connsiteY2" fmla="*/ 10276 h 6069883"/>
              <a:gd name="connsiteX3" fmla="*/ 11809581 w 11811571"/>
              <a:gd name="connsiteY3" fmla="*/ 6064798 h 6069883"/>
              <a:gd name="connsiteX4" fmla="*/ 1904026 w 11811571"/>
              <a:gd name="connsiteY4" fmla="*/ 6066818 h 6069883"/>
              <a:gd name="connsiteX5" fmla="*/ 7125 w 11811571"/>
              <a:gd name="connsiteY5" fmla="*/ 5495965 h 6069883"/>
              <a:gd name="connsiteX6" fmla="*/ 775 w 11811571"/>
              <a:gd name="connsiteY6" fmla="*/ 205811 h 6069883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111"/>
              <a:gd name="connsiteY0" fmla="*/ 499933 h 6364005"/>
              <a:gd name="connsiteX1" fmla="*/ 138726 w 12594111"/>
              <a:gd name="connsiteY1" fmla="*/ 295750 h 6364005"/>
              <a:gd name="connsiteX2" fmla="*/ 11704058 w 12594111"/>
              <a:gd name="connsiteY2" fmla="*/ 304398 h 6364005"/>
              <a:gd name="connsiteX3" fmla="*/ 11816376 w 12594111"/>
              <a:gd name="connsiteY3" fmla="*/ 413074 h 6364005"/>
              <a:gd name="connsiteX4" fmla="*/ 11809581 w 12594111"/>
              <a:gd name="connsiteY4" fmla="*/ 6358920 h 6364005"/>
              <a:gd name="connsiteX5" fmla="*/ 1904026 w 12594111"/>
              <a:gd name="connsiteY5" fmla="*/ 6360940 h 6364005"/>
              <a:gd name="connsiteX6" fmla="*/ 7125 w 12594111"/>
              <a:gd name="connsiteY6" fmla="*/ 5790087 h 6364005"/>
              <a:gd name="connsiteX7" fmla="*/ 775 w 12594111"/>
              <a:gd name="connsiteY7" fmla="*/ 499933 h 6364005"/>
              <a:gd name="connsiteX0" fmla="*/ 775 w 12594986"/>
              <a:gd name="connsiteY0" fmla="*/ 205812 h 6069884"/>
              <a:gd name="connsiteX1" fmla="*/ 138726 w 12594986"/>
              <a:gd name="connsiteY1" fmla="*/ 1629 h 6069884"/>
              <a:gd name="connsiteX2" fmla="*/ 11704058 w 12594986"/>
              <a:gd name="connsiteY2" fmla="*/ 10277 h 6069884"/>
              <a:gd name="connsiteX3" fmla="*/ 11819551 w 12594986"/>
              <a:gd name="connsiteY3" fmla="*/ 1121522 h 6069884"/>
              <a:gd name="connsiteX4" fmla="*/ 11809581 w 12594986"/>
              <a:gd name="connsiteY4" fmla="*/ 6064799 h 6069884"/>
              <a:gd name="connsiteX5" fmla="*/ 1904026 w 12594986"/>
              <a:gd name="connsiteY5" fmla="*/ 6066819 h 6069884"/>
              <a:gd name="connsiteX6" fmla="*/ 7125 w 12594986"/>
              <a:gd name="connsiteY6" fmla="*/ 5495966 h 6069884"/>
              <a:gd name="connsiteX7" fmla="*/ 775 w 12594986"/>
              <a:gd name="connsiteY7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9735558 w 11821813"/>
              <a:gd name="connsiteY2" fmla="*/ 6722 h 6069884"/>
              <a:gd name="connsiteX3" fmla="*/ 11819551 w 11821813"/>
              <a:gd name="connsiteY3" fmla="*/ 1121522 h 6069884"/>
              <a:gd name="connsiteX4" fmla="*/ 11809581 w 11821813"/>
              <a:gd name="connsiteY4" fmla="*/ 6064799 h 6069884"/>
              <a:gd name="connsiteX5" fmla="*/ 1904026 w 11821813"/>
              <a:gd name="connsiteY5" fmla="*/ 6066819 h 6069884"/>
              <a:gd name="connsiteX6" fmla="*/ 7125 w 11821813"/>
              <a:gd name="connsiteY6" fmla="*/ 5495966 h 6069884"/>
              <a:gd name="connsiteX7" fmla="*/ 775 w 11821813"/>
              <a:gd name="connsiteY7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9735558 w 11821813"/>
              <a:gd name="connsiteY2" fmla="*/ 6722 h 6069884"/>
              <a:gd name="connsiteX3" fmla="*/ 11819551 w 11821813"/>
              <a:gd name="connsiteY3" fmla="*/ 1121522 h 6069884"/>
              <a:gd name="connsiteX4" fmla="*/ 11809581 w 11821813"/>
              <a:gd name="connsiteY4" fmla="*/ 6064799 h 6069884"/>
              <a:gd name="connsiteX5" fmla="*/ 1904026 w 11821813"/>
              <a:gd name="connsiteY5" fmla="*/ 6066819 h 6069884"/>
              <a:gd name="connsiteX6" fmla="*/ 7125 w 11821813"/>
              <a:gd name="connsiteY6" fmla="*/ 5495966 h 6069884"/>
              <a:gd name="connsiteX7" fmla="*/ 775 w 11821813"/>
              <a:gd name="connsiteY7" fmla="*/ 205812 h 6069884"/>
              <a:gd name="connsiteX0" fmla="*/ 775 w 11837957"/>
              <a:gd name="connsiteY0" fmla="*/ 205812 h 6069884"/>
              <a:gd name="connsiteX1" fmla="*/ 138726 w 11837957"/>
              <a:gd name="connsiteY1" fmla="*/ 1629 h 6069884"/>
              <a:gd name="connsiteX2" fmla="*/ 11192883 w 11837957"/>
              <a:gd name="connsiteY2" fmla="*/ 6722 h 6069884"/>
              <a:gd name="connsiteX3" fmla="*/ 11819551 w 11837957"/>
              <a:gd name="connsiteY3" fmla="*/ 1121522 h 6069884"/>
              <a:gd name="connsiteX4" fmla="*/ 11809581 w 11837957"/>
              <a:gd name="connsiteY4" fmla="*/ 6064799 h 6069884"/>
              <a:gd name="connsiteX5" fmla="*/ 1904026 w 11837957"/>
              <a:gd name="connsiteY5" fmla="*/ 6066819 h 6069884"/>
              <a:gd name="connsiteX6" fmla="*/ 7125 w 11837957"/>
              <a:gd name="connsiteY6" fmla="*/ 5495966 h 6069884"/>
              <a:gd name="connsiteX7" fmla="*/ 775 w 11837957"/>
              <a:gd name="connsiteY7" fmla="*/ 205812 h 6069884"/>
              <a:gd name="connsiteX0" fmla="*/ 775 w 11825545"/>
              <a:gd name="connsiteY0" fmla="*/ 205812 h 6069884"/>
              <a:gd name="connsiteX1" fmla="*/ 138726 w 11825545"/>
              <a:gd name="connsiteY1" fmla="*/ 1629 h 6069884"/>
              <a:gd name="connsiteX2" fmla="*/ 11192883 w 11825545"/>
              <a:gd name="connsiteY2" fmla="*/ 6722 h 6069884"/>
              <a:gd name="connsiteX3" fmla="*/ 11819551 w 11825545"/>
              <a:gd name="connsiteY3" fmla="*/ 1121522 h 6069884"/>
              <a:gd name="connsiteX4" fmla="*/ 11809581 w 11825545"/>
              <a:gd name="connsiteY4" fmla="*/ 6064799 h 6069884"/>
              <a:gd name="connsiteX5" fmla="*/ 1904026 w 11825545"/>
              <a:gd name="connsiteY5" fmla="*/ 6066819 h 6069884"/>
              <a:gd name="connsiteX6" fmla="*/ 7125 w 11825545"/>
              <a:gd name="connsiteY6" fmla="*/ 5495966 h 6069884"/>
              <a:gd name="connsiteX7" fmla="*/ 775 w 11825545"/>
              <a:gd name="connsiteY7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11192883 w 11821813"/>
              <a:gd name="connsiteY2" fmla="*/ 6722 h 6069884"/>
              <a:gd name="connsiteX3" fmla="*/ 11819551 w 11821813"/>
              <a:gd name="connsiteY3" fmla="*/ 1121522 h 6069884"/>
              <a:gd name="connsiteX4" fmla="*/ 11809581 w 11821813"/>
              <a:gd name="connsiteY4" fmla="*/ 6064799 h 6069884"/>
              <a:gd name="connsiteX5" fmla="*/ 1904026 w 11821813"/>
              <a:gd name="connsiteY5" fmla="*/ 6066819 h 6069884"/>
              <a:gd name="connsiteX6" fmla="*/ 7125 w 11821813"/>
              <a:gd name="connsiteY6" fmla="*/ 5495966 h 6069884"/>
              <a:gd name="connsiteX7" fmla="*/ 775 w 11821813"/>
              <a:gd name="connsiteY7" fmla="*/ 205812 h 6069884"/>
              <a:gd name="connsiteX0" fmla="*/ 775 w 11866535"/>
              <a:gd name="connsiteY0" fmla="*/ 205812 h 6069884"/>
              <a:gd name="connsiteX1" fmla="*/ 138726 w 11866535"/>
              <a:gd name="connsiteY1" fmla="*/ 1629 h 6069884"/>
              <a:gd name="connsiteX2" fmla="*/ 11700883 w 11866535"/>
              <a:gd name="connsiteY2" fmla="*/ 13832 h 6069884"/>
              <a:gd name="connsiteX3" fmla="*/ 11819551 w 11866535"/>
              <a:gd name="connsiteY3" fmla="*/ 1121522 h 6069884"/>
              <a:gd name="connsiteX4" fmla="*/ 11809581 w 11866535"/>
              <a:gd name="connsiteY4" fmla="*/ 6064799 h 6069884"/>
              <a:gd name="connsiteX5" fmla="*/ 1904026 w 11866535"/>
              <a:gd name="connsiteY5" fmla="*/ 6066819 h 6069884"/>
              <a:gd name="connsiteX6" fmla="*/ 7125 w 11866535"/>
              <a:gd name="connsiteY6" fmla="*/ 5495966 h 6069884"/>
              <a:gd name="connsiteX7" fmla="*/ 775 w 11866535"/>
              <a:gd name="connsiteY7" fmla="*/ 205812 h 6069884"/>
              <a:gd name="connsiteX0" fmla="*/ 775 w 11871795"/>
              <a:gd name="connsiteY0" fmla="*/ 205812 h 6069884"/>
              <a:gd name="connsiteX1" fmla="*/ 138726 w 11871795"/>
              <a:gd name="connsiteY1" fmla="*/ 1629 h 6069884"/>
              <a:gd name="connsiteX2" fmla="*/ 11700883 w 11871795"/>
              <a:gd name="connsiteY2" fmla="*/ 13832 h 6069884"/>
              <a:gd name="connsiteX3" fmla="*/ 11819551 w 11871795"/>
              <a:gd name="connsiteY3" fmla="*/ 1121522 h 6069884"/>
              <a:gd name="connsiteX4" fmla="*/ 11809581 w 11871795"/>
              <a:gd name="connsiteY4" fmla="*/ 6064799 h 6069884"/>
              <a:gd name="connsiteX5" fmla="*/ 1904026 w 11871795"/>
              <a:gd name="connsiteY5" fmla="*/ 6066819 h 6069884"/>
              <a:gd name="connsiteX6" fmla="*/ 7125 w 11871795"/>
              <a:gd name="connsiteY6" fmla="*/ 5495966 h 6069884"/>
              <a:gd name="connsiteX7" fmla="*/ 775 w 11871795"/>
              <a:gd name="connsiteY7" fmla="*/ 205812 h 6069884"/>
              <a:gd name="connsiteX0" fmla="*/ 775 w 11850218"/>
              <a:gd name="connsiteY0" fmla="*/ 205812 h 6069884"/>
              <a:gd name="connsiteX1" fmla="*/ 138726 w 11850218"/>
              <a:gd name="connsiteY1" fmla="*/ 1629 h 6069884"/>
              <a:gd name="connsiteX2" fmla="*/ 11659608 w 11850218"/>
              <a:gd name="connsiteY2" fmla="*/ 10277 h 6069884"/>
              <a:gd name="connsiteX3" fmla="*/ 11819551 w 11850218"/>
              <a:gd name="connsiteY3" fmla="*/ 1121522 h 6069884"/>
              <a:gd name="connsiteX4" fmla="*/ 11809581 w 11850218"/>
              <a:gd name="connsiteY4" fmla="*/ 6064799 h 6069884"/>
              <a:gd name="connsiteX5" fmla="*/ 1904026 w 11850218"/>
              <a:gd name="connsiteY5" fmla="*/ 6066819 h 6069884"/>
              <a:gd name="connsiteX6" fmla="*/ 7125 w 11850218"/>
              <a:gd name="connsiteY6" fmla="*/ 5495966 h 6069884"/>
              <a:gd name="connsiteX7" fmla="*/ 775 w 11850218"/>
              <a:gd name="connsiteY7" fmla="*/ 205812 h 6069884"/>
              <a:gd name="connsiteX0" fmla="*/ 775 w 11831396"/>
              <a:gd name="connsiteY0" fmla="*/ 205812 h 6069884"/>
              <a:gd name="connsiteX1" fmla="*/ 138726 w 11831396"/>
              <a:gd name="connsiteY1" fmla="*/ 1629 h 6069884"/>
              <a:gd name="connsiteX2" fmla="*/ 11659608 w 11831396"/>
              <a:gd name="connsiteY2" fmla="*/ 10277 h 6069884"/>
              <a:gd name="connsiteX3" fmla="*/ 11819551 w 11831396"/>
              <a:gd name="connsiteY3" fmla="*/ 1121522 h 6069884"/>
              <a:gd name="connsiteX4" fmla="*/ 11809581 w 11831396"/>
              <a:gd name="connsiteY4" fmla="*/ 6064799 h 6069884"/>
              <a:gd name="connsiteX5" fmla="*/ 1904026 w 11831396"/>
              <a:gd name="connsiteY5" fmla="*/ 6066819 h 6069884"/>
              <a:gd name="connsiteX6" fmla="*/ 7125 w 11831396"/>
              <a:gd name="connsiteY6" fmla="*/ 5495966 h 6069884"/>
              <a:gd name="connsiteX7" fmla="*/ 775 w 11831396"/>
              <a:gd name="connsiteY7" fmla="*/ 205812 h 6069884"/>
              <a:gd name="connsiteX0" fmla="*/ 775 w 11826314"/>
              <a:gd name="connsiteY0" fmla="*/ 205812 h 6069884"/>
              <a:gd name="connsiteX1" fmla="*/ 138726 w 11826314"/>
              <a:gd name="connsiteY1" fmla="*/ 1629 h 6069884"/>
              <a:gd name="connsiteX2" fmla="*/ 11659608 w 11826314"/>
              <a:gd name="connsiteY2" fmla="*/ 10277 h 6069884"/>
              <a:gd name="connsiteX3" fmla="*/ 11819551 w 11826314"/>
              <a:gd name="connsiteY3" fmla="*/ 1121522 h 6069884"/>
              <a:gd name="connsiteX4" fmla="*/ 11809581 w 11826314"/>
              <a:gd name="connsiteY4" fmla="*/ 6064799 h 6069884"/>
              <a:gd name="connsiteX5" fmla="*/ 1904026 w 11826314"/>
              <a:gd name="connsiteY5" fmla="*/ 6066819 h 6069884"/>
              <a:gd name="connsiteX6" fmla="*/ 7125 w 11826314"/>
              <a:gd name="connsiteY6" fmla="*/ 5495966 h 6069884"/>
              <a:gd name="connsiteX7" fmla="*/ 775 w 11826314"/>
              <a:gd name="connsiteY7" fmla="*/ 205812 h 6069884"/>
              <a:gd name="connsiteX0" fmla="*/ 775 w 11823476"/>
              <a:gd name="connsiteY0" fmla="*/ 205812 h 6069884"/>
              <a:gd name="connsiteX1" fmla="*/ 138726 w 11823476"/>
              <a:gd name="connsiteY1" fmla="*/ 1629 h 6069884"/>
              <a:gd name="connsiteX2" fmla="*/ 11659608 w 11823476"/>
              <a:gd name="connsiteY2" fmla="*/ 10277 h 6069884"/>
              <a:gd name="connsiteX3" fmla="*/ 11819551 w 11823476"/>
              <a:gd name="connsiteY3" fmla="*/ 1121522 h 6069884"/>
              <a:gd name="connsiteX4" fmla="*/ 11809581 w 11823476"/>
              <a:gd name="connsiteY4" fmla="*/ 6064799 h 6069884"/>
              <a:gd name="connsiteX5" fmla="*/ 1904026 w 11823476"/>
              <a:gd name="connsiteY5" fmla="*/ 6066819 h 6069884"/>
              <a:gd name="connsiteX6" fmla="*/ 7125 w 11823476"/>
              <a:gd name="connsiteY6" fmla="*/ 5495966 h 6069884"/>
              <a:gd name="connsiteX7" fmla="*/ 775 w 11823476"/>
              <a:gd name="connsiteY7" fmla="*/ 205812 h 6069884"/>
              <a:gd name="connsiteX0" fmla="*/ 775 w 12559042"/>
              <a:gd name="connsiteY0" fmla="*/ 205812 h 6069884"/>
              <a:gd name="connsiteX1" fmla="*/ 138726 w 12559042"/>
              <a:gd name="connsiteY1" fmla="*/ 1629 h 6069884"/>
              <a:gd name="connsiteX2" fmla="*/ 11659608 w 12559042"/>
              <a:gd name="connsiteY2" fmla="*/ 10277 h 6069884"/>
              <a:gd name="connsiteX3" fmla="*/ 11810026 w 12559042"/>
              <a:gd name="connsiteY3" fmla="*/ 122510 h 6069884"/>
              <a:gd name="connsiteX4" fmla="*/ 11819551 w 12559042"/>
              <a:gd name="connsiteY4" fmla="*/ 1121522 h 6069884"/>
              <a:gd name="connsiteX5" fmla="*/ 11809581 w 12559042"/>
              <a:gd name="connsiteY5" fmla="*/ 6064799 h 6069884"/>
              <a:gd name="connsiteX6" fmla="*/ 1904026 w 12559042"/>
              <a:gd name="connsiteY6" fmla="*/ 6066819 h 6069884"/>
              <a:gd name="connsiteX7" fmla="*/ 7125 w 12559042"/>
              <a:gd name="connsiteY7" fmla="*/ 5495966 h 6069884"/>
              <a:gd name="connsiteX8" fmla="*/ 775 w 12559042"/>
              <a:gd name="connsiteY8" fmla="*/ 205812 h 6069884"/>
              <a:gd name="connsiteX0" fmla="*/ 775 w 11825341"/>
              <a:gd name="connsiteY0" fmla="*/ 211183 h 6075255"/>
              <a:gd name="connsiteX1" fmla="*/ 138726 w 11825341"/>
              <a:gd name="connsiteY1" fmla="*/ 7000 h 6075255"/>
              <a:gd name="connsiteX2" fmla="*/ 11659608 w 11825341"/>
              <a:gd name="connsiteY2" fmla="*/ 15648 h 6075255"/>
              <a:gd name="connsiteX3" fmla="*/ 11810026 w 11825341"/>
              <a:gd name="connsiteY3" fmla="*/ 127881 h 6075255"/>
              <a:gd name="connsiteX4" fmla="*/ 11819551 w 11825341"/>
              <a:gd name="connsiteY4" fmla="*/ 1126893 h 6075255"/>
              <a:gd name="connsiteX5" fmla="*/ 11809581 w 11825341"/>
              <a:gd name="connsiteY5" fmla="*/ 6070170 h 6075255"/>
              <a:gd name="connsiteX6" fmla="*/ 1904026 w 11825341"/>
              <a:gd name="connsiteY6" fmla="*/ 6072190 h 6075255"/>
              <a:gd name="connsiteX7" fmla="*/ 7125 w 11825341"/>
              <a:gd name="connsiteY7" fmla="*/ 5501337 h 6075255"/>
              <a:gd name="connsiteX8" fmla="*/ 775 w 11825341"/>
              <a:gd name="connsiteY8" fmla="*/ 211183 h 6075255"/>
              <a:gd name="connsiteX0" fmla="*/ 775 w 11821813"/>
              <a:gd name="connsiteY0" fmla="*/ 211183 h 6075255"/>
              <a:gd name="connsiteX1" fmla="*/ 138726 w 11821813"/>
              <a:gd name="connsiteY1" fmla="*/ 7000 h 6075255"/>
              <a:gd name="connsiteX2" fmla="*/ 11659608 w 11821813"/>
              <a:gd name="connsiteY2" fmla="*/ 15648 h 6075255"/>
              <a:gd name="connsiteX3" fmla="*/ 11810026 w 11821813"/>
              <a:gd name="connsiteY3" fmla="*/ 127881 h 6075255"/>
              <a:gd name="connsiteX4" fmla="*/ 11819551 w 11821813"/>
              <a:gd name="connsiteY4" fmla="*/ 1126893 h 6075255"/>
              <a:gd name="connsiteX5" fmla="*/ 11809581 w 11821813"/>
              <a:gd name="connsiteY5" fmla="*/ 6070170 h 6075255"/>
              <a:gd name="connsiteX6" fmla="*/ 1904026 w 11821813"/>
              <a:gd name="connsiteY6" fmla="*/ 6072190 h 6075255"/>
              <a:gd name="connsiteX7" fmla="*/ 7125 w 11821813"/>
              <a:gd name="connsiteY7" fmla="*/ 5501337 h 6075255"/>
              <a:gd name="connsiteX8" fmla="*/ 775 w 11821813"/>
              <a:gd name="connsiteY8" fmla="*/ 211183 h 6075255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11659608 w 11821813"/>
              <a:gd name="connsiteY2" fmla="*/ 10277 h 6069884"/>
              <a:gd name="connsiteX3" fmla="*/ 11816376 w 11821813"/>
              <a:gd name="connsiteY3" fmla="*/ 193614 h 6069884"/>
              <a:gd name="connsiteX4" fmla="*/ 11819551 w 11821813"/>
              <a:gd name="connsiteY4" fmla="*/ 1121522 h 6069884"/>
              <a:gd name="connsiteX5" fmla="*/ 11809581 w 11821813"/>
              <a:gd name="connsiteY5" fmla="*/ 6064799 h 6069884"/>
              <a:gd name="connsiteX6" fmla="*/ 1904026 w 11821813"/>
              <a:gd name="connsiteY6" fmla="*/ 6066819 h 6069884"/>
              <a:gd name="connsiteX7" fmla="*/ 7125 w 11821813"/>
              <a:gd name="connsiteY7" fmla="*/ 5495966 h 6069884"/>
              <a:gd name="connsiteX8" fmla="*/ 775 w 11821813"/>
              <a:gd name="connsiteY8" fmla="*/ 205812 h 6069884"/>
              <a:gd name="connsiteX0" fmla="*/ 775 w 11821813"/>
              <a:gd name="connsiteY0" fmla="*/ 205812 h 6069884"/>
              <a:gd name="connsiteX1" fmla="*/ 138726 w 11821813"/>
              <a:gd name="connsiteY1" fmla="*/ 1629 h 6069884"/>
              <a:gd name="connsiteX2" fmla="*/ 11659608 w 11821813"/>
              <a:gd name="connsiteY2" fmla="*/ 10277 h 6069884"/>
              <a:gd name="connsiteX3" fmla="*/ 11816376 w 11821813"/>
              <a:gd name="connsiteY3" fmla="*/ 193614 h 6069884"/>
              <a:gd name="connsiteX4" fmla="*/ 11819551 w 11821813"/>
              <a:gd name="connsiteY4" fmla="*/ 1121522 h 6069884"/>
              <a:gd name="connsiteX5" fmla="*/ 11809581 w 11821813"/>
              <a:gd name="connsiteY5" fmla="*/ 6064799 h 6069884"/>
              <a:gd name="connsiteX6" fmla="*/ 1904026 w 11821813"/>
              <a:gd name="connsiteY6" fmla="*/ 6066819 h 6069884"/>
              <a:gd name="connsiteX7" fmla="*/ 7125 w 11821813"/>
              <a:gd name="connsiteY7" fmla="*/ 5495966 h 6069884"/>
              <a:gd name="connsiteX8" fmla="*/ 775 w 11821813"/>
              <a:gd name="connsiteY8" fmla="*/ 205812 h 6069884"/>
              <a:gd name="connsiteX0" fmla="*/ 775 w 11821813"/>
              <a:gd name="connsiteY0" fmla="*/ 174049 h 6080783"/>
              <a:gd name="connsiteX1" fmla="*/ 138726 w 11821813"/>
              <a:gd name="connsiteY1" fmla="*/ 12528 h 6080783"/>
              <a:gd name="connsiteX2" fmla="*/ 11659608 w 11821813"/>
              <a:gd name="connsiteY2" fmla="*/ 21176 h 6080783"/>
              <a:gd name="connsiteX3" fmla="*/ 11816376 w 11821813"/>
              <a:gd name="connsiteY3" fmla="*/ 204513 h 6080783"/>
              <a:gd name="connsiteX4" fmla="*/ 11819551 w 11821813"/>
              <a:gd name="connsiteY4" fmla="*/ 1132421 h 6080783"/>
              <a:gd name="connsiteX5" fmla="*/ 11809581 w 11821813"/>
              <a:gd name="connsiteY5" fmla="*/ 6075698 h 6080783"/>
              <a:gd name="connsiteX6" fmla="*/ 1904026 w 11821813"/>
              <a:gd name="connsiteY6" fmla="*/ 6077718 h 6080783"/>
              <a:gd name="connsiteX7" fmla="*/ 7125 w 11821813"/>
              <a:gd name="connsiteY7" fmla="*/ 5506865 h 6080783"/>
              <a:gd name="connsiteX8" fmla="*/ 775 w 11821813"/>
              <a:gd name="connsiteY8" fmla="*/ 174049 h 6080783"/>
              <a:gd name="connsiteX0" fmla="*/ 2536 w 11823574"/>
              <a:gd name="connsiteY0" fmla="*/ 174049 h 6080783"/>
              <a:gd name="connsiteX1" fmla="*/ 140487 w 11823574"/>
              <a:gd name="connsiteY1" fmla="*/ 12528 h 6080783"/>
              <a:gd name="connsiteX2" fmla="*/ 11661369 w 11823574"/>
              <a:gd name="connsiteY2" fmla="*/ 21176 h 6080783"/>
              <a:gd name="connsiteX3" fmla="*/ 11818137 w 11823574"/>
              <a:gd name="connsiteY3" fmla="*/ 204513 h 6080783"/>
              <a:gd name="connsiteX4" fmla="*/ 11821312 w 11823574"/>
              <a:gd name="connsiteY4" fmla="*/ 1132421 h 6080783"/>
              <a:gd name="connsiteX5" fmla="*/ 11811342 w 11823574"/>
              <a:gd name="connsiteY5" fmla="*/ 6075698 h 6080783"/>
              <a:gd name="connsiteX6" fmla="*/ 1905787 w 11823574"/>
              <a:gd name="connsiteY6" fmla="*/ 6077718 h 6080783"/>
              <a:gd name="connsiteX7" fmla="*/ 8886 w 11823574"/>
              <a:gd name="connsiteY7" fmla="*/ 5506865 h 6080783"/>
              <a:gd name="connsiteX8" fmla="*/ 2536 w 11823574"/>
              <a:gd name="connsiteY8" fmla="*/ 174049 h 6080783"/>
              <a:gd name="connsiteX0" fmla="*/ 2536 w 11823574"/>
              <a:gd name="connsiteY0" fmla="*/ 163317 h 6070051"/>
              <a:gd name="connsiteX1" fmla="*/ 140487 w 11823574"/>
              <a:gd name="connsiteY1" fmla="*/ 1796 h 6070051"/>
              <a:gd name="connsiteX2" fmla="*/ 11661369 w 11823574"/>
              <a:gd name="connsiteY2" fmla="*/ 10444 h 6070051"/>
              <a:gd name="connsiteX3" fmla="*/ 11818137 w 11823574"/>
              <a:gd name="connsiteY3" fmla="*/ 193781 h 6070051"/>
              <a:gd name="connsiteX4" fmla="*/ 11821312 w 11823574"/>
              <a:gd name="connsiteY4" fmla="*/ 1121689 h 6070051"/>
              <a:gd name="connsiteX5" fmla="*/ 11811342 w 11823574"/>
              <a:gd name="connsiteY5" fmla="*/ 6064966 h 6070051"/>
              <a:gd name="connsiteX6" fmla="*/ 1905787 w 11823574"/>
              <a:gd name="connsiteY6" fmla="*/ 6066986 h 6070051"/>
              <a:gd name="connsiteX7" fmla="*/ 8886 w 11823574"/>
              <a:gd name="connsiteY7" fmla="*/ 5496133 h 6070051"/>
              <a:gd name="connsiteX8" fmla="*/ 2536 w 11823574"/>
              <a:gd name="connsiteY8" fmla="*/ 163317 h 6070051"/>
              <a:gd name="connsiteX0" fmla="*/ 1747 w 11822785"/>
              <a:gd name="connsiteY0" fmla="*/ 163317 h 6070051"/>
              <a:gd name="connsiteX1" fmla="*/ 158748 w 11822785"/>
              <a:gd name="connsiteY1" fmla="*/ 1796 h 6070051"/>
              <a:gd name="connsiteX2" fmla="*/ 11660580 w 11822785"/>
              <a:gd name="connsiteY2" fmla="*/ 10444 h 6070051"/>
              <a:gd name="connsiteX3" fmla="*/ 11817348 w 11822785"/>
              <a:gd name="connsiteY3" fmla="*/ 193781 h 6070051"/>
              <a:gd name="connsiteX4" fmla="*/ 11820523 w 11822785"/>
              <a:gd name="connsiteY4" fmla="*/ 1121689 h 6070051"/>
              <a:gd name="connsiteX5" fmla="*/ 11810553 w 11822785"/>
              <a:gd name="connsiteY5" fmla="*/ 6064966 h 6070051"/>
              <a:gd name="connsiteX6" fmla="*/ 1904998 w 11822785"/>
              <a:gd name="connsiteY6" fmla="*/ 6066986 h 6070051"/>
              <a:gd name="connsiteX7" fmla="*/ 8097 w 11822785"/>
              <a:gd name="connsiteY7" fmla="*/ 5496133 h 6070051"/>
              <a:gd name="connsiteX8" fmla="*/ 1747 w 11822785"/>
              <a:gd name="connsiteY8" fmla="*/ 163317 h 6070051"/>
              <a:gd name="connsiteX0" fmla="*/ 1747 w 11822213"/>
              <a:gd name="connsiteY0" fmla="*/ 163317 h 6070300"/>
              <a:gd name="connsiteX1" fmla="*/ 158748 w 11822213"/>
              <a:gd name="connsiteY1" fmla="*/ 1796 h 6070300"/>
              <a:gd name="connsiteX2" fmla="*/ 11660580 w 11822213"/>
              <a:gd name="connsiteY2" fmla="*/ 10444 h 6070300"/>
              <a:gd name="connsiteX3" fmla="*/ 11817348 w 11822213"/>
              <a:gd name="connsiteY3" fmla="*/ 193781 h 6070300"/>
              <a:gd name="connsiteX4" fmla="*/ 11820523 w 11822213"/>
              <a:gd name="connsiteY4" fmla="*/ 1121689 h 6070300"/>
              <a:gd name="connsiteX5" fmla="*/ 5762178 w 11822213"/>
              <a:gd name="connsiteY5" fmla="*/ 6070300 h 6070300"/>
              <a:gd name="connsiteX6" fmla="*/ 1904998 w 11822213"/>
              <a:gd name="connsiteY6" fmla="*/ 6066986 h 6070300"/>
              <a:gd name="connsiteX7" fmla="*/ 8097 w 11822213"/>
              <a:gd name="connsiteY7" fmla="*/ 5496133 h 6070300"/>
              <a:gd name="connsiteX8" fmla="*/ 1747 w 11822213"/>
              <a:gd name="connsiteY8" fmla="*/ 163317 h 6070300"/>
              <a:gd name="connsiteX0" fmla="*/ 1747 w 11817348"/>
              <a:gd name="connsiteY0" fmla="*/ 163317 h 6070300"/>
              <a:gd name="connsiteX1" fmla="*/ 158748 w 11817348"/>
              <a:gd name="connsiteY1" fmla="*/ 1796 h 6070300"/>
              <a:gd name="connsiteX2" fmla="*/ 11660580 w 11817348"/>
              <a:gd name="connsiteY2" fmla="*/ 10444 h 6070300"/>
              <a:gd name="connsiteX3" fmla="*/ 11817348 w 11817348"/>
              <a:gd name="connsiteY3" fmla="*/ 193781 h 6070300"/>
              <a:gd name="connsiteX4" fmla="*/ 5762178 w 11817348"/>
              <a:gd name="connsiteY4" fmla="*/ 6070300 h 6070300"/>
              <a:gd name="connsiteX5" fmla="*/ 1904998 w 11817348"/>
              <a:gd name="connsiteY5" fmla="*/ 6066986 h 6070300"/>
              <a:gd name="connsiteX6" fmla="*/ 8097 w 11817348"/>
              <a:gd name="connsiteY6" fmla="*/ 5496133 h 6070300"/>
              <a:gd name="connsiteX7" fmla="*/ 1747 w 11817348"/>
              <a:gd name="connsiteY7" fmla="*/ 163317 h 6070300"/>
              <a:gd name="connsiteX0" fmla="*/ 1747 w 11771826"/>
              <a:gd name="connsiteY0" fmla="*/ 163317 h 6070300"/>
              <a:gd name="connsiteX1" fmla="*/ 158748 w 11771826"/>
              <a:gd name="connsiteY1" fmla="*/ 1796 h 6070300"/>
              <a:gd name="connsiteX2" fmla="*/ 11660580 w 11771826"/>
              <a:gd name="connsiteY2" fmla="*/ 10444 h 6070300"/>
              <a:gd name="connsiteX3" fmla="*/ 5762178 w 11771826"/>
              <a:gd name="connsiteY3" fmla="*/ 6070300 h 6070300"/>
              <a:gd name="connsiteX4" fmla="*/ 1904998 w 11771826"/>
              <a:gd name="connsiteY4" fmla="*/ 6066986 h 6070300"/>
              <a:gd name="connsiteX5" fmla="*/ 8097 w 11771826"/>
              <a:gd name="connsiteY5" fmla="*/ 5496133 h 6070300"/>
              <a:gd name="connsiteX6" fmla="*/ 1747 w 11771826"/>
              <a:gd name="connsiteY6" fmla="*/ 163317 h 6070300"/>
              <a:gd name="connsiteX0" fmla="*/ 1747 w 11765947"/>
              <a:gd name="connsiteY0" fmla="*/ 163317 h 6070300"/>
              <a:gd name="connsiteX1" fmla="*/ 158748 w 11765947"/>
              <a:gd name="connsiteY1" fmla="*/ 1796 h 6070300"/>
              <a:gd name="connsiteX2" fmla="*/ 11660580 w 11765947"/>
              <a:gd name="connsiteY2" fmla="*/ 10444 h 6070300"/>
              <a:gd name="connsiteX3" fmla="*/ 5762178 w 11765947"/>
              <a:gd name="connsiteY3" fmla="*/ 6070300 h 6070300"/>
              <a:gd name="connsiteX4" fmla="*/ 1904998 w 11765947"/>
              <a:gd name="connsiteY4" fmla="*/ 6066986 h 6070300"/>
              <a:gd name="connsiteX5" fmla="*/ 8097 w 11765947"/>
              <a:gd name="connsiteY5" fmla="*/ 5496133 h 6070300"/>
              <a:gd name="connsiteX6" fmla="*/ 1747 w 11765947"/>
              <a:gd name="connsiteY6" fmla="*/ 163317 h 6070300"/>
              <a:gd name="connsiteX0" fmla="*/ 1747 w 12679266"/>
              <a:gd name="connsiteY0" fmla="*/ 163317 h 6070300"/>
              <a:gd name="connsiteX1" fmla="*/ 158748 w 12679266"/>
              <a:gd name="connsiteY1" fmla="*/ 1796 h 6070300"/>
              <a:gd name="connsiteX2" fmla="*/ 11660580 w 12679266"/>
              <a:gd name="connsiteY2" fmla="*/ 10444 h 6070300"/>
              <a:gd name="connsiteX3" fmla="*/ 5762178 w 12679266"/>
              <a:gd name="connsiteY3" fmla="*/ 6070300 h 6070300"/>
              <a:gd name="connsiteX4" fmla="*/ 1904998 w 12679266"/>
              <a:gd name="connsiteY4" fmla="*/ 6066986 h 6070300"/>
              <a:gd name="connsiteX5" fmla="*/ 8097 w 12679266"/>
              <a:gd name="connsiteY5" fmla="*/ 5496133 h 6070300"/>
              <a:gd name="connsiteX6" fmla="*/ 1747 w 12679266"/>
              <a:gd name="connsiteY6" fmla="*/ 163317 h 6070300"/>
              <a:gd name="connsiteX0" fmla="*/ 1747 w 7662612"/>
              <a:gd name="connsiteY0" fmla="*/ 163317 h 6518320"/>
              <a:gd name="connsiteX1" fmla="*/ 158748 w 7662612"/>
              <a:gd name="connsiteY1" fmla="*/ 1796 h 6518320"/>
              <a:gd name="connsiteX2" fmla="*/ 5821755 w 7662612"/>
              <a:gd name="connsiteY2" fmla="*/ 10444 h 6518320"/>
              <a:gd name="connsiteX3" fmla="*/ 5762178 w 7662612"/>
              <a:gd name="connsiteY3" fmla="*/ 6070300 h 6518320"/>
              <a:gd name="connsiteX4" fmla="*/ 1904998 w 7662612"/>
              <a:gd name="connsiteY4" fmla="*/ 6066986 h 6518320"/>
              <a:gd name="connsiteX5" fmla="*/ 8097 w 7662612"/>
              <a:gd name="connsiteY5" fmla="*/ 5496133 h 6518320"/>
              <a:gd name="connsiteX6" fmla="*/ 1747 w 7662612"/>
              <a:gd name="connsiteY6" fmla="*/ 163317 h 6518320"/>
              <a:gd name="connsiteX0" fmla="*/ 1747 w 7516956"/>
              <a:gd name="connsiteY0" fmla="*/ 163317 h 6518320"/>
              <a:gd name="connsiteX1" fmla="*/ 158748 w 7516956"/>
              <a:gd name="connsiteY1" fmla="*/ 1796 h 6518320"/>
              <a:gd name="connsiteX2" fmla="*/ 5821755 w 7516956"/>
              <a:gd name="connsiteY2" fmla="*/ 10444 h 6518320"/>
              <a:gd name="connsiteX3" fmla="*/ 5762178 w 7516956"/>
              <a:gd name="connsiteY3" fmla="*/ 6070300 h 6518320"/>
              <a:gd name="connsiteX4" fmla="*/ 1904998 w 7516956"/>
              <a:gd name="connsiteY4" fmla="*/ 6066986 h 6518320"/>
              <a:gd name="connsiteX5" fmla="*/ 8097 w 7516956"/>
              <a:gd name="connsiteY5" fmla="*/ 5496133 h 6518320"/>
              <a:gd name="connsiteX6" fmla="*/ 1747 w 7516956"/>
              <a:gd name="connsiteY6" fmla="*/ 163317 h 6518320"/>
              <a:gd name="connsiteX0" fmla="*/ 1747 w 5821755"/>
              <a:gd name="connsiteY0" fmla="*/ 163317 h 6518320"/>
              <a:gd name="connsiteX1" fmla="*/ 158748 w 5821755"/>
              <a:gd name="connsiteY1" fmla="*/ 1796 h 6518320"/>
              <a:gd name="connsiteX2" fmla="*/ 5821755 w 5821755"/>
              <a:gd name="connsiteY2" fmla="*/ 10444 h 6518320"/>
              <a:gd name="connsiteX3" fmla="*/ 5762178 w 5821755"/>
              <a:gd name="connsiteY3" fmla="*/ 6070300 h 6518320"/>
              <a:gd name="connsiteX4" fmla="*/ 1904998 w 5821755"/>
              <a:gd name="connsiteY4" fmla="*/ 6066986 h 6518320"/>
              <a:gd name="connsiteX5" fmla="*/ 8097 w 5821755"/>
              <a:gd name="connsiteY5" fmla="*/ 5496133 h 6518320"/>
              <a:gd name="connsiteX6" fmla="*/ 1747 w 5821755"/>
              <a:gd name="connsiteY6" fmla="*/ 163317 h 651832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904998 w 5821755"/>
              <a:gd name="connsiteY4" fmla="*/ 6066986 h 6070300"/>
              <a:gd name="connsiteX5" fmla="*/ 8097 w 5821755"/>
              <a:gd name="connsiteY5" fmla="*/ 549613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904998 w 5821755"/>
              <a:gd name="connsiteY4" fmla="*/ 6066986 h 6070300"/>
              <a:gd name="connsiteX5" fmla="*/ 8097 w 5821755"/>
              <a:gd name="connsiteY5" fmla="*/ 549613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904998 w 5821755"/>
              <a:gd name="connsiteY4" fmla="*/ 6066986 h 6070300"/>
              <a:gd name="connsiteX5" fmla="*/ 6510 w 5821755"/>
              <a:gd name="connsiteY5" fmla="*/ 5492578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904998 w 5821755"/>
              <a:gd name="connsiteY4" fmla="*/ 6066986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492248 w 5821755"/>
              <a:gd name="connsiteY4" fmla="*/ 6066987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1460"/>
              <a:gd name="connsiteX1" fmla="*/ 158748 w 5821755"/>
              <a:gd name="connsiteY1" fmla="*/ 1796 h 6071460"/>
              <a:gd name="connsiteX2" fmla="*/ 5821755 w 5821755"/>
              <a:gd name="connsiteY2" fmla="*/ 10444 h 6071460"/>
              <a:gd name="connsiteX3" fmla="*/ 5762178 w 5821755"/>
              <a:gd name="connsiteY3" fmla="*/ 6070300 h 6071460"/>
              <a:gd name="connsiteX4" fmla="*/ 1492248 w 5821755"/>
              <a:gd name="connsiteY4" fmla="*/ 6066987 h 6071460"/>
              <a:gd name="connsiteX5" fmla="*/ 6510 w 5821755"/>
              <a:gd name="connsiteY5" fmla="*/ 5489023 h 6071460"/>
              <a:gd name="connsiteX6" fmla="*/ 1747 w 5821755"/>
              <a:gd name="connsiteY6" fmla="*/ 163317 h 6071460"/>
              <a:gd name="connsiteX0" fmla="*/ 1747 w 5821755"/>
              <a:gd name="connsiteY0" fmla="*/ 163317 h 6071641"/>
              <a:gd name="connsiteX1" fmla="*/ 158748 w 5821755"/>
              <a:gd name="connsiteY1" fmla="*/ 1796 h 6071641"/>
              <a:gd name="connsiteX2" fmla="*/ 5821755 w 5821755"/>
              <a:gd name="connsiteY2" fmla="*/ 10444 h 6071641"/>
              <a:gd name="connsiteX3" fmla="*/ 5762178 w 5821755"/>
              <a:gd name="connsiteY3" fmla="*/ 6070300 h 6071641"/>
              <a:gd name="connsiteX4" fmla="*/ 1492248 w 5821755"/>
              <a:gd name="connsiteY4" fmla="*/ 6066987 h 6071641"/>
              <a:gd name="connsiteX5" fmla="*/ 6510 w 5821755"/>
              <a:gd name="connsiteY5" fmla="*/ 5489023 h 6071641"/>
              <a:gd name="connsiteX6" fmla="*/ 1747 w 5821755"/>
              <a:gd name="connsiteY6" fmla="*/ 163317 h 6071641"/>
              <a:gd name="connsiteX0" fmla="*/ 1747 w 5821755"/>
              <a:gd name="connsiteY0" fmla="*/ 163317 h 6070723"/>
              <a:gd name="connsiteX1" fmla="*/ 158748 w 5821755"/>
              <a:gd name="connsiteY1" fmla="*/ 1796 h 6070723"/>
              <a:gd name="connsiteX2" fmla="*/ 5821755 w 5821755"/>
              <a:gd name="connsiteY2" fmla="*/ 10444 h 6070723"/>
              <a:gd name="connsiteX3" fmla="*/ 5762178 w 5821755"/>
              <a:gd name="connsiteY3" fmla="*/ 6070300 h 6070723"/>
              <a:gd name="connsiteX4" fmla="*/ 1492248 w 5821755"/>
              <a:gd name="connsiteY4" fmla="*/ 6066987 h 6070723"/>
              <a:gd name="connsiteX5" fmla="*/ 6510 w 5821755"/>
              <a:gd name="connsiteY5" fmla="*/ 5489023 h 6070723"/>
              <a:gd name="connsiteX6" fmla="*/ 1747 w 5821755"/>
              <a:gd name="connsiteY6" fmla="*/ 163317 h 6070723"/>
              <a:gd name="connsiteX0" fmla="*/ 1747 w 5821755"/>
              <a:gd name="connsiteY0" fmla="*/ 163317 h 6070723"/>
              <a:gd name="connsiteX1" fmla="*/ 158748 w 5821755"/>
              <a:gd name="connsiteY1" fmla="*/ 1796 h 6070723"/>
              <a:gd name="connsiteX2" fmla="*/ 5821755 w 5821755"/>
              <a:gd name="connsiteY2" fmla="*/ 10444 h 6070723"/>
              <a:gd name="connsiteX3" fmla="*/ 5762178 w 5821755"/>
              <a:gd name="connsiteY3" fmla="*/ 6070300 h 6070723"/>
              <a:gd name="connsiteX4" fmla="*/ 1492248 w 5821755"/>
              <a:gd name="connsiteY4" fmla="*/ 6066987 h 6070723"/>
              <a:gd name="connsiteX5" fmla="*/ 6510 w 5821755"/>
              <a:gd name="connsiteY5" fmla="*/ 5489023 h 6070723"/>
              <a:gd name="connsiteX6" fmla="*/ 1747 w 5821755"/>
              <a:gd name="connsiteY6" fmla="*/ 163317 h 6070723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358898 w 5821755"/>
              <a:gd name="connsiteY4" fmla="*/ 6065210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358898 w 5821755"/>
              <a:gd name="connsiteY4" fmla="*/ 6063433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358898 w 5821755"/>
              <a:gd name="connsiteY4" fmla="*/ 6063433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314448 w 5821755"/>
              <a:gd name="connsiteY4" fmla="*/ 6063434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268410 w 5821755"/>
              <a:gd name="connsiteY4" fmla="*/ 6063435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762178 w 5821755"/>
              <a:gd name="connsiteY3" fmla="*/ 6070300 h 6070300"/>
              <a:gd name="connsiteX4" fmla="*/ 1268410 w 5821755"/>
              <a:gd name="connsiteY4" fmla="*/ 6063435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21755"/>
              <a:gd name="connsiteY0" fmla="*/ 163317 h 6070300"/>
              <a:gd name="connsiteX1" fmla="*/ 158748 w 5821755"/>
              <a:gd name="connsiteY1" fmla="*/ 1796 h 6070300"/>
              <a:gd name="connsiteX2" fmla="*/ 5821755 w 5821755"/>
              <a:gd name="connsiteY2" fmla="*/ 10444 h 6070300"/>
              <a:gd name="connsiteX3" fmla="*/ 5814565 w 5821755"/>
              <a:gd name="connsiteY3" fmla="*/ 6070300 h 6070300"/>
              <a:gd name="connsiteX4" fmla="*/ 1268410 w 5821755"/>
              <a:gd name="connsiteY4" fmla="*/ 6063435 h 6070300"/>
              <a:gd name="connsiteX5" fmla="*/ 6510 w 5821755"/>
              <a:gd name="connsiteY5" fmla="*/ 5489023 h 6070300"/>
              <a:gd name="connsiteX6" fmla="*/ 1747 w 5821755"/>
              <a:gd name="connsiteY6" fmla="*/ 163317 h 6070300"/>
              <a:gd name="connsiteX0" fmla="*/ 1747 w 5815180"/>
              <a:gd name="connsiteY0" fmla="*/ 163317 h 6070300"/>
              <a:gd name="connsiteX1" fmla="*/ 158748 w 5815180"/>
              <a:gd name="connsiteY1" fmla="*/ 1796 h 6070300"/>
              <a:gd name="connsiteX2" fmla="*/ 5813817 w 5815180"/>
              <a:gd name="connsiteY2" fmla="*/ 10444 h 6070300"/>
              <a:gd name="connsiteX3" fmla="*/ 5814565 w 5815180"/>
              <a:gd name="connsiteY3" fmla="*/ 6070300 h 6070300"/>
              <a:gd name="connsiteX4" fmla="*/ 1268410 w 5815180"/>
              <a:gd name="connsiteY4" fmla="*/ 6063435 h 6070300"/>
              <a:gd name="connsiteX5" fmla="*/ 6510 w 5815180"/>
              <a:gd name="connsiteY5" fmla="*/ 5489023 h 6070300"/>
              <a:gd name="connsiteX6" fmla="*/ 1747 w 5815180"/>
              <a:gd name="connsiteY6" fmla="*/ 163317 h 6070300"/>
              <a:gd name="connsiteX0" fmla="*/ 428 w 5813861"/>
              <a:gd name="connsiteY0" fmla="*/ 162163 h 6069146"/>
              <a:gd name="connsiteX1" fmla="*/ 157429 w 5813861"/>
              <a:gd name="connsiteY1" fmla="*/ 642 h 6069146"/>
              <a:gd name="connsiteX2" fmla="*/ 5812498 w 5813861"/>
              <a:gd name="connsiteY2" fmla="*/ 9290 h 6069146"/>
              <a:gd name="connsiteX3" fmla="*/ 5813246 w 5813861"/>
              <a:gd name="connsiteY3" fmla="*/ 6069146 h 6069146"/>
              <a:gd name="connsiteX4" fmla="*/ 1267091 w 5813861"/>
              <a:gd name="connsiteY4" fmla="*/ 6062281 h 6069146"/>
              <a:gd name="connsiteX5" fmla="*/ 5191 w 5813861"/>
              <a:gd name="connsiteY5" fmla="*/ 5487869 h 6069146"/>
              <a:gd name="connsiteX6" fmla="*/ 428 w 5813861"/>
              <a:gd name="connsiteY6" fmla="*/ 162163 h 606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3861" h="6069146">
                <a:moveTo>
                  <a:pt x="428" y="162163"/>
                </a:moveTo>
                <a:cubicBezTo>
                  <a:pt x="-4388" y="-26184"/>
                  <a:pt x="30483" y="2340"/>
                  <a:pt x="157429" y="642"/>
                </a:cubicBezTo>
                <a:lnTo>
                  <a:pt x="5812498" y="9290"/>
                </a:lnTo>
                <a:cubicBezTo>
                  <a:pt x="5810101" y="2029242"/>
                  <a:pt x="5815643" y="4049194"/>
                  <a:pt x="5813246" y="6069146"/>
                </a:cubicBezTo>
                <a:cubicBezTo>
                  <a:pt x="5084253" y="6060002"/>
                  <a:pt x="2552818" y="6063386"/>
                  <a:pt x="1267091" y="6062281"/>
                </a:cubicBezTo>
                <a:cubicBezTo>
                  <a:pt x="710990" y="6042055"/>
                  <a:pt x="345391" y="5815623"/>
                  <a:pt x="5191" y="5487869"/>
                </a:cubicBezTo>
                <a:cubicBezTo>
                  <a:pt x="6249" y="3268233"/>
                  <a:pt x="-630" y="2381799"/>
                  <a:pt x="428" y="162163"/>
                </a:cubicBezTo>
                <a:close/>
              </a:path>
            </a:pathLst>
          </a:custGeom>
          <a:solidFill>
            <a:schemeClr val="bg2"/>
          </a:solidFill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3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Klicka på ikonen för att lägga in bild   </a:t>
            </a:r>
          </a:p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                      </a:t>
            </a:r>
          </a:p>
          <a:p>
            <a:endParaRPr lang="sv-SE" dirty="0"/>
          </a:p>
        </p:txBody>
      </p:sp>
      <p:sp>
        <p:nvSpPr>
          <p:cNvPr id="7" name="Platshållare för text 8">
            <a:extLst>
              <a:ext uri="{FF2B5EF4-FFF2-40B4-BE49-F238E27FC236}">
                <a16:creationId xmlns:a16="http://schemas.microsoft.com/office/drawing/2014/main" id="{A0DC9DB3-C6CE-4C03-A72B-856577E203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10537" y="6371498"/>
            <a:ext cx="6713034" cy="2768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/>
              <a:t>Klicka här för att lägga in datum, författare och </a:t>
            </a:r>
            <a:r>
              <a:rPr lang="sv-SE" dirty="0" err="1"/>
              <a:t>ev</a:t>
            </a:r>
            <a:r>
              <a:rPr lang="sv-SE" dirty="0"/>
              <a:t> projektbeskrivning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E83620DD-DA98-4275-991F-5E42BBF29D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70688" y="674688"/>
            <a:ext cx="4687887" cy="43259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/>
            </a:lvl1pPr>
            <a:lvl2pPr marL="457200" indent="0">
              <a:lnSpc>
                <a:spcPct val="100000"/>
              </a:lnSpc>
              <a:buFontTx/>
              <a:buNone/>
              <a:defRPr sz="1600"/>
            </a:lvl2pPr>
            <a:lvl3pPr marL="914400" indent="0">
              <a:lnSpc>
                <a:spcPct val="100000"/>
              </a:lnSpc>
              <a:buFontTx/>
              <a:buNone/>
              <a:defRPr sz="1400"/>
            </a:lvl3pPr>
            <a:lvl4pPr marL="1371600" indent="0">
              <a:lnSpc>
                <a:spcPct val="100000"/>
              </a:lnSpc>
              <a:buFontTx/>
              <a:buNone/>
              <a:defRPr sz="1200"/>
            </a:lvl4pPr>
            <a:lvl5pPr marL="1828800" indent="0">
              <a:lnSpc>
                <a:spcPct val="100000"/>
              </a:lnSpc>
              <a:buFontTx/>
              <a:buNone/>
              <a:defRPr sz="1000"/>
            </a:lvl5pPr>
          </a:lstStyle>
          <a:p>
            <a:pPr lvl="0"/>
            <a:r>
              <a:rPr lang="sv-SE" dirty="0"/>
              <a:t>Klicka här för att lägga 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75739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ida två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77960" y="371181"/>
            <a:ext cx="10975839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>
                <a:solidFill>
                  <a:srgbClr val="DB0D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Rubrik i överkant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1325619" y="1825623"/>
            <a:ext cx="4454431" cy="306732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skriva in text</a:t>
            </a:r>
          </a:p>
          <a:p>
            <a:pPr lvl="1"/>
            <a:r>
              <a:rPr lang="sv-SE" dirty="0"/>
              <a:t>Nivå 2</a:t>
            </a:r>
          </a:p>
          <a:p>
            <a:pPr lvl="2"/>
            <a:r>
              <a:rPr lang="sv-SE" dirty="0"/>
              <a:t>Nivå 3</a:t>
            </a:r>
          </a:p>
          <a:p>
            <a:pPr lvl="3"/>
            <a:r>
              <a:rPr lang="sv-SE" dirty="0"/>
              <a:t>Nivå 4</a:t>
            </a:r>
          </a:p>
          <a:p>
            <a:pPr lvl="4"/>
            <a:r>
              <a:rPr lang="sv-SE" dirty="0"/>
              <a:t>Nivå 5</a:t>
            </a:r>
          </a:p>
        </p:txBody>
      </p:sp>
      <p:sp>
        <p:nvSpPr>
          <p:cNvPr id="7" name="Platshållare för innehåll 2"/>
          <p:cNvSpPr>
            <a:spLocks noGrp="1"/>
          </p:cNvSpPr>
          <p:nvPr>
            <p:ph sz="half" idx="10" hasCustomPrompt="1"/>
          </p:nvPr>
        </p:nvSpPr>
        <p:spPr>
          <a:xfrm>
            <a:off x="6196536" y="1825622"/>
            <a:ext cx="4454431" cy="30673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skriva in text</a:t>
            </a:r>
          </a:p>
          <a:p>
            <a:pPr lvl="1"/>
            <a:r>
              <a:rPr lang="sv-SE" dirty="0"/>
              <a:t>Nivå 2</a:t>
            </a:r>
          </a:p>
          <a:p>
            <a:pPr lvl="2"/>
            <a:r>
              <a:rPr lang="sv-SE" dirty="0"/>
              <a:t>Nivå 3</a:t>
            </a:r>
          </a:p>
          <a:p>
            <a:pPr lvl="3"/>
            <a:r>
              <a:rPr lang="sv-SE" dirty="0"/>
              <a:t>Nivå 4</a:t>
            </a:r>
          </a:p>
          <a:p>
            <a:pPr lvl="4"/>
            <a:r>
              <a:rPr lang="sv-SE" dirty="0"/>
              <a:t>Nivå 5</a:t>
            </a:r>
          </a:p>
        </p:txBody>
      </p:sp>
      <p:sp>
        <p:nvSpPr>
          <p:cNvPr id="8" name="Platshållare för text 8">
            <a:extLst>
              <a:ext uri="{FF2B5EF4-FFF2-40B4-BE49-F238E27FC236}">
                <a16:creationId xmlns:a16="http://schemas.microsoft.com/office/drawing/2014/main" id="{23365A08-A021-49CA-9229-23403CDB4B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10537" y="6371498"/>
            <a:ext cx="6713034" cy="2768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/>
              <a:t>Klicka här för att lägga in datum, författare och </a:t>
            </a:r>
            <a:r>
              <a:rPr lang="sv-SE" dirty="0" err="1"/>
              <a:t>ev</a:t>
            </a:r>
            <a:r>
              <a:rPr lang="sv-SE" dirty="0"/>
              <a:t> projektbeskrivning</a:t>
            </a:r>
          </a:p>
        </p:txBody>
      </p:sp>
    </p:spTree>
    <p:extLst>
      <p:ext uri="{BB962C8B-B14F-4D97-AF65-F5344CB8AC3E}">
        <p14:creationId xmlns:p14="http://schemas.microsoft.com/office/powerpoint/2010/main" val="88653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852162" y="584067"/>
            <a:ext cx="10474907" cy="4361352"/>
          </a:xfrm>
          <a:prstGeom prst="rect">
            <a:avLst/>
          </a:prstGeom>
          <a:solidFill>
            <a:schemeClr val="bg1"/>
          </a:solidFill>
        </p:spPr>
        <p:txBody>
          <a:bodyPr tIns="1188000" anchor="t"/>
          <a:lstStyle>
            <a:lvl1pPr marL="0" indent="0" algn="ctr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dirty="0"/>
              <a:t>Klicka på ikonerna för att infoga tabeller, video, </a:t>
            </a:r>
            <a:r>
              <a:rPr lang="sv-SE"/>
              <a:t>smartart </a:t>
            </a:r>
            <a:r>
              <a:rPr lang="sv-SE" dirty="0"/>
              <a:t>och diagram</a:t>
            </a:r>
          </a:p>
        </p:txBody>
      </p:sp>
      <p:sp>
        <p:nvSpPr>
          <p:cNvPr id="10" name="Rubrik 1"/>
          <p:cNvSpPr>
            <a:spLocks noGrp="1"/>
          </p:cNvSpPr>
          <p:nvPr>
            <p:ph type="title" hasCustomPrompt="1"/>
          </p:nvPr>
        </p:nvSpPr>
        <p:spPr>
          <a:xfrm>
            <a:off x="293196" y="5869693"/>
            <a:ext cx="9521364" cy="4867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aseline="0">
                <a:solidFill>
                  <a:srgbClr val="DB0D1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Detta rubrikfält används när man använder helsidesdiagram</a:t>
            </a:r>
          </a:p>
        </p:txBody>
      </p:sp>
      <p:sp>
        <p:nvSpPr>
          <p:cNvPr id="6" name="Platshållare för text 8">
            <a:extLst>
              <a:ext uri="{FF2B5EF4-FFF2-40B4-BE49-F238E27FC236}">
                <a16:creationId xmlns:a16="http://schemas.microsoft.com/office/drawing/2014/main" id="{B3F58145-C7E7-4CD0-B68A-C3A5BA02C8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10537" y="6371498"/>
            <a:ext cx="6713034" cy="2768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/>
              <a:t>Klicka här för att lägga in datum, författare och </a:t>
            </a:r>
            <a:r>
              <a:rPr lang="sv-SE" dirty="0" err="1"/>
              <a:t>ev</a:t>
            </a:r>
            <a:r>
              <a:rPr lang="sv-SE" dirty="0"/>
              <a:t> projektbeskrivning</a:t>
            </a:r>
          </a:p>
        </p:txBody>
      </p:sp>
    </p:spTree>
    <p:extLst>
      <p:ext uri="{BB962C8B-B14F-4D97-AF65-F5344CB8AC3E}">
        <p14:creationId xmlns:p14="http://schemas.microsoft.com/office/powerpoint/2010/main" val="4237194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k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73" y="143622"/>
            <a:ext cx="11887200" cy="6551055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239" y="3279035"/>
            <a:ext cx="2453344" cy="149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2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ruta 7"/>
          <p:cNvSpPr txBox="1"/>
          <p:nvPr userDrawn="1"/>
        </p:nvSpPr>
        <p:spPr>
          <a:xfrm>
            <a:off x="319358" y="6356397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regionkalmar.se  |</a:t>
            </a:r>
          </a:p>
        </p:txBody>
      </p:sp>
    </p:spTree>
    <p:extLst>
      <p:ext uri="{BB962C8B-B14F-4D97-AF65-F5344CB8AC3E}">
        <p14:creationId xmlns:p14="http://schemas.microsoft.com/office/powerpoint/2010/main" val="3982196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2" r:id="rId5"/>
    <p:sldLayoutId id="2147483651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latshållare för bild 3">
            <a:extLst>
              <a:ext uri="{FF2B5EF4-FFF2-40B4-BE49-F238E27FC236}">
                <a16:creationId xmlns:a16="http://schemas.microsoft.com/office/drawing/2014/main" id="{7C8D61F4-E00F-4884-9D43-0CF394555E5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8" b="8218"/>
          <a:stretch>
            <a:fillRect/>
          </a:stretch>
        </p:blipFill>
        <p:spPr>
          <a:xfrm>
            <a:off x="187326" y="172870"/>
            <a:ext cx="11822785" cy="5418298"/>
          </a:xfr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6DA4644-5D73-4851-B8A5-D89E45A239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F2579FCF-59DA-484F-8A65-DF3D9C875EA3}"/>
              </a:ext>
            </a:extLst>
          </p:cNvPr>
          <p:cNvSpPr txBox="1">
            <a:spLocks/>
          </p:cNvSpPr>
          <p:nvPr/>
        </p:nvSpPr>
        <p:spPr>
          <a:xfrm>
            <a:off x="187326" y="2729140"/>
            <a:ext cx="11822785" cy="59380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DB0D1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sv-SE" sz="3200" dirty="0">
                <a:solidFill>
                  <a:schemeClr val="bg1"/>
                </a:solidFill>
              </a:rPr>
              <a:t>Vårdlots</a:t>
            </a:r>
          </a:p>
        </p:txBody>
      </p:sp>
    </p:spTree>
    <p:extLst>
      <p:ext uri="{BB962C8B-B14F-4D97-AF65-F5344CB8AC3E}">
        <p14:creationId xmlns:p14="http://schemas.microsoft.com/office/powerpoint/2010/main" val="267231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E312D074-6A03-4DD3-A19F-E2FFE0DA3F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8300" y="850106"/>
            <a:ext cx="6362700" cy="3829050"/>
          </a:xfrm>
        </p:spPr>
      </p:pic>
    </p:spTree>
    <p:extLst>
      <p:ext uri="{BB962C8B-B14F-4D97-AF65-F5344CB8AC3E}">
        <p14:creationId xmlns:p14="http://schemas.microsoft.com/office/powerpoint/2010/main" val="3778479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F6C6E791-461D-48FC-8C3A-0FF2E49CB8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2138" y="1307306"/>
            <a:ext cx="5915025" cy="2914650"/>
          </a:xfrm>
        </p:spPr>
      </p:pic>
    </p:spTree>
    <p:extLst>
      <p:ext uri="{BB962C8B-B14F-4D97-AF65-F5344CB8AC3E}">
        <p14:creationId xmlns:p14="http://schemas.microsoft.com/office/powerpoint/2010/main" val="110879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915098DC-25B2-48F6-BF3D-A93AF33E87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6413" y="1664494"/>
            <a:ext cx="6086475" cy="2200275"/>
          </a:xfrm>
        </p:spPr>
      </p:pic>
    </p:spTree>
    <p:extLst>
      <p:ext uri="{BB962C8B-B14F-4D97-AF65-F5344CB8AC3E}">
        <p14:creationId xmlns:p14="http://schemas.microsoft.com/office/powerpoint/2010/main" val="4123545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2B479AA6-BB7F-4E6D-BE12-313DB823FE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514" y="584067"/>
            <a:ext cx="11675774" cy="4398994"/>
          </a:xfr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70BBEE11-6617-4E83-B33F-6E2C2C190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195" y="5869693"/>
            <a:ext cx="10474907" cy="404240"/>
          </a:xfrm>
        </p:spPr>
        <p:txBody>
          <a:bodyPr>
            <a:noAutofit/>
          </a:bodyPr>
          <a:lstStyle/>
          <a:p>
            <a:r>
              <a:rPr lang="sv-SE" sz="1800" dirty="0"/>
              <a:t>Vårdlotsa patient visar hur en patient ska erbjudas vård vid annan mottagning om inte vårdgarantin kan uppfyllas.</a:t>
            </a:r>
          </a:p>
        </p:txBody>
      </p:sp>
    </p:spTree>
    <p:extLst>
      <p:ext uri="{BB962C8B-B14F-4D97-AF65-F5344CB8AC3E}">
        <p14:creationId xmlns:p14="http://schemas.microsoft.com/office/powerpoint/2010/main" val="231894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objekt 18">
            <a:extLst>
              <a:ext uri="{FF2B5EF4-FFF2-40B4-BE49-F238E27FC236}">
                <a16:creationId xmlns:a16="http://schemas.microsoft.com/office/drawing/2014/main" id="{7ED37E40-F976-4902-8A8A-ABB076FB0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471" y="60776"/>
            <a:ext cx="9439230" cy="5694378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AFF6D276-F374-4960-9DF8-2A9314F83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765" y="3198216"/>
            <a:ext cx="26765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5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6A197926-1557-4690-BE51-EDDE75A99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012" y="858493"/>
            <a:ext cx="4664279" cy="3741964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7D21D60D-D7FF-4739-8EDF-EF6920443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023" y="1821546"/>
            <a:ext cx="3840979" cy="194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6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12014F6A-7A95-4843-9176-F698F4C6B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848" y="273078"/>
            <a:ext cx="5475127" cy="4530439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96FBD05C-1881-4301-8B27-1E75AF222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025" y="1711224"/>
            <a:ext cx="3475752" cy="943846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B89FD0DD-C843-4E4D-8B4D-755FFA98E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025" y="3073792"/>
            <a:ext cx="3985652" cy="104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50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487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Region Kalmar län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FFCD00"/>
      </a:accent1>
      <a:accent2>
        <a:srgbClr val="DB0D15"/>
      </a:accent2>
      <a:accent3>
        <a:srgbClr val="B6ADA5"/>
      </a:accent3>
      <a:accent4>
        <a:srgbClr val="000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8A24378-3847-4504-9AC8-75210D6EE2C6}" vid="{B95858A7-A334-4826-8877-DE7814140C9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PPT_mall_RegionKalmarlän</Template>
  <TotalTime>113</TotalTime>
  <Words>19</Words>
  <Application>Microsoft Office PowerPoint</Application>
  <PresentationFormat>Bredbild</PresentationFormat>
  <Paragraphs>2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1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1" baseType="lpstr">
      <vt:lpstr>Arial</vt:lpstr>
      <vt:lpstr>Office-tema</vt:lpstr>
      <vt:lpstr>PowerPoint-presentation</vt:lpstr>
      <vt:lpstr>PowerPoint-presentation</vt:lpstr>
      <vt:lpstr>PowerPoint-presentation</vt:lpstr>
      <vt:lpstr>PowerPoint-presentation</vt:lpstr>
      <vt:lpstr>Vårdlotsa patient visar hur en patient ska erbjudas vård vid annan mottagning om inte vårdgarantin kan uppfyllas.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Muris Sipo</dc:creator>
  <cp:lastModifiedBy>Anette Sunna</cp:lastModifiedBy>
  <cp:revision>2</cp:revision>
  <dcterms:created xsi:type="dcterms:W3CDTF">2022-10-14T06:52:55Z</dcterms:created>
  <dcterms:modified xsi:type="dcterms:W3CDTF">2022-10-18T08:28:58Z</dcterms:modified>
</cp:coreProperties>
</file>