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6C42B30-1A37-4AEB-8F69-6008ECFC78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17E665B-6F0F-4279-B272-D385A296A7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6BEEBEC-2449-4A3A-986E-8724EAFE9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B5B7D6B-5225-4D8C-8864-92C46E724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7DF2F61-5FEF-4D51-9069-AF9BFB04E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9902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80EE15-87FD-4761-82B7-932625A9D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12FABD9-7B27-429D-9B58-0C12D1209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F9EBC53-09C2-4F78-823D-8AC43A7A3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E1BC9C9-5A55-456C-BD0D-FE5729F9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A7E23DC-E62E-46D8-8D42-64BBE70B5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208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B21DDC3B-3DC8-4DFD-B2D2-A6215CECD8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CF2EE753-45A6-4B06-8C3C-29B7AD618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8FF39B5-A7C0-4691-90D5-66FA6487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E8E243A-AC49-4E57-A673-FF25ADAB5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9D1EF2A-6FEB-4215-A588-7709F039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078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5A880D4-0F11-4581-B34E-87A738089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50FBCF2-9711-4779-8074-AD14CC57F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5C8252F-508C-4B36-970E-78DC096FD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2351F9A-77EB-4530-A1D3-DC87F2EC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47B3679-6D66-4A28-8340-A3A2D504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0392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328E877-35C1-4570-AA8C-6A9541AB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BB534CE-AFF3-4BDE-B734-F2829863B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B5BDC32-648E-449F-9E7F-06A26AB07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22F136-DF31-4649-8730-F14CFBAC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DC312D-8452-41A2-9C92-F73324EC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659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C42EEF4-B0F7-4DE9-8F0A-80EF2A71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D1D648-5815-4BFE-8330-971DFD70B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D30B3B6-EC7C-474C-9F60-1EDD3E0AF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1F7015A-3FF1-4AE4-A626-20C036500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D838028-C5AE-4131-8CE6-2D0CA6276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81E1CAA-B5E5-4092-B1B0-6D693733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813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DABB2E1-AA84-4C39-BEA3-E68198401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01262C6-80CA-4B8A-BC91-537188BDC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C9D9440-4C0E-41DC-ADB9-001026B99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32448C1-E450-43DD-94A7-A4EC4FBFA3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2D0D5B2-C5EB-479D-B591-06D51CBCA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835955AA-0E63-4E56-8FAD-06AF096D4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76DC55B7-B9A8-4E15-83EB-829A206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10DDEFD-49D1-45F4-BA59-AAE3E2834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184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A0825D0-9E3C-4CDF-871B-0176548D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42E316D-D720-4E79-A58A-5644BA26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45F6CEB-A092-481D-8AA3-7C9A672F0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EE3F2A8-2B49-4F60-B78C-752F3C923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770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443CF53A-A7A4-42C2-8C13-D6D1BD3EE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D721C73-CCF0-4B7F-B47D-633BCAE18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3AD72C6-FCFC-4920-9133-4DB6281E0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1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59A11B-0BCF-40E8-8A83-D58FA46BC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6726AEE-B901-4093-A150-6F54FA3E1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ED24AC1-8BEC-45CF-9204-4A3031B0D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85E9CC6C-679D-4B28-91E6-B20D54CC3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D0B5633-D8B9-4613-9122-A54A1240D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DEC0176-DDC4-4857-B483-5256252F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743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9F6EF8-1D92-4B91-A759-751D864A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DC392AC-2C95-47F2-84D9-196C553F5A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74CCD4-55C6-423A-9A86-9A7B4658A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5E81D12-1D08-4465-A71F-8D99B1B8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4E94A4C-C1A5-4108-89DC-662D2D7B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F7F0083-2BB9-4AE4-B1E4-5F1859DD6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990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388C6D2-C5D8-448A-B0E8-D4BB0B68E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D415F5E-6F5A-43C0-A0F5-ECD65ABAA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4E874E8-80ED-40AC-9A4D-6E10972B6C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EFDF2-C3EA-4549-BCB6-830D7761EB99}" type="datetimeFigureOut">
              <a:rPr lang="sv-SE" smtClean="0"/>
              <a:t>2022-11-16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2E0FDE7-5065-4DAF-8E63-EDA44AF48E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304A77D-D5EC-4B55-B5DE-B85F5D762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27300-0991-499A-ACBF-00E0F9FFAE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289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494EC78-9762-4BC5-9CC1-DCCD44B643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8A12306-0233-4784-B874-4122F2FC24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026" name="Picture 2" descr="Maskingenererad alternativ text:&#10;Tidplan för masterdataprogrammet &#10;av arbetet med &#10;informationstörvaltning &#10;Livscykelhantering av IT kompone &#10;nfo rmatiOnsfÖrValtning &#10;Teknisk applikationsförvaltn ing &#10;2019 &#10;2020 &#10;2022 &#10;2023 &#10;in 2073, av 2024 &#10;Avtal ">
            <a:extLst>
              <a:ext uri="{FF2B5EF4-FFF2-40B4-BE49-F238E27FC236}">
                <a16:creationId xmlns:a16="http://schemas.microsoft.com/office/drawing/2014/main" id="{32A6BF94-91DD-47FA-A5DB-C0DCA1C1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1771650"/>
            <a:ext cx="69151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31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C7384E1-F606-4776-A1C9-4A35155B9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805BB0A-82D2-40D7-9CD5-93CE5AA2C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2050" name="Picture 2" descr="Maskingenererad alternativ text:&#10;Se histMik &#10;Grundinformation &#10;Organisationsdata &#10;Al Irnänt &#10;Regi Aperinesland • &#10;Typ av cygani&quot;tiorz-lO &#10;Organisationsnamn &#10;Organisation populårnamn &#10;Organisationsroll &#10;Koncernnuler &#10;Koncernnamn &#10;Region Stockholm organisation • &#10;Prcxesspecifik data &#10;SE &#10;55691*4169 &#10;Mind Sverige AB &#10;Insen förekomst dennierad. &#10;I. Leverantör &#10;Nej &#10;'inte definierat] &#10;Nej &#10;Oreanisationsstruktur &#10;Ändringsbegaranden &#10;-lavl• ">
            <a:extLst>
              <a:ext uri="{FF2B5EF4-FFF2-40B4-BE49-F238E27FC236}">
                <a16:creationId xmlns:a16="http://schemas.microsoft.com/office/drawing/2014/main" id="{01016F9F-F8D5-4F2A-BC9F-D4A8E1308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868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90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463B50-CE28-49C8-AA5E-8D52750C5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098894-39CA-435F-A548-D8E7B3AF3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074" name="Picture 2" descr="Maskingenererad alternativ text:&#10;Region Stockholm &#10;Se masterdata &#10;Masterdataornråde &#10;Avtalsområde &#10;Oppna nusterdatatabell &#10;Oppna referensdatatabell &#10;CJ Organisation &#10;Q Fritextsök &#10;öppna &#10;UC &#10;Juridisk form &#10;Land ISO &#10;SNI 2007 &#10;Spå&quot;kod UC &#10;Ågarkontroll 2000 &#10;MDM-plattformen &#10;• n79kq | 0001 LOV - Lagen om valfrihetssystem I Barnavårdscentral | 2 &#10;Uppdrag &#10;Fr%tning &#10;Digitala &#10;MiliO•vilIkM &#10;Version &#10;Kortnamn &#10;skriv ni ng &#10;Ansvarig avdelning &#10;Ansvarig enhet &#10;Kontakt vid frågor &#10;Beslutsinstans &#10;geslutsdatum &#10;Intort datum &#10;Gåller tills vidare &#10;Giltigt till datum &#10;Stäng &#10;Barnavårdscentral &#10;Vårdval innebar bland anmt att aktivt erbjuda &#10;i enlighet med hamh.iIsowSrdens Basprogram &#10;8e individuellt stöd och insatser utifrån barns «h föräldrars olika &#10;övergripande mål är att till att &#10;L.nrns hälsa, trygghet och utveckling med &#10;utgångspunkt från FN:s konvention om barnets rättigheter. &#10;HSF • sjuQirzisförvaltningeT1 &#10;0001. NSV - Närsjukvård &#10;garn_ unga &#10;0002 J HSN Avtalsutskottet L? &#10;2022UE01 &#10;(inte definieratl &#10;mol A • gasurypfölining ">
            <a:extLst>
              <a:ext uri="{FF2B5EF4-FFF2-40B4-BE49-F238E27FC236}">
                <a16:creationId xmlns:a16="http://schemas.microsoft.com/office/drawing/2014/main" id="{D049017F-7ED8-4100-8C4F-9047C116F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647700"/>
            <a:ext cx="100203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43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15BC9D-48F8-48AA-B076-1FAD6B17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362ED7D-E8FE-421D-80CA-6A990C993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C505DD3-5AD4-4477-8EC7-F567EE574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608" y="1904921"/>
            <a:ext cx="5524784" cy="304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18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C0657F-7BFD-4A1A-B7B9-DECE4A9E6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66F8AAB-10C4-4B34-AD37-225540FBE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E057C8D-F29F-4918-85CC-A6BBD2854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264" y="2063680"/>
            <a:ext cx="5283472" cy="273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1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6A2BDA-BFE8-4C72-BAC0-CE8321B03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9F981E2-A007-40E7-B3AA-676C7C2E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098" name="Picture 2" descr="Maskingenererad alternativ text:&#10;Obligatoriska attribut för vårdutförande &#10;enheter &#10;Enhet &#10;Plats &#10;Anledningar &#10;För att säkerställa datakvalitet &#10;och tydliggöra var vården &#10;faktiskt har ägt rum &#10;Ett steg i att gå från Kombika &#10;till HSA-ID som Identlflerare av &#10;verksamhet &#10;Säkerställa god kvalitet I &#10;rapportering och uppföljning. &#10;till &#10;dre&quot; inklwsive ">
            <a:extLst>
              <a:ext uri="{FF2B5EF4-FFF2-40B4-BE49-F238E27FC236}">
                <a16:creationId xmlns:a16="http://schemas.microsoft.com/office/drawing/2014/main" id="{1D6C616D-E186-477E-99E8-E0EA24050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1790700"/>
            <a:ext cx="677227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97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86DF5C7-A713-4196-93CC-5F28FCEF4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684680-D34C-4F96-B975-281B59287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122" name="Picture 2" descr="Maskingenererad alternativ text:&#10;Vad är vårdtjänster? &#10;Värdtjänster är definierade och överenskomna aktiviteter inom hälso- och &#10;sjukvård som erbjuds för att tillgodose behov av hälso- och sjukvård hos &#10;invånare. &#10;Vårdtjänster kan beskrivas i en vårdtjänstkatalog och en organisation kan &#10;visa vilka vårdtjänster som erbjuds via ett vårdtjänstutbud. &#10;Vårdtjånster kan sedan användas vid vårdplanering, vårdproduktion, hitta &#10;vård, ersätta vård och följa upp vård. &#10;Nationellt initiativ från SKR, NSG Strukturerad vårdinformation &#10;Stort fokus frän VGR och Skåne i och med deras införande av nytt &#10;Tryck på Ctrl+Shift+M för att slå på ljudet. ">
            <a:extLst>
              <a:ext uri="{FF2B5EF4-FFF2-40B4-BE49-F238E27FC236}">
                <a16:creationId xmlns:a16="http://schemas.microsoft.com/office/drawing/2014/main" id="{79AA7D9C-D7CE-4DC5-A15C-A1A371E45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88" y="1862138"/>
            <a:ext cx="660082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965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8020E69-E393-4A01-A58B-8B3504FEC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D45D9AC-3085-40F9-BE24-2DB1BBC96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146" name="Picture 2" descr="Maskingenererad alternativ text:&#10;JIL &#10;Region &#10;Vad är vårdtjänster? &#10;Syftet med vårdtjänster att samma informationsmängd kan &#10;användas i samtliga processer i vårdsystemet. Hitta värd, remittera &#10;kod: CO_CV &#10;1 [1._.11 &#10;ST [1„.11 &#10;målgrupp • I &#10;CD_cv 10.•1 &#10;planera, producera, rapportera, ersätta följa upp. &#10;Idag är det olika kodverk med mer eller mindre kvalitet och &#10;förvaltning som ska beskriva de olika delarna. &#10;Trvck nå C_trl+Shift+M för att nå lil'det &#10;ST 11...11 &#10;CD_cv &#10;11„.1] &#10;av: CO_LN &#10;BL_NONNULL &#10;CD_cv 10_•] &#10;gilt.ghet&quot;id: B.'L(T5j &#10;00 ">
            <a:extLst>
              <a:ext uri="{FF2B5EF4-FFF2-40B4-BE49-F238E27FC236}">
                <a16:creationId xmlns:a16="http://schemas.microsoft.com/office/drawing/2014/main" id="{1E1F0317-6674-420A-A567-96233E28E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1428750"/>
            <a:ext cx="738187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58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A5C4CF-89D8-46B6-8A90-72D766DFA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5C184F-E74E-4700-ACB5-E4071FCA0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7170" name="Picture 2" descr="Maskingenererad alternativ text:&#10;JIL &#10;Region &#10;Enhet &#10;— MVO (Socialstyrelsen), Områden i hälso- och sjukvård (Område VI 2000) &#10;— HSA_ID, Regionalt ansvarsområde, Typ av enhet 1-3, HSA Verksamhetskod &#10;AE sinformation &#10;O — Med Avtal MD kommer relation till avtalsområdes uppdrag &#10;Hur informationen hålls aktuell: &#10;Källa för Privata vårdgivare; Ineras HSA katalog på sikt (innan dess RS EK) &#10;— Interna manuellt ">
            <a:extLst>
              <a:ext uri="{FF2B5EF4-FFF2-40B4-BE49-F238E27FC236}">
                <a16:creationId xmlns:a16="http://schemas.microsoft.com/office/drawing/2014/main" id="{7289FB80-345C-4F9F-8966-349F1567F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1557338"/>
            <a:ext cx="73437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84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Bredbild</PresentationFormat>
  <Paragraphs>0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Espen Börde</dc:creator>
  <cp:lastModifiedBy>Espen Börde</cp:lastModifiedBy>
  <cp:revision>1</cp:revision>
  <dcterms:created xsi:type="dcterms:W3CDTF">2022-11-16T08:28:52Z</dcterms:created>
  <dcterms:modified xsi:type="dcterms:W3CDTF">2022-11-16T08:29:22Z</dcterms:modified>
</cp:coreProperties>
</file>