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gif" ContentType="image/gif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1.xml" ContentType="application/vnd.openxmlformats-officedocument.theme+xml"/>
  <Override PartName="/ppt/theme/theme2.xml" ContentType="application/vnd.openxmlformats-officedocument.them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8" r:id="rId1"/>
  </p:sldMasterIdLst>
  <p:notesMasterIdLst>
    <p:notesMasterId r:id="rId20"/>
  </p:notesMasterIdLst>
  <p:sldIdLst>
    <p:sldId id="305" r:id="rId2"/>
    <p:sldId id="288" r:id="rId3"/>
    <p:sldId id="344" r:id="rId4"/>
    <p:sldId id="345" r:id="rId5"/>
    <p:sldId id="318" r:id="rId6"/>
    <p:sldId id="346" r:id="rId7"/>
    <p:sldId id="347" r:id="rId8"/>
    <p:sldId id="348" r:id="rId9"/>
    <p:sldId id="349" r:id="rId10"/>
    <p:sldId id="350" r:id="rId11"/>
    <p:sldId id="352" r:id="rId12"/>
    <p:sldId id="353" r:id="rId13"/>
    <p:sldId id="354" r:id="rId14"/>
    <p:sldId id="355" r:id="rId15"/>
    <p:sldId id="357" r:id="rId16"/>
    <p:sldId id="343" r:id="rId17"/>
    <p:sldId id="351" r:id="rId18"/>
    <p:sldId id="316" r:id="rId19"/>
  </p:sldIdLst>
  <p:sldSz cx="12192000" cy="6858000"/>
  <p:notesSz cx="6858000" cy="9144000"/>
  <p:embeddedFontLst>
    <p:embeddedFont>
      <p:font typeface="Raleway" panose="020B0503030101060003" pitchFamily="34" charset="0"/>
      <p:regular r:id="rId21"/>
      <p:bold r:id="rId22"/>
      <p:italic r:id="rId23"/>
      <p:boldItalic r:id="rId24"/>
    </p:embeddedFont>
    <p:embeddedFont>
      <p:font typeface="Roboto Condensed" panose="02000000000000000000" pitchFamily="2" charset="0"/>
      <p:regular r:id="rId25"/>
      <p:bold r:id="rId26"/>
      <p:italic r:id="rId27"/>
      <p:boldItalic r:id="rId28"/>
    </p:embeddedFont>
  </p:embeddedFontLst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1066800" rtl="0" fontAlgn="auto" latinLnBrk="0" hangingPunct="0">
      <a:lnSpc>
        <a:spcPct val="90000"/>
      </a:lnSpc>
      <a:spcBef>
        <a:spcPts val="1000"/>
      </a:spcBef>
      <a:spcAft>
        <a:spcPts val="0"/>
      </a:spcAft>
      <a:buClrTx/>
      <a:buSzTx/>
      <a:buFontTx/>
      <a:buNone/>
      <a:tabLst/>
      <a:defRPr kumimoji="0" sz="2000" b="0" i="0" u="none" strike="noStrike" cap="none" spc="0" normalizeH="0" baseline="0">
        <a:ln>
          <a:noFill/>
        </a:ln>
        <a:solidFill>
          <a:srgbClr val="646482"/>
        </a:solidFill>
        <a:effectLst/>
        <a:uFillTx/>
        <a:latin typeface="Raleway"/>
        <a:ea typeface="Raleway"/>
        <a:cs typeface="Raleway"/>
        <a:sym typeface="Raleway"/>
      </a:defRPr>
    </a:lvl1pPr>
    <a:lvl2pPr marL="0" marR="0" indent="457200" algn="l" defTabSz="1066800" rtl="0" fontAlgn="auto" latinLnBrk="0" hangingPunct="0">
      <a:lnSpc>
        <a:spcPct val="90000"/>
      </a:lnSpc>
      <a:spcBef>
        <a:spcPts val="1000"/>
      </a:spcBef>
      <a:spcAft>
        <a:spcPts val="0"/>
      </a:spcAft>
      <a:buClrTx/>
      <a:buSzTx/>
      <a:buFontTx/>
      <a:buNone/>
      <a:tabLst/>
      <a:defRPr kumimoji="0" sz="2000" b="0" i="0" u="none" strike="noStrike" cap="none" spc="0" normalizeH="0" baseline="0">
        <a:ln>
          <a:noFill/>
        </a:ln>
        <a:solidFill>
          <a:srgbClr val="646482"/>
        </a:solidFill>
        <a:effectLst/>
        <a:uFillTx/>
        <a:latin typeface="Raleway"/>
        <a:ea typeface="Raleway"/>
        <a:cs typeface="Raleway"/>
        <a:sym typeface="Raleway"/>
      </a:defRPr>
    </a:lvl2pPr>
    <a:lvl3pPr marL="0" marR="0" indent="914400" algn="l" defTabSz="1066800" rtl="0" fontAlgn="auto" latinLnBrk="0" hangingPunct="0">
      <a:lnSpc>
        <a:spcPct val="90000"/>
      </a:lnSpc>
      <a:spcBef>
        <a:spcPts val="1000"/>
      </a:spcBef>
      <a:spcAft>
        <a:spcPts val="0"/>
      </a:spcAft>
      <a:buClrTx/>
      <a:buSzTx/>
      <a:buFontTx/>
      <a:buNone/>
      <a:tabLst/>
      <a:defRPr kumimoji="0" sz="2000" b="0" i="0" u="none" strike="noStrike" cap="none" spc="0" normalizeH="0" baseline="0">
        <a:ln>
          <a:noFill/>
        </a:ln>
        <a:solidFill>
          <a:srgbClr val="646482"/>
        </a:solidFill>
        <a:effectLst/>
        <a:uFillTx/>
        <a:latin typeface="Raleway"/>
        <a:ea typeface="Raleway"/>
        <a:cs typeface="Raleway"/>
        <a:sym typeface="Raleway"/>
      </a:defRPr>
    </a:lvl3pPr>
    <a:lvl4pPr marL="0" marR="0" indent="1371600" algn="l" defTabSz="1066800" rtl="0" fontAlgn="auto" latinLnBrk="0" hangingPunct="0">
      <a:lnSpc>
        <a:spcPct val="90000"/>
      </a:lnSpc>
      <a:spcBef>
        <a:spcPts val="1000"/>
      </a:spcBef>
      <a:spcAft>
        <a:spcPts val="0"/>
      </a:spcAft>
      <a:buClrTx/>
      <a:buSzTx/>
      <a:buFontTx/>
      <a:buNone/>
      <a:tabLst/>
      <a:defRPr kumimoji="0" sz="2000" b="0" i="0" u="none" strike="noStrike" cap="none" spc="0" normalizeH="0" baseline="0">
        <a:ln>
          <a:noFill/>
        </a:ln>
        <a:solidFill>
          <a:srgbClr val="646482"/>
        </a:solidFill>
        <a:effectLst/>
        <a:uFillTx/>
        <a:latin typeface="Raleway"/>
        <a:ea typeface="Raleway"/>
        <a:cs typeface="Raleway"/>
        <a:sym typeface="Raleway"/>
      </a:defRPr>
    </a:lvl4pPr>
    <a:lvl5pPr marL="0" marR="0" indent="1828800" algn="l" defTabSz="1066800" rtl="0" fontAlgn="auto" latinLnBrk="0" hangingPunct="0">
      <a:lnSpc>
        <a:spcPct val="90000"/>
      </a:lnSpc>
      <a:spcBef>
        <a:spcPts val="1000"/>
      </a:spcBef>
      <a:spcAft>
        <a:spcPts val="0"/>
      </a:spcAft>
      <a:buClrTx/>
      <a:buSzTx/>
      <a:buFontTx/>
      <a:buNone/>
      <a:tabLst/>
      <a:defRPr kumimoji="0" sz="2000" b="0" i="0" u="none" strike="noStrike" cap="none" spc="0" normalizeH="0" baseline="0">
        <a:ln>
          <a:noFill/>
        </a:ln>
        <a:solidFill>
          <a:srgbClr val="646482"/>
        </a:solidFill>
        <a:effectLst/>
        <a:uFillTx/>
        <a:latin typeface="Raleway"/>
        <a:ea typeface="Raleway"/>
        <a:cs typeface="Raleway"/>
        <a:sym typeface="Raleway"/>
      </a:defRPr>
    </a:lvl5pPr>
    <a:lvl6pPr marL="0" marR="0" indent="2286000" algn="l" defTabSz="1066800" rtl="0" fontAlgn="auto" latinLnBrk="0" hangingPunct="0">
      <a:lnSpc>
        <a:spcPct val="90000"/>
      </a:lnSpc>
      <a:spcBef>
        <a:spcPts val="1000"/>
      </a:spcBef>
      <a:spcAft>
        <a:spcPts val="0"/>
      </a:spcAft>
      <a:buClrTx/>
      <a:buSzTx/>
      <a:buFontTx/>
      <a:buNone/>
      <a:tabLst/>
      <a:defRPr kumimoji="0" sz="2000" b="0" i="0" u="none" strike="noStrike" cap="none" spc="0" normalizeH="0" baseline="0">
        <a:ln>
          <a:noFill/>
        </a:ln>
        <a:solidFill>
          <a:srgbClr val="646482"/>
        </a:solidFill>
        <a:effectLst/>
        <a:uFillTx/>
        <a:latin typeface="Raleway"/>
        <a:ea typeface="Raleway"/>
        <a:cs typeface="Raleway"/>
        <a:sym typeface="Raleway"/>
      </a:defRPr>
    </a:lvl6pPr>
    <a:lvl7pPr marL="0" marR="0" indent="2743200" algn="l" defTabSz="1066800" rtl="0" fontAlgn="auto" latinLnBrk="0" hangingPunct="0">
      <a:lnSpc>
        <a:spcPct val="90000"/>
      </a:lnSpc>
      <a:spcBef>
        <a:spcPts val="1000"/>
      </a:spcBef>
      <a:spcAft>
        <a:spcPts val="0"/>
      </a:spcAft>
      <a:buClrTx/>
      <a:buSzTx/>
      <a:buFontTx/>
      <a:buNone/>
      <a:tabLst/>
      <a:defRPr kumimoji="0" sz="2000" b="0" i="0" u="none" strike="noStrike" cap="none" spc="0" normalizeH="0" baseline="0">
        <a:ln>
          <a:noFill/>
        </a:ln>
        <a:solidFill>
          <a:srgbClr val="646482"/>
        </a:solidFill>
        <a:effectLst/>
        <a:uFillTx/>
        <a:latin typeface="Raleway"/>
        <a:ea typeface="Raleway"/>
        <a:cs typeface="Raleway"/>
        <a:sym typeface="Raleway"/>
      </a:defRPr>
    </a:lvl7pPr>
    <a:lvl8pPr marL="0" marR="0" indent="3200400" algn="l" defTabSz="1066800" rtl="0" fontAlgn="auto" latinLnBrk="0" hangingPunct="0">
      <a:lnSpc>
        <a:spcPct val="90000"/>
      </a:lnSpc>
      <a:spcBef>
        <a:spcPts val="1000"/>
      </a:spcBef>
      <a:spcAft>
        <a:spcPts val="0"/>
      </a:spcAft>
      <a:buClrTx/>
      <a:buSzTx/>
      <a:buFontTx/>
      <a:buNone/>
      <a:tabLst/>
      <a:defRPr kumimoji="0" sz="2000" b="0" i="0" u="none" strike="noStrike" cap="none" spc="0" normalizeH="0" baseline="0">
        <a:ln>
          <a:noFill/>
        </a:ln>
        <a:solidFill>
          <a:srgbClr val="646482"/>
        </a:solidFill>
        <a:effectLst/>
        <a:uFillTx/>
        <a:latin typeface="Raleway"/>
        <a:ea typeface="Raleway"/>
        <a:cs typeface="Raleway"/>
        <a:sym typeface="Raleway"/>
      </a:defRPr>
    </a:lvl8pPr>
    <a:lvl9pPr marL="0" marR="0" indent="3657600" algn="l" defTabSz="1066800" rtl="0" fontAlgn="auto" latinLnBrk="0" hangingPunct="0">
      <a:lnSpc>
        <a:spcPct val="90000"/>
      </a:lnSpc>
      <a:spcBef>
        <a:spcPts val="1000"/>
      </a:spcBef>
      <a:spcAft>
        <a:spcPts val="0"/>
      </a:spcAft>
      <a:buClrTx/>
      <a:buSzTx/>
      <a:buFontTx/>
      <a:buNone/>
      <a:tabLst/>
      <a:defRPr kumimoji="0" sz="2000" b="0" i="0" u="none" strike="noStrike" cap="none" spc="0" normalizeH="0" baseline="0">
        <a:ln>
          <a:noFill/>
        </a:ln>
        <a:solidFill>
          <a:srgbClr val="646482"/>
        </a:solidFill>
        <a:effectLst/>
        <a:uFillTx/>
        <a:latin typeface="Raleway"/>
        <a:ea typeface="Raleway"/>
        <a:cs typeface="Raleway"/>
        <a:sym typeface="Raleway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ED675F"/>
    <a:srgbClr val="404052"/>
    <a:srgbClr val="646380"/>
    <a:srgbClr val="FF5B58"/>
    <a:srgbClr val="FFA9A7"/>
    <a:srgbClr val="00CCE2"/>
    <a:srgbClr val="009FB0"/>
    <a:srgbClr val="636284"/>
    <a:srgbClr val="64648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Aino Regular"/>
          <a:ea typeface="Aino Regular"/>
          <a:cs typeface="Aino Regular"/>
        </a:font>
        <a:srgbClr val="575A5D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DCAD5"/>
          </a:solidFill>
        </a:fill>
      </a:tcStyle>
    </a:wholeTbl>
    <a:band2H>
      <a:tcTxStyle/>
      <a:tcStyle>
        <a:tcBdr/>
        <a:fill>
          <a:solidFill>
            <a:srgbClr val="E7E6EB"/>
          </a:solidFill>
        </a:fill>
      </a:tcStyle>
    </a:band2H>
    <a:firstCol>
      <a:tcTxStyle b="on" i="off">
        <a:font>
          <a:latin typeface="Aino Bold"/>
          <a:ea typeface="Aino Bold"/>
          <a:cs typeface="Aino Bold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Aino Bold"/>
          <a:ea typeface="Aino Bold"/>
          <a:cs typeface="Aino Bold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>
          <a:latin typeface="Aino Bold"/>
          <a:ea typeface="Aino Bold"/>
          <a:cs typeface="Aino Bold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Aino Regular"/>
          <a:ea typeface="Aino Regular"/>
          <a:cs typeface="Aino Regular"/>
        </a:font>
        <a:srgbClr val="575A5D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FFCCE5"/>
          </a:solidFill>
        </a:fill>
      </a:tcStyle>
    </a:wholeTbl>
    <a:band2H>
      <a:tcTxStyle/>
      <a:tcStyle>
        <a:tcBdr/>
        <a:fill>
          <a:solidFill>
            <a:srgbClr val="FFE7F2"/>
          </a:solidFill>
        </a:fill>
      </a:tcStyle>
    </a:band2H>
    <a:firstCol>
      <a:tcTxStyle b="on" i="off">
        <a:font>
          <a:latin typeface="Aino Bold"/>
          <a:ea typeface="Aino Bold"/>
          <a:cs typeface="Aino Bold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>
          <a:latin typeface="Aino Bold"/>
          <a:ea typeface="Aino Bold"/>
          <a:cs typeface="Aino Bold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>
          <a:latin typeface="Aino Bold"/>
          <a:ea typeface="Aino Bold"/>
          <a:cs typeface="Aino Bold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Aino Regular"/>
          <a:ea typeface="Aino Regular"/>
          <a:cs typeface="Aino Regular"/>
        </a:font>
        <a:srgbClr val="575A5D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FFCECA"/>
          </a:solidFill>
        </a:fill>
      </a:tcStyle>
    </a:wholeTbl>
    <a:band2H>
      <a:tcTxStyle/>
      <a:tcStyle>
        <a:tcBdr/>
        <a:fill>
          <a:solidFill>
            <a:srgbClr val="FFE8E6"/>
          </a:solidFill>
        </a:fill>
      </a:tcStyle>
    </a:band2H>
    <a:firstCol>
      <a:tcTxStyle b="on" i="off">
        <a:font>
          <a:latin typeface="Aino Bold"/>
          <a:ea typeface="Aino Bold"/>
          <a:cs typeface="Aino Bold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>
          <a:latin typeface="Aino Bold"/>
          <a:ea typeface="Aino Bold"/>
          <a:cs typeface="Aino Bold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>
          <a:latin typeface="Aino Bold"/>
          <a:ea typeface="Aino Bold"/>
          <a:cs typeface="Aino Bold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Aino Regular"/>
          <a:ea typeface="Aino Regular"/>
          <a:cs typeface="Aino Regular"/>
        </a:font>
        <a:srgbClr val="575A5D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9E9E9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>
          <a:latin typeface="Aino Bold"/>
          <a:ea typeface="Aino Bold"/>
          <a:cs typeface="Aino Bold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Aino Bold"/>
          <a:ea typeface="Aino Bold"/>
          <a:cs typeface="Aino Bold"/>
        </a:font>
        <a:srgbClr val="575A5D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575A5D"/>
              </a:solidFill>
              <a:prstDash val="solid"/>
              <a:round/>
            </a:ln>
          </a:top>
          <a:bottom>
            <a:ln w="25400" cap="flat">
              <a:solidFill>
                <a:srgbClr val="575A5D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Aino Bold"/>
          <a:ea typeface="Aino Bold"/>
          <a:cs typeface="Aino Bold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575A5D"/>
              </a:solidFill>
              <a:prstDash val="solid"/>
              <a:round/>
            </a:ln>
          </a:top>
          <a:bottom>
            <a:ln w="25400" cap="flat">
              <a:solidFill>
                <a:srgbClr val="575A5D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Aino Regular"/>
          <a:ea typeface="Aino Regular"/>
          <a:cs typeface="Aino Regular"/>
        </a:font>
        <a:srgbClr val="575A5D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0D0D1"/>
          </a:solidFill>
        </a:fill>
      </a:tcStyle>
    </a:wholeTbl>
    <a:band2H>
      <a:tcTxStyle/>
      <a:tcStyle>
        <a:tcBdr/>
        <a:fill>
          <a:solidFill>
            <a:srgbClr val="E9E9E9"/>
          </a:solidFill>
        </a:fill>
      </a:tcStyle>
    </a:band2H>
    <a:firstCol>
      <a:tcTxStyle b="on" i="off">
        <a:font>
          <a:latin typeface="Aino Bold"/>
          <a:ea typeface="Aino Bold"/>
          <a:cs typeface="Aino Bold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575A5D"/>
          </a:solidFill>
        </a:fill>
      </a:tcStyle>
    </a:firstCol>
    <a:lastRow>
      <a:tcTxStyle b="on" i="off">
        <a:font>
          <a:latin typeface="Aino Bold"/>
          <a:ea typeface="Aino Bold"/>
          <a:cs typeface="Aino Bold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575A5D"/>
          </a:solidFill>
        </a:fill>
      </a:tcStyle>
    </a:lastRow>
    <a:firstRow>
      <a:tcTxStyle b="on" i="off">
        <a:font>
          <a:latin typeface="Aino Bold"/>
          <a:ea typeface="Aino Bold"/>
          <a:cs typeface="Aino Bold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575A5D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Aino Regular"/>
          <a:ea typeface="Aino Regular"/>
          <a:cs typeface="Aino Regular"/>
        </a:font>
        <a:srgbClr val="575A5D"/>
      </a:tcTxStyle>
      <a:tcStyle>
        <a:tcBdr>
          <a:left>
            <a:ln w="12700" cap="flat">
              <a:solidFill>
                <a:srgbClr val="575A5D"/>
              </a:solidFill>
              <a:prstDash val="solid"/>
              <a:round/>
            </a:ln>
          </a:left>
          <a:right>
            <a:ln w="12700" cap="flat">
              <a:solidFill>
                <a:srgbClr val="575A5D"/>
              </a:solidFill>
              <a:prstDash val="solid"/>
              <a:round/>
            </a:ln>
          </a:right>
          <a:top>
            <a:ln w="12700" cap="flat">
              <a:solidFill>
                <a:srgbClr val="575A5D"/>
              </a:solidFill>
              <a:prstDash val="solid"/>
              <a:round/>
            </a:ln>
          </a:top>
          <a:bottom>
            <a:ln w="12700" cap="flat">
              <a:solidFill>
                <a:srgbClr val="575A5D"/>
              </a:solidFill>
              <a:prstDash val="solid"/>
              <a:round/>
            </a:ln>
          </a:bottom>
          <a:insideH>
            <a:ln w="12700" cap="flat">
              <a:solidFill>
                <a:srgbClr val="575A5D"/>
              </a:solidFill>
              <a:prstDash val="solid"/>
              <a:round/>
            </a:ln>
          </a:insideH>
          <a:insideV>
            <a:ln w="12700" cap="flat">
              <a:solidFill>
                <a:srgbClr val="575A5D"/>
              </a:solidFill>
              <a:prstDash val="solid"/>
              <a:round/>
            </a:ln>
          </a:insideV>
        </a:tcBdr>
        <a:fill>
          <a:solidFill>
            <a:srgbClr val="575A5D">
              <a:alpha val="20000"/>
            </a:srgbClr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>
          <a:latin typeface="Aino Bold"/>
          <a:ea typeface="Aino Bold"/>
          <a:cs typeface="Aino Bold"/>
        </a:font>
        <a:srgbClr val="575A5D"/>
      </a:tcTxStyle>
      <a:tcStyle>
        <a:tcBdr>
          <a:left>
            <a:ln w="12700" cap="flat">
              <a:solidFill>
                <a:srgbClr val="575A5D"/>
              </a:solidFill>
              <a:prstDash val="solid"/>
              <a:round/>
            </a:ln>
          </a:left>
          <a:right>
            <a:ln w="12700" cap="flat">
              <a:solidFill>
                <a:srgbClr val="575A5D"/>
              </a:solidFill>
              <a:prstDash val="solid"/>
              <a:round/>
            </a:ln>
          </a:right>
          <a:top>
            <a:ln w="12700" cap="flat">
              <a:solidFill>
                <a:srgbClr val="575A5D"/>
              </a:solidFill>
              <a:prstDash val="solid"/>
              <a:round/>
            </a:ln>
          </a:top>
          <a:bottom>
            <a:ln w="12700" cap="flat">
              <a:solidFill>
                <a:srgbClr val="575A5D"/>
              </a:solidFill>
              <a:prstDash val="solid"/>
              <a:round/>
            </a:ln>
          </a:bottom>
          <a:insideH>
            <a:ln w="12700" cap="flat">
              <a:solidFill>
                <a:srgbClr val="575A5D"/>
              </a:solidFill>
              <a:prstDash val="solid"/>
              <a:round/>
            </a:ln>
          </a:insideH>
          <a:insideV>
            <a:ln w="12700" cap="flat">
              <a:solidFill>
                <a:srgbClr val="575A5D"/>
              </a:solidFill>
              <a:prstDash val="solid"/>
              <a:round/>
            </a:ln>
          </a:insideV>
        </a:tcBdr>
        <a:fill>
          <a:solidFill>
            <a:srgbClr val="575A5D">
              <a:alpha val="20000"/>
            </a:srgbClr>
          </a:solidFill>
        </a:fill>
      </a:tcStyle>
    </a:firstCol>
    <a:lastRow>
      <a:tcTxStyle b="on" i="off">
        <a:font>
          <a:latin typeface="Aino Bold"/>
          <a:ea typeface="Aino Bold"/>
          <a:cs typeface="Aino Bold"/>
        </a:font>
        <a:srgbClr val="575A5D"/>
      </a:tcTxStyle>
      <a:tcStyle>
        <a:tcBdr>
          <a:left>
            <a:ln w="12700" cap="flat">
              <a:solidFill>
                <a:srgbClr val="575A5D"/>
              </a:solidFill>
              <a:prstDash val="solid"/>
              <a:round/>
            </a:ln>
          </a:left>
          <a:right>
            <a:ln w="12700" cap="flat">
              <a:solidFill>
                <a:srgbClr val="575A5D"/>
              </a:solidFill>
              <a:prstDash val="solid"/>
              <a:round/>
            </a:ln>
          </a:right>
          <a:top>
            <a:ln w="50800" cap="flat">
              <a:solidFill>
                <a:srgbClr val="575A5D"/>
              </a:solidFill>
              <a:prstDash val="solid"/>
              <a:round/>
            </a:ln>
          </a:top>
          <a:bottom>
            <a:ln w="12700" cap="flat">
              <a:solidFill>
                <a:srgbClr val="575A5D"/>
              </a:solidFill>
              <a:prstDash val="solid"/>
              <a:round/>
            </a:ln>
          </a:bottom>
          <a:insideH>
            <a:ln w="12700" cap="flat">
              <a:solidFill>
                <a:srgbClr val="575A5D"/>
              </a:solidFill>
              <a:prstDash val="solid"/>
              <a:round/>
            </a:ln>
          </a:insideH>
          <a:insideV>
            <a:ln w="12700" cap="flat">
              <a:solidFill>
                <a:srgbClr val="575A5D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>
          <a:latin typeface="Aino Bold"/>
          <a:ea typeface="Aino Bold"/>
          <a:cs typeface="Aino Bold"/>
        </a:font>
        <a:srgbClr val="575A5D"/>
      </a:tcTxStyle>
      <a:tcStyle>
        <a:tcBdr>
          <a:left>
            <a:ln w="12700" cap="flat">
              <a:solidFill>
                <a:srgbClr val="575A5D"/>
              </a:solidFill>
              <a:prstDash val="solid"/>
              <a:round/>
            </a:ln>
          </a:left>
          <a:right>
            <a:ln w="12700" cap="flat">
              <a:solidFill>
                <a:srgbClr val="575A5D"/>
              </a:solidFill>
              <a:prstDash val="solid"/>
              <a:round/>
            </a:ln>
          </a:right>
          <a:top>
            <a:ln w="12700" cap="flat">
              <a:solidFill>
                <a:srgbClr val="575A5D"/>
              </a:solidFill>
              <a:prstDash val="solid"/>
              <a:round/>
            </a:ln>
          </a:top>
          <a:bottom>
            <a:ln w="25400" cap="flat">
              <a:solidFill>
                <a:srgbClr val="575A5D"/>
              </a:solidFill>
              <a:prstDash val="solid"/>
              <a:round/>
            </a:ln>
          </a:bottom>
          <a:insideH>
            <a:ln w="12700" cap="flat">
              <a:solidFill>
                <a:srgbClr val="575A5D"/>
              </a:solidFill>
              <a:prstDash val="solid"/>
              <a:round/>
            </a:ln>
          </a:insideH>
          <a:insideV>
            <a:ln w="12700" cap="flat">
              <a:solidFill>
                <a:srgbClr val="575A5D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17" autoAdjust="0"/>
    <p:restoredTop sz="89542" autoAdjust="0"/>
  </p:normalViewPr>
  <p:slideViewPr>
    <p:cSldViewPr snapToGrid="0" snapToObjects="1" showGuides="1">
      <p:cViewPr varScale="1">
        <p:scale>
          <a:sx n="96" d="100"/>
          <a:sy n="96" d="100"/>
        </p:scale>
        <p:origin x="58" y="-67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87" d="100"/>
          <a:sy n="87" d="100"/>
        </p:scale>
        <p:origin x="3840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6.fntdata"/><Relationship Id="rId3" Type="http://schemas.openxmlformats.org/officeDocument/2006/relationships/slide" Target="slides/slide2.xml"/><Relationship Id="rId21" Type="http://schemas.openxmlformats.org/officeDocument/2006/relationships/font" Target="fonts/font1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5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4.fntdata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3.fntdata"/><Relationship Id="rId28" Type="http://schemas.openxmlformats.org/officeDocument/2006/relationships/font" Target="fonts/font8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2.fntdata"/><Relationship Id="rId27" Type="http://schemas.openxmlformats.org/officeDocument/2006/relationships/font" Target="fonts/font7.fntdata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Shape 164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 dirty="0"/>
          </a:p>
        </p:txBody>
      </p:sp>
      <p:sp>
        <p:nvSpPr>
          <p:cNvPr id="165" name="Shape 165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latinLnBrk="0">
      <a:defRPr sz="1200">
        <a:latin typeface="Raleway" panose="020B0503030101060003" pitchFamily="34" charset="0"/>
        <a:ea typeface="+mn-ea"/>
        <a:cs typeface="+mn-cs"/>
        <a:sym typeface="Calibri"/>
      </a:defRPr>
    </a:lvl1pPr>
    <a:lvl2pPr indent="228600" latinLnBrk="0">
      <a:defRPr sz="1200">
        <a:latin typeface="+mn-lt"/>
        <a:ea typeface="+mn-ea"/>
        <a:cs typeface="+mn-cs"/>
        <a:sym typeface="Calibri"/>
      </a:defRPr>
    </a:lvl2pPr>
    <a:lvl3pPr indent="457200" latinLnBrk="0">
      <a:defRPr sz="1200">
        <a:latin typeface="+mn-lt"/>
        <a:ea typeface="+mn-ea"/>
        <a:cs typeface="+mn-cs"/>
        <a:sym typeface="Calibri"/>
      </a:defRPr>
    </a:lvl3pPr>
    <a:lvl4pPr indent="685800" latinLnBrk="0">
      <a:defRPr sz="1200">
        <a:latin typeface="+mn-lt"/>
        <a:ea typeface="+mn-ea"/>
        <a:cs typeface="+mn-cs"/>
        <a:sym typeface="Calibri"/>
      </a:defRPr>
    </a:lvl4pPr>
    <a:lvl5pPr indent="914400" latinLnBrk="0">
      <a:defRPr sz="1200">
        <a:latin typeface="+mn-lt"/>
        <a:ea typeface="+mn-ea"/>
        <a:cs typeface="+mn-cs"/>
        <a:sym typeface="Calibri"/>
      </a:defRPr>
    </a:lvl5pPr>
    <a:lvl6pPr indent="1143000" latinLnBrk="0">
      <a:defRPr sz="1200">
        <a:latin typeface="+mn-lt"/>
        <a:ea typeface="+mn-ea"/>
        <a:cs typeface="+mn-cs"/>
        <a:sym typeface="Calibri"/>
      </a:defRPr>
    </a:lvl6pPr>
    <a:lvl7pPr indent="1371600" latinLnBrk="0">
      <a:defRPr sz="1200">
        <a:latin typeface="+mn-lt"/>
        <a:ea typeface="+mn-ea"/>
        <a:cs typeface="+mn-cs"/>
        <a:sym typeface="Calibri"/>
      </a:defRPr>
    </a:lvl7pPr>
    <a:lvl8pPr indent="1600200" latinLnBrk="0">
      <a:defRPr sz="1200">
        <a:latin typeface="+mn-lt"/>
        <a:ea typeface="+mn-ea"/>
        <a:cs typeface="+mn-cs"/>
        <a:sym typeface="Calibri"/>
      </a:defRPr>
    </a:lvl8pPr>
    <a:lvl9pPr indent="1828800" latinLnBrk="0">
      <a:defRPr sz="1200">
        <a:latin typeface="+mn-lt"/>
        <a:ea typeface="+mn-ea"/>
        <a:cs typeface="+mn-cs"/>
        <a:sym typeface="Calibri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L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Title Text"/>
          <p:cNvSpPr txBox="1">
            <a:spLocks noGrp="1"/>
          </p:cNvSpPr>
          <p:nvPr>
            <p:ph type="title"/>
          </p:nvPr>
        </p:nvSpPr>
        <p:spPr>
          <a:xfrm>
            <a:off x="879699" y="219942"/>
            <a:ext cx="9754101" cy="3207053"/>
          </a:xfrm>
          <a:prstGeom prst="rect">
            <a:avLst/>
          </a:prstGeom>
        </p:spPr>
        <p:txBody>
          <a:bodyPr anchor="b"/>
          <a:lstStyle>
            <a:lvl1pPr>
              <a:defRPr sz="6500">
                <a:solidFill>
                  <a:srgbClr val="646482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96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879699" y="4060502"/>
            <a:ext cx="9754101" cy="2207917"/>
          </a:xfrm>
          <a:prstGeom prst="rect">
            <a:avLst/>
          </a:prstGeom>
        </p:spPr>
        <p:txBody>
          <a:bodyPr anchor="b"/>
          <a:lstStyle>
            <a:lvl1pPr marL="0" indent="0">
              <a:spcBef>
                <a:spcPts val="0"/>
              </a:spcBef>
              <a:buClrTx/>
              <a:buSzTx/>
              <a:buNone/>
              <a:defRPr sz="2600" b="1"/>
            </a:lvl1pPr>
            <a:lvl2pPr marL="0" indent="0">
              <a:spcBef>
                <a:spcPts val="0"/>
              </a:spcBef>
              <a:buClrTx/>
              <a:buSzTx/>
              <a:buNone/>
              <a:defRPr sz="1800"/>
            </a:lvl2pPr>
            <a:lvl3pPr marL="0" indent="0">
              <a:spcBef>
                <a:spcPts val="0"/>
              </a:spcBef>
              <a:buClrTx/>
              <a:buSzTx/>
              <a:buNone/>
              <a:defRPr sz="1800"/>
            </a:lvl3pPr>
            <a:lvl4pPr marL="0" indent="0">
              <a:spcBef>
                <a:spcPts val="0"/>
              </a:spcBef>
              <a:buClrTx/>
              <a:buSzTx/>
              <a:buNone/>
              <a:defRPr sz="1800"/>
            </a:lvl4pPr>
            <a:lvl5pPr marL="0" indent="0">
              <a:spcBef>
                <a:spcPts val="0"/>
              </a:spcBef>
              <a:buClrTx/>
              <a:buSzTx/>
              <a:buNone/>
              <a:defRPr sz="18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pic>
        <p:nvPicPr>
          <p:cNvPr id="97" name="Image" descr="Imag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70542" y="-5302715"/>
            <a:ext cx="9468316" cy="12866030"/>
          </a:xfrm>
          <a:prstGeom prst="rect">
            <a:avLst/>
          </a:prstGeom>
          <a:ln w="12700">
            <a:miter lim="400000"/>
          </a:ln>
        </p:spPr>
      </p:pic>
      <p:pic>
        <p:nvPicPr>
          <p:cNvPr id="98" name="Image" descr="Image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76534" y="284716"/>
            <a:ext cx="507628" cy="689790"/>
          </a:xfrm>
          <a:prstGeom prst="rect">
            <a:avLst/>
          </a:prstGeom>
          <a:ln w="12700">
            <a:miter lim="400000"/>
          </a:ln>
        </p:spPr>
      </p:pic>
      <p:sp>
        <p:nvSpPr>
          <p:cNvPr id="9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Section Gray">
    <p:bg>
      <p:bgPr>
        <a:solidFill>
          <a:srgbClr val="6463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itle Text"/>
          <p:cNvSpPr txBox="1">
            <a:spLocks noGrp="1"/>
          </p:cNvSpPr>
          <p:nvPr>
            <p:ph type="title"/>
          </p:nvPr>
        </p:nvSpPr>
        <p:spPr>
          <a:xfrm>
            <a:off x="879699" y="1825473"/>
            <a:ext cx="5216295" cy="3207054"/>
          </a:xfrm>
          <a:prstGeom prst="rect">
            <a:avLst/>
          </a:prstGeom>
        </p:spPr>
        <p:txBody>
          <a:bodyPr anchor="ctr"/>
          <a:lstStyle>
            <a:lvl1pPr>
              <a:defRPr sz="6500">
                <a:solidFill>
                  <a:srgbClr val="FFFFFF"/>
                </a:solidFill>
              </a:defRPr>
            </a:lvl1pPr>
          </a:lstStyle>
          <a:p>
            <a:r>
              <a:rPr dirty="0"/>
              <a:t>Title Text</a:t>
            </a:r>
          </a:p>
        </p:txBody>
      </p:sp>
      <p:sp>
        <p:nvSpPr>
          <p:cNvPr id="25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879699" y="4054094"/>
            <a:ext cx="9754101" cy="2214326"/>
          </a:xfrm>
          <a:prstGeom prst="rect">
            <a:avLst/>
          </a:prstGeom>
        </p:spPr>
        <p:txBody>
          <a:bodyPr anchor="b"/>
          <a:lstStyle>
            <a:lvl1pPr marL="0" indent="0">
              <a:spcBef>
                <a:spcPts val="0"/>
              </a:spcBef>
              <a:buClrTx/>
              <a:buSzTx/>
              <a:buNone/>
              <a:defRPr sz="2600" b="1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ClrTx/>
              <a:buSzTx/>
              <a:buNone/>
              <a:defRPr sz="1800">
                <a:solidFill>
                  <a:srgbClr val="FFFFFF"/>
                </a:solidFill>
              </a:defRPr>
            </a:lvl2pPr>
            <a:lvl3pPr marL="0" indent="0">
              <a:spcBef>
                <a:spcPts val="0"/>
              </a:spcBef>
              <a:buClrTx/>
              <a:buSzTx/>
              <a:buNone/>
              <a:defRPr sz="1800">
                <a:solidFill>
                  <a:srgbClr val="FFFFFF"/>
                </a:solidFill>
              </a:defRPr>
            </a:lvl3pPr>
            <a:lvl4pPr marL="0" indent="0">
              <a:spcBef>
                <a:spcPts val="0"/>
              </a:spcBef>
              <a:buClrTx/>
              <a:buSzTx/>
              <a:buNone/>
              <a:defRPr sz="1800">
                <a:solidFill>
                  <a:srgbClr val="FFFFFF"/>
                </a:solidFill>
              </a:defRPr>
            </a:lvl4pPr>
            <a:lvl5pPr marL="0" indent="0">
              <a:spcBef>
                <a:spcPts val="0"/>
              </a:spcBef>
              <a:buClrTx/>
              <a:buSzTx/>
              <a:buNone/>
              <a:defRPr sz="1800">
                <a:solidFill>
                  <a:srgbClr val="FFFFFF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pic>
        <p:nvPicPr>
          <p:cNvPr id="26" name="Image" descr="Imag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76534" y="284716"/>
            <a:ext cx="507628" cy="689790"/>
          </a:xfrm>
          <a:prstGeom prst="rect">
            <a:avLst/>
          </a:prstGeom>
          <a:ln w="12700">
            <a:miter lim="400000"/>
          </a:ln>
        </p:spPr>
      </p:pic>
      <p:sp>
        <p:nvSpPr>
          <p:cNvPr id="27" name="Line"/>
          <p:cNvSpPr/>
          <p:nvPr/>
        </p:nvSpPr>
        <p:spPr>
          <a:xfrm flipV="1">
            <a:off x="6095999" y="6711582"/>
            <a:ext cx="1" cy="462029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45719" rIns="45719"/>
          <a:lstStyle/>
          <a:p>
            <a:pPr defTabSz="914400">
              <a:lnSpc>
                <a:spcPct val="100000"/>
              </a:lnSpc>
              <a:spcBef>
                <a:spcPts val="0"/>
              </a:spcBef>
              <a:defRPr sz="1800">
                <a:solidFill>
                  <a:srgbClr val="575A5D"/>
                </a:solidFill>
                <a:latin typeface="Aino Regular"/>
                <a:ea typeface="Aino Regular"/>
                <a:cs typeface="Aino Regular"/>
                <a:sym typeface="Aino Regular"/>
              </a:defRPr>
            </a:pPr>
            <a:endParaRPr dirty="0">
              <a:latin typeface="Raleway" panose="020B0503030101060003" pitchFamily="34" charset="0"/>
            </a:endParaRPr>
          </a:p>
        </p:txBody>
      </p:sp>
      <p:sp>
        <p:nvSpPr>
          <p:cNvPr id="28" name="Line"/>
          <p:cNvSpPr/>
          <p:nvPr/>
        </p:nvSpPr>
        <p:spPr>
          <a:xfrm flipV="1">
            <a:off x="6095999" y="-336918"/>
            <a:ext cx="1" cy="462029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45719" rIns="45719"/>
          <a:lstStyle/>
          <a:p>
            <a:pPr defTabSz="914400">
              <a:lnSpc>
                <a:spcPct val="100000"/>
              </a:lnSpc>
              <a:spcBef>
                <a:spcPts val="0"/>
              </a:spcBef>
              <a:defRPr sz="1800">
                <a:solidFill>
                  <a:srgbClr val="575A5D"/>
                </a:solidFill>
                <a:latin typeface="Aino Regular"/>
                <a:ea typeface="Aino Regular"/>
                <a:cs typeface="Aino Regular"/>
                <a:sym typeface="Aino Regular"/>
              </a:defRPr>
            </a:pPr>
            <a:endParaRPr dirty="0">
              <a:latin typeface="Raleway" panose="020B0503030101060003" pitchFamily="34" charset="0"/>
            </a:endParaRPr>
          </a:p>
        </p:txBody>
      </p:sp>
      <p:sp>
        <p:nvSpPr>
          <p:cNvPr id="2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dirty="0"/>
              <a:t>Title Text</a:t>
            </a:r>
          </a:p>
        </p:txBody>
      </p:sp>
      <p:sp>
        <p:nvSpPr>
          <p:cNvPr id="119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dirty="0"/>
              <a:t>Body Level One</a:t>
            </a:r>
          </a:p>
          <a:p>
            <a:pPr lvl="1"/>
            <a:r>
              <a:rPr dirty="0"/>
              <a:t>Body Level Two</a:t>
            </a:r>
          </a:p>
          <a:p>
            <a:pPr lvl="2"/>
            <a:r>
              <a:rPr dirty="0"/>
              <a:t>Body Level Three</a:t>
            </a:r>
          </a:p>
          <a:p>
            <a:pPr lvl="3"/>
            <a:r>
              <a:rPr dirty="0"/>
              <a:t>Body Level Four</a:t>
            </a:r>
          </a:p>
          <a:p>
            <a:pPr lvl="4"/>
            <a:r>
              <a:rPr dirty="0"/>
              <a:t>Body Level Five</a:t>
            </a:r>
          </a:p>
        </p:txBody>
      </p:sp>
      <p:sp>
        <p:nvSpPr>
          <p:cNvPr id="120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and Content 2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Title Text"/>
          <p:cNvSpPr txBox="1">
            <a:spLocks noGrp="1"/>
          </p:cNvSpPr>
          <p:nvPr>
            <p:ph type="title"/>
          </p:nvPr>
        </p:nvSpPr>
        <p:spPr>
          <a:xfrm>
            <a:off x="695661" y="555286"/>
            <a:ext cx="10729512" cy="1082757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28" name="Body Level One…"/>
          <p:cNvSpPr txBox="1">
            <a:spLocks noGrp="1"/>
          </p:cNvSpPr>
          <p:nvPr>
            <p:ph type="body" idx="1" hasCustomPrompt="1"/>
          </p:nvPr>
        </p:nvSpPr>
        <p:spPr>
          <a:prstGeom prst="rect">
            <a:avLst/>
          </a:prstGeom>
        </p:spPr>
        <p:txBody>
          <a:bodyPr numCol="2" spcCol="540000"/>
          <a:lstStyle/>
          <a:p>
            <a:r>
              <a:rPr dirty="0"/>
              <a:t>Body Level One</a:t>
            </a:r>
          </a:p>
          <a:p>
            <a:pPr lvl="1"/>
            <a:r>
              <a:rPr dirty="0"/>
              <a:t>Body Level Two</a:t>
            </a:r>
          </a:p>
          <a:p>
            <a:pPr lvl="2"/>
            <a:r>
              <a:rPr dirty="0"/>
              <a:t>Body Level Three</a:t>
            </a:r>
          </a:p>
          <a:p>
            <a:pPr lvl="3"/>
            <a:r>
              <a:rPr dirty="0"/>
              <a:t>Body Level Four</a:t>
            </a:r>
          </a:p>
          <a:p>
            <a:pPr lvl="4"/>
            <a:r>
              <a:rPr dirty="0"/>
              <a:t>Body Level Five</a:t>
            </a:r>
          </a:p>
        </p:txBody>
      </p:sp>
      <p:pic>
        <p:nvPicPr>
          <p:cNvPr id="129" name="Image" descr="Image"/>
          <p:cNvPicPr>
            <a:picLocks noChangeAspect="1"/>
          </p:cNvPicPr>
          <p:nvPr/>
        </p:nvPicPr>
        <p:blipFill>
          <a:blip r:embed="rId2">
            <a:alphaModFix amt="27508"/>
          </a:blip>
          <a:stretch>
            <a:fillRect/>
          </a:stretch>
        </p:blipFill>
        <p:spPr>
          <a:xfrm>
            <a:off x="4719915" y="-2364402"/>
            <a:ext cx="10321370" cy="14025204"/>
          </a:xfrm>
          <a:prstGeom prst="rect">
            <a:avLst/>
          </a:prstGeom>
          <a:ln w="12700">
            <a:miter lim="400000"/>
          </a:ln>
        </p:spPr>
      </p:pic>
      <p:pic>
        <p:nvPicPr>
          <p:cNvPr id="130" name="Image" descr="Image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76534" y="284716"/>
            <a:ext cx="507628" cy="689790"/>
          </a:xfrm>
          <a:prstGeom prst="rect">
            <a:avLst/>
          </a:prstGeom>
          <a:ln w="12700">
            <a:miter lim="400000"/>
          </a:ln>
        </p:spPr>
      </p:pic>
      <p:sp>
        <p:nvSpPr>
          <p:cNvPr id="13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Pealkiri ja sis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ealkiri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t-EE"/>
              <a:t>Muutke pealkirja laadi</a:t>
            </a:r>
          </a:p>
        </p:txBody>
      </p:sp>
      <p:sp>
        <p:nvSpPr>
          <p:cNvPr id="3" name="Sisu kohatäid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t-EE"/>
              <a:t>Redigeeri juhtslaidi tekstilaade</a:t>
            </a:r>
          </a:p>
          <a:p>
            <a:pPr lvl="1"/>
            <a:r>
              <a:rPr lang="et-EE"/>
              <a:t>Teine tase</a:t>
            </a:r>
          </a:p>
          <a:p>
            <a:pPr lvl="2"/>
            <a:r>
              <a:rPr lang="et-EE"/>
              <a:t>Kolmas tase</a:t>
            </a:r>
          </a:p>
          <a:p>
            <a:pPr lvl="3"/>
            <a:r>
              <a:rPr lang="et-EE"/>
              <a:t>Neljas tase</a:t>
            </a:r>
          </a:p>
          <a:p>
            <a:pPr lvl="4"/>
            <a:r>
              <a:rPr lang="et-EE"/>
              <a:t>Viies tase</a:t>
            </a:r>
          </a:p>
        </p:txBody>
      </p:sp>
      <p:sp>
        <p:nvSpPr>
          <p:cNvPr id="4" name="Kuupäeva kohatäid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571585-3C7E-43CE-8BCD-D8F2193EF2A9}" type="datetimeFigureOut">
              <a:rPr lang="et-EE" smtClean="0"/>
              <a:t>23.01.2023</a:t>
            </a:fld>
            <a:endParaRPr lang="et-EE"/>
          </a:p>
        </p:txBody>
      </p:sp>
      <p:sp>
        <p:nvSpPr>
          <p:cNvPr id="5" name="Jaluse kohatäid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t-EE"/>
          </a:p>
        </p:txBody>
      </p:sp>
      <p:sp>
        <p:nvSpPr>
          <p:cNvPr id="6" name="Slaidinumbri kohatä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4C3B96-2A4B-45D2-8417-58A0AE9BF543}" type="slidenum">
              <a:rPr lang="et-EE" smtClean="0"/>
              <a:t>‹#›</a:t>
            </a:fld>
            <a:endParaRPr lang="et-EE"/>
          </a:p>
        </p:txBody>
      </p:sp>
    </p:spTree>
    <p:extLst>
      <p:ext uri="{BB962C8B-B14F-4D97-AF65-F5344CB8AC3E}">
        <p14:creationId xmlns:p14="http://schemas.microsoft.com/office/powerpoint/2010/main" val="36553545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Text"/>
          <p:cNvSpPr txBox="1">
            <a:spLocks noGrp="1"/>
          </p:cNvSpPr>
          <p:nvPr>
            <p:ph type="title"/>
          </p:nvPr>
        </p:nvSpPr>
        <p:spPr>
          <a:xfrm>
            <a:off x="695661" y="555286"/>
            <a:ext cx="10729512" cy="108275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>
            <a:normAutofit/>
          </a:bodyPr>
          <a:lstStyle/>
          <a:p>
            <a:r>
              <a:t>Title Text</a:t>
            </a:r>
          </a:p>
        </p:txBody>
      </p:sp>
      <p:sp>
        <p:nvSpPr>
          <p:cNvPr id="3" name="Body Level One…"/>
          <p:cNvSpPr txBox="1">
            <a:spLocks noGrp="1"/>
          </p:cNvSpPr>
          <p:nvPr>
            <p:ph type="body" idx="1"/>
          </p:nvPr>
        </p:nvSpPr>
        <p:spPr>
          <a:xfrm>
            <a:off x="681756" y="1772990"/>
            <a:ext cx="10729511" cy="452478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>
            <a:normAutofit/>
          </a:bodyPr>
          <a:lstStyle>
            <a:lvl2pPr marL="508000" indent="-279400">
              <a:spcBef>
                <a:spcPts val="800"/>
              </a:spcBef>
              <a:buClr>
                <a:srgbClr val="A23733"/>
              </a:buClr>
              <a:buSzPct val="100000"/>
            </a:lvl2pPr>
            <a:lvl3pPr marL="736600" indent="-279400">
              <a:spcBef>
                <a:spcPts val="800"/>
              </a:spcBef>
              <a:buClr>
                <a:srgbClr val="BF4541"/>
              </a:buClr>
              <a:buSzPct val="100000"/>
            </a:lvl3pPr>
            <a:lvl4pPr marL="965200" indent="-279400">
              <a:spcBef>
                <a:spcPts val="800"/>
              </a:spcBef>
              <a:buClr>
                <a:srgbClr val="E6534F"/>
              </a:buClr>
              <a:buSzPct val="100000"/>
            </a:lvl4pPr>
            <a:lvl5pPr marL="1193800" indent="-279400">
              <a:spcBef>
                <a:spcPts val="800"/>
              </a:spcBef>
              <a:buClr>
                <a:srgbClr val="FF5C57"/>
              </a:buClr>
              <a:buSzPct val="100000"/>
            </a:lvl5pPr>
          </a:lstStyle>
          <a:p>
            <a:r>
              <a:rPr dirty="0"/>
              <a:t>Body Level One</a:t>
            </a:r>
          </a:p>
          <a:p>
            <a:pPr lvl="1"/>
            <a:r>
              <a:rPr dirty="0"/>
              <a:t>Body Level Two</a:t>
            </a:r>
          </a:p>
          <a:p>
            <a:pPr lvl="2"/>
            <a:r>
              <a:rPr dirty="0"/>
              <a:t>Body Level Three</a:t>
            </a:r>
          </a:p>
          <a:p>
            <a:pPr lvl="3"/>
            <a:r>
              <a:rPr dirty="0"/>
              <a:t>Body Level Four</a:t>
            </a:r>
          </a:p>
          <a:p>
            <a:pPr lvl="4"/>
            <a:r>
              <a:rPr dirty="0"/>
              <a:t>Body Level Five</a:t>
            </a:r>
          </a:p>
        </p:txBody>
      </p:sp>
      <p:pic>
        <p:nvPicPr>
          <p:cNvPr id="4" name="Image" descr="Image"/>
          <p:cNvPicPr>
            <a:picLocks noChangeAspect="1"/>
          </p:cNvPicPr>
          <p:nvPr/>
        </p:nvPicPr>
        <p:blipFill>
          <a:blip r:embed="rId7">
            <a:alphaModFix amt="27508"/>
          </a:blip>
          <a:stretch>
            <a:fillRect/>
          </a:stretch>
        </p:blipFill>
        <p:spPr>
          <a:xfrm>
            <a:off x="4719915" y="-2364402"/>
            <a:ext cx="10321370" cy="14025204"/>
          </a:xfrm>
          <a:prstGeom prst="rect">
            <a:avLst/>
          </a:prstGeom>
          <a:ln w="12700">
            <a:miter lim="400000"/>
          </a:ln>
        </p:spPr>
      </p:pic>
      <p:pic>
        <p:nvPicPr>
          <p:cNvPr id="5" name="Image" descr="Image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1476534" y="284716"/>
            <a:ext cx="507628" cy="689790"/>
          </a:xfrm>
          <a:prstGeom prst="rect">
            <a:avLst/>
          </a:prstGeom>
          <a:ln w="12700">
            <a:miter lim="400000"/>
          </a:ln>
        </p:spPr>
      </p:pic>
      <p:sp>
        <p:nvSpPr>
          <p:cNvPr id="6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5943235" y="6402484"/>
            <a:ext cx="305531" cy="276999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 anchor="ctr">
            <a:spAutoFit/>
          </a:bodyPr>
          <a:lstStyle>
            <a:lvl1pPr algn="ctr" defTabSz="914400">
              <a:lnSpc>
                <a:spcPct val="100000"/>
              </a:lnSpc>
              <a:spcBef>
                <a:spcPts val="0"/>
              </a:spcBef>
              <a:defRPr sz="1200">
                <a:solidFill>
                  <a:srgbClr val="575A5D"/>
                </a:solidFill>
                <a:latin typeface="Raleway" panose="020B0503030101060003" pitchFamily="34" charset="0"/>
                <a:ea typeface="Raleway" panose="020B0503030101060003" pitchFamily="34" charset="0"/>
                <a:cs typeface="Raleway" panose="020B0503030101060003" pitchFamily="34" charset="0"/>
                <a:sym typeface="Aino Regular"/>
              </a:defRPr>
            </a:lvl1pPr>
          </a:lstStyle>
          <a:p>
            <a:fld id="{86CB4B4D-7CA3-9044-876B-883B54F8677D}" type="slidenum">
              <a:rPr lang="et-EE" smtClean="0"/>
              <a:pPr/>
              <a:t>‹#›</a:t>
            </a:fld>
            <a:endParaRPr lang="et-EE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56" r:id="rId1"/>
    <p:sldLayoutId id="2147483650" r:id="rId2"/>
    <p:sldLayoutId id="2147483658" r:id="rId3"/>
    <p:sldLayoutId id="2147483659" r:id="rId4"/>
    <p:sldLayoutId id="2147483660" r:id="rId5"/>
  </p:sldLayoutIdLst>
  <p:transition spd="med"/>
  <p:txStyles>
    <p:titleStyle>
      <a:lvl1pPr marL="0" marR="0" indent="0" algn="l" defTabSz="45043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1" i="0" u="none" strike="noStrike" cap="none" spc="0" baseline="0">
          <a:solidFill>
            <a:srgbClr val="FF5C57"/>
          </a:solidFill>
          <a:uFillTx/>
          <a:latin typeface="Raleway"/>
          <a:ea typeface="Raleway"/>
          <a:cs typeface="Raleway"/>
          <a:sym typeface="Raleway"/>
        </a:defRPr>
      </a:lvl1pPr>
      <a:lvl2pPr marL="0" marR="0" indent="458388" algn="l" defTabSz="450430" latinLnBrk="0">
        <a:lnSpc>
          <a:spcPct val="88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1" i="0" u="none" strike="noStrike" cap="none" spc="0" baseline="0">
          <a:solidFill>
            <a:srgbClr val="FF5C57"/>
          </a:solidFill>
          <a:uFillTx/>
          <a:latin typeface="Raleway"/>
          <a:ea typeface="Raleway"/>
          <a:cs typeface="Raleway"/>
          <a:sym typeface="Raleway"/>
        </a:defRPr>
      </a:lvl2pPr>
      <a:lvl3pPr marL="0" marR="0" indent="916777" algn="l" defTabSz="450430" latinLnBrk="0">
        <a:lnSpc>
          <a:spcPct val="88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1" i="0" u="none" strike="noStrike" cap="none" spc="0" baseline="0">
          <a:solidFill>
            <a:srgbClr val="FF5C57"/>
          </a:solidFill>
          <a:uFillTx/>
          <a:latin typeface="Raleway"/>
          <a:ea typeface="Raleway"/>
          <a:cs typeface="Raleway"/>
          <a:sym typeface="Raleway"/>
        </a:defRPr>
      </a:lvl3pPr>
      <a:lvl4pPr marL="0" marR="0" indent="1375167" algn="l" defTabSz="450430" latinLnBrk="0">
        <a:lnSpc>
          <a:spcPct val="88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1" i="0" u="none" strike="noStrike" cap="none" spc="0" baseline="0">
          <a:solidFill>
            <a:srgbClr val="FF5C57"/>
          </a:solidFill>
          <a:uFillTx/>
          <a:latin typeface="Raleway"/>
          <a:ea typeface="Raleway"/>
          <a:cs typeface="Raleway"/>
          <a:sym typeface="Raleway"/>
        </a:defRPr>
      </a:lvl4pPr>
      <a:lvl5pPr marL="0" marR="0" indent="1833555" algn="l" defTabSz="450430" latinLnBrk="0">
        <a:lnSpc>
          <a:spcPct val="88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1" i="0" u="none" strike="noStrike" cap="none" spc="0" baseline="0">
          <a:solidFill>
            <a:srgbClr val="FF5C57"/>
          </a:solidFill>
          <a:uFillTx/>
          <a:latin typeface="Raleway"/>
          <a:ea typeface="Raleway"/>
          <a:cs typeface="Raleway"/>
          <a:sym typeface="Raleway"/>
        </a:defRPr>
      </a:lvl5pPr>
      <a:lvl6pPr marL="0" marR="0" indent="2291944" algn="l" defTabSz="450430" latinLnBrk="0">
        <a:lnSpc>
          <a:spcPct val="88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1" i="0" u="none" strike="noStrike" cap="none" spc="0" baseline="0">
          <a:solidFill>
            <a:srgbClr val="FF5C57"/>
          </a:solidFill>
          <a:uFillTx/>
          <a:latin typeface="Raleway"/>
          <a:ea typeface="Raleway"/>
          <a:cs typeface="Raleway"/>
          <a:sym typeface="Raleway"/>
        </a:defRPr>
      </a:lvl6pPr>
      <a:lvl7pPr marL="0" marR="0" indent="2750333" algn="l" defTabSz="450430" latinLnBrk="0">
        <a:lnSpc>
          <a:spcPct val="88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1" i="0" u="none" strike="noStrike" cap="none" spc="0" baseline="0">
          <a:solidFill>
            <a:srgbClr val="FF5C57"/>
          </a:solidFill>
          <a:uFillTx/>
          <a:latin typeface="Raleway"/>
          <a:ea typeface="Raleway"/>
          <a:cs typeface="Raleway"/>
          <a:sym typeface="Raleway"/>
        </a:defRPr>
      </a:lvl7pPr>
      <a:lvl8pPr marL="0" marR="0" indent="3208721" algn="l" defTabSz="450430" latinLnBrk="0">
        <a:lnSpc>
          <a:spcPct val="88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1" i="0" u="none" strike="noStrike" cap="none" spc="0" baseline="0">
          <a:solidFill>
            <a:srgbClr val="FF5C57"/>
          </a:solidFill>
          <a:uFillTx/>
          <a:latin typeface="Raleway"/>
          <a:ea typeface="Raleway"/>
          <a:cs typeface="Raleway"/>
          <a:sym typeface="Raleway"/>
        </a:defRPr>
      </a:lvl8pPr>
      <a:lvl9pPr marL="0" marR="0" indent="3667109" algn="l" defTabSz="450430" latinLnBrk="0">
        <a:lnSpc>
          <a:spcPct val="88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1" i="0" u="none" strike="noStrike" cap="none" spc="0" baseline="0">
          <a:solidFill>
            <a:srgbClr val="FF5C57"/>
          </a:solidFill>
          <a:uFillTx/>
          <a:latin typeface="Raleway"/>
          <a:ea typeface="Raleway"/>
          <a:cs typeface="Raleway"/>
          <a:sym typeface="Raleway"/>
        </a:defRPr>
      </a:lvl9pPr>
    </p:titleStyle>
    <p:bodyStyle>
      <a:lvl1pPr marL="279400" marR="0" indent="-279400" algn="l" defTabSz="450430" latinLnBrk="0">
        <a:lnSpc>
          <a:spcPct val="110000"/>
        </a:lnSpc>
        <a:spcBef>
          <a:spcPts val="2000"/>
        </a:spcBef>
        <a:spcAft>
          <a:spcPts val="0"/>
        </a:spcAft>
        <a:buClr>
          <a:srgbClr val="401716"/>
        </a:buClr>
        <a:buSzPct val="100000"/>
        <a:buFontTx/>
        <a:buChar char="‣"/>
        <a:tabLst/>
        <a:defRPr sz="3200" b="0" i="0" u="none" strike="noStrike" cap="none" spc="0" baseline="0">
          <a:solidFill>
            <a:srgbClr val="646482"/>
          </a:solidFill>
          <a:uFillTx/>
          <a:latin typeface="Raleway"/>
          <a:ea typeface="Raleway"/>
          <a:cs typeface="Raleway"/>
          <a:sym typeface="Raleway"/>
        </a:defRPr>
      </a:lvl1pPr>
      <a:lvl2pPr marL="228600" marR="0" indent="0" algn="l" defTabSz="450430" latinLnBrk="0">
        <a:lnSpc>
          <a:spcPct val="110000"/>
        </a:lnSpc>
        <a:spcBef>
          <a:spcPts val="2000"/>
        </a:spcBef>
        <a:spcAft>
          <a:spcPts val="0"/>
        </a:spcAft>
        <a:buClr>
          <a:srgbClr val="401716"/>
        </a:buClr>
        <a:buSzPct val="171000"/>
        <a:buFontTx/>
        <a:buChar char="‣"/>
        <a:tabLst/>
        <a:defRPr sz="3200" b="0" i="0" u="none" strike="noStrike" cap="none" spc="0" baseline="0">
          <a:solidFill>
            <a:srgbClr val="646482"/>
          </a:solidFill>
          <a:uFillTx/>
          <a:latin typeface="Raleway"/>
          <a:ea typeface="Raleway"/>
          <a:cs typeface="Raleway"/>
          <a:sym typeface="Raleway"/>
        </a:defRPr>
      </a:lvl2pPr>
      <a:lvl3pPr marL="457200" marR="0" indent="0" algn="l" defTabSz="450430" latinLnBrk="0">
        <a:lnSpc>
          <a:spcPct val="110000"/>
        </a:lnSpc>
        <a:spcBef>
          <a:spcPts val="2000"/>
        </a:spcBef>
        <a:spcAft>
          <a:spcPts val="0"/>
        </a:spcAft>
        <a:buClr>
          <a:srgbClr val="401716"/>
        </a:buClr>
        <a:buSzPct val="171000"/>
        <a:buFontTx/>
        <a:buChar char="‣"/>
        <a:tabLst/>
        <a:defRPr sz="3200" b="0" i="0" u="none" strike="noStrike" cap="none" spc="0" baseline="0">
          <a:solidFill>
            <a:srgbClr val="646482"/>
          </a:solidFill>
          <a:uFillTx/>
          <a:latin typeface="Raleway"/>
          <a:ea typeface="Raleway"/>
          <a:cs typeface="Raleway"/>
          <a:sym typeface="Raleway"/>
        </a:defRPr>
      </a:lvl3pPr>
      <a:lvl4pPr marL="685800" marR="0" indent="0" algn="l" defTabSz="450430" latinLnBrk="0">
        <a:lnSpc>
          <a:spcPct val="110000"/>
        </a:lnSpc>
        <a:spcBef>
          <a:spcPts val="2000"/>
        </a:spcBef>
        <a:spcAft>
          <a:spcPts val="0"/>
        </a:spcAft>
        <a:buClr>
          <a:srgbClr val="401716"/>
        </a:buClr>
        <a:buSzPct val="171000"/>
        <a:buFontTx/>
        <a:buChar char="‣"/>
        <a:tabLst/>
        <a:defRPr sz="3200" b="0" i="0" u="none" strike="noStrike" cap="none" spc="0" baseline="0">
          <a:solidFill>
            <a:srgbClr val="646482"/>
          </a:solidFill>
          <a:uFillTx/>
          <a:latin typeface="Raleway"/>
          <a:ea typeface="Raleway"/>
          <a:cs typeface="Raleway"/>
          <a:sym typeface="Raleway"/>
        </a:defRPr>
      </a:lvl4pPr>
      <a:lvl5pPr marL="914400" marR="0" indent="0" algn="l" defTabSz="450430" latinLnBrk="0">
        <a:lnSpc>
          <a:spcPct val="110000"/>
        </a:lnSpc>
        <a:spcBef>
          <a:spcPts val="2000"/>
        </a:spcBef>
        <a:spcAft>
          <a:spcPts val="0"/>
        </a:spcAft>
        <a:buClr>
          <a:srgbClr val="401716"/>
        </a:buClr>
        <a:buSzPct val="171000"/>
        <a:buFontTx/>
        <a:buChar char="‣"/>
        <a:tabLst/>
        <a:defRPr sz="3200" b="0" i="0" u="none" strike="noStrike" cap="none" spc="0" baseline="0">
          <a:solidFill>
            <a:srgbClr val="646482"/>
          </a:solidFill>
          <a:uFillTx/>
          <a:latin typeface="Raleway"/>
          <a:ea typeface="Raleway"/>
          <a:cs typeface="Raleway"/>
          <a:sym typeface="Raleway"/>
        </a:defRPr>
      </a:lvl5pPr>
      <a:lvl6pPr marL="0" marR="0" indent="1143000" algn="l" defTabSz="450430" latinLnBrk="0">
        <a:lnSpc>
          <a:spcPct val="110000"/>
        </a:lnSpc>
        <a:spcBef>
          <a:spcPts val="2000"/>
        </a:spcBef>
        <a:spcAft>
          <a:spcPts val="0"/>
        </a:spcAft>
        <a:buClr>
          <a:srgbClr val="401716"/>
        </a:buClr>
        <a:buSzTx/>
        <a:buFontTx/>
        <a:buNone/>
        <a:tabLst/>
        <a:defRPr sz="3200" b="0" i="0" u="none" strike="noStrike" cap="none" spc="0" baseline="0">
          <a:solidFill>
            <a:srgbClr val="646482"/>
          </a:solidFill>
          <a:uFillTx/>
          <a:latin typeface="Raleway"/>
          <a:ea typeface="Raleway"/>
          <a:cs typeface="Raleway"/>
          <a:sym typeface="Raleway"/>
        </a:defRPr>
      </a:lvl6pPr>
      <a:lvl7pPr marL="0" marR="0" indent="1371600" algn="l" defTabSz="450430" latinLnBrk="0">
        <a:lnSpc>
          <a:spcPct val="110000"/>
        </a:lnSpc>
        <a:spcBef>
          <a:spcPts val="2000"/>
        </a:spcBef>
        <a:spcAft>
          <a:spcPts val="0"/>
        </a:spcAft>
        <a:buClr>
          <a:srgbClr val="401716"/>
        </a:buClr>
        <a:buSzTx/>
        <a:buFontTx/>
        <a:buNone/>
        <a:tabLst/>
        <a:defRPr sz="3200" b="0" i="0" u="none" strike="noStrike" cap="none" spc="0" baseline="0">
          <a:solidFill>
            <a:srgbClr val="646482"/>
          </a:solidFill>
          <a:uFillTx/>
          <a:latin typeface="Raleway"/>
          <a:ea typeface="Raleway"/>
          <a:cs typeface="Raleway"/>
          <a:sym typeface="Raleway"/>
        </a:defRPr>
      </a:lvl7pPr>
      <a:lvl8pPr marL="0" marR="0" indent="1600200" algn="l" defTabSz="450430" latinLnBrk="0">
        <a:lnSpc>
          <a:spcPct val="110000"/>
        </a:lnSpc>
        <a:spcBef>
          <a:spcPts val="2000"/>
        </a:spcBef>
        <a:spcAft>
          <a:spcPts val="0"/>
        </a:spcAft>
        <a:buClr>
          <a:srgbClr val="401716"/>
        </a:buClr>
        <a:buSzTx/>
        <a:buFontTx/>
        <a:buNone/>
        <a:tabLst/>
        <a:defRPr sz="3200" b="0" i="0" u="none" strike="noStrike" cap="none" spc="0" baseline="0">
          <a:solidFill>
            <a:srgbClr val="646482"/>
          </a:solidFill>
          <a:uFillTx/>
          <a:latin typeface="Raleway"/>
          <a:ea typeface="Raleway"/>
          <a:cs typeface="Raleway"/>
          <a:sym typeface="Raleway"/>
        </a:defRPr>
      </a:lvl8pPr>
      <a:lvl9pPr marL="0" marR="0" indent="1828800" algn="l" defTabSz="450430" latinLnBrk="0">
        <a:lnSpc>
          <a:spcPct val="110000"/>
        </a:lnSpc>
        <a:spcBef>
          <a:spcPts val="2000"/>
        </a:spcBef>
        <a:spcAft>
          <a:spcPts val="0"/>
        </a:spcAft>
        <a:buClr>
          <a:srgbClr val="401716"/>
        </a:buClr>
        <a:buSzTx/>
        <a:buFontTx/>
        <a:buNone/>
        <a:tabLst/>
        <a:defRPr sz="3200" b="0" i="0" u="none" strike="noStrike" cap="none" spc="0" baseline="0">
          <a:solidFill>
            <a:srgbClr val="646482"/>
          </a:solidFill>
          <a:uFillTx/>
          <a:latin typeface="Raleway"/>
          <a:ea typeface="Raleway"/>
          <a:cs typeface="Raleway"/>
          <a:sym typeface="Raleway"/>
        </a:defRPr>
      </a:lvl9pPr>
    </p:bodyStyle>
    <p:otherStyle>
      <a:lvl1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ino Regular"/>
        </a:defRPr>
      </a:lvl1pPr>
      <a:lvl2pPr marL="0" marR="0" indent="457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ino Regular"/>
        </a:defRPr>
      </a:lvl2pPr>
      <a:lvl3pPr marL="0" marR="0" indent="914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ino Regular"/>
        </a:defRPr>
      </a:lvl3pPr>
      <a:lvl4pPr marL="0" marR="0" indent="1371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ino Regular"/>
        </a:defRPr>
      </a:lvl4pPr>
      <a:lvl5pPr marL="0" marR="0" indent="18288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ino Regular"/>
        </a:defRPr>
      </a:lvl5pPr>
      <a:lvl6pPr marL="0" marR="0" indent="22860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ino Regular"/>
        </a:defRPr>
      </a:lvl6pPr>
      <a:lvl7pPr marL="0" marR="0" indent="2743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ino Regular"/>
        </a:defRPr>
      </a:lvl7pPr>
      <a:lvl8pPr marL="0" marR="0" indent="3200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ino Regular"/>
        </a:defRPr>
      </a:lvl8pPr>
      <a:lvl9pPr marL="0" marR="0" indent="3657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ino Regular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7" Type="http://schemas.openxmlformats.org/officeDocument/2006/relationships/image" Target="../media/image10.sv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svg"/><Relationship Id="rId4" Type="http://schemas.openxmlformats.org/officeDocument/2006/relationships/image" Target="../media/image7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sv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sv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sv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sv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sv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0.png"/><Relationship Id="rId4" Type="http://schemas.openxmlformats.org/officeDocument/2006/relationships/image" Target="../media/image69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sv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2.png"/><Relationship Id="rId5" Type="http://schemas.openxmlformats.org/officeDocument/2006/relationships/image" Target="../media/image71.png"/><Relationship Id="rId4" Type="http://schemas.openxmlformats.org/officeDocument/2006/relationships/image" Target="../media/image70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svg"/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14.png"/><Relationship Id="rId7" Type="http://schemas.openxmlformats.org/officeDocument/2006/relationships/image" Target="../media/image17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6.png"/><Relationship Id="rId11" Type="http://schemas.microsoft.com/office/2007/relationships/hdphoto" Target="../media/hdphoto2.wdp"/><Relationship Id="rId5" Type="http://schemas.openxmlformats.org/officeDocument/2006/relationships/image" Target="../media/image15.png"/><Relationship Id="rId10" Type="http://schemas.openxmlformats.org/officeDocument/2006/relationships/image" Target="../media/image20.png"/><Relationship Id="rId4" Type="http://schemas.microsoft.com/office/2007/relationships/hdphoto" Target="../media/hdphoto1.wdp"/><Relationship Id="rId9" Type="http://schemas.openxmlformats.org/officeDocument/2006/relationships/image" Target="../media/image19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3" Type="http://schemas.openxmlformats.org/officeDocument/2006/relationships/image" Target="../media/image32.emf"/><Relationship Id="rId18" Type="http://schemas.openxmlformats.org/officeDocument/2006/relationships/image" Target="../media/image37.emf"/><Relationship Id="rId26" Type="http://schemas.openxmlformats.org/officeDocument/2006/relationships/image" Target="../media/image45.gif"/><Relationship Id="rId3" Type="http://schemas.openxmlformats.org/officeDocument/2006/relationships/image" Target="../media/image22.emf"/><Relationship Id="rId21" Type="http://schemas.openxmlformats.org/officeDocument/2006/relationships/image" Target="../media/image40.emf"/><Relationship Id="rId34" Type="http://schemas.openxmlformats.org/officeDocument/2006/relationships/image" Target="../media/image53.png"/><Relationship Id="rId7" Type="http://schemas.openxmlformats.org/officeDocument/2006/relationships/image" Target="../media/image26.emf"/><Relationship Id="rId12" Type="http://schemas.openxmlformats.org/officeDocument/2006/relationships/image" Target="../media/image31.emf"/><Relationship Id="rId17" Type="http://schemas.openxmlformats.org/officeDocument/2006/relationships/image" Target="../media/image36.emf"/><Relationship Id="rId25" Type="http://schemas.openxmlformats.org/officeDocument/2006/relationships/image" Target="../media/image44.emf"/><Relationship Id="rId33" Type="http://schemas.openxmlformats.org/officeDocument/2006/relationships/image" Target="../media/image52.png"/><Relationship Id="rId2" Type="http://schemas.openxmlformats.org/officeDocument/2006/relationships/image" Target="../media/image21.emf"/><Relationship Id="rId16" Type="http://schemas.openxmlformats.org/officeDocument/2006/relationships/image" Target="../media/image35.emf"/><Relationship Id="rId20" Type="http://schemas.openxmlformats.org/officeDocument/2006/relationships/image" Target="../media/image39.emf"/><Relationship Id="rId29" Type="http://schemas.openxmlformats.org/officeDocument/2006/relationships/image" Target="../media/image48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5.emf"/><Relationship Id="rId11" Type="http://schemas.openxmlformats.org/officeDocument/2006/relationships/image" Target="../media/image30.emf"/><Relationship Id="rId24" Type="http://schemas.openxmlformats.org/officeDocument/2006/relationships/image" Target="../media/image43.emf"/><Relationship Id="rId32" Type="http://schemas.openxmlformats.org/officeDocument/2006/relationships/image" Target="../media/image51.emf"/><Relationship Id="rId5" Type="http://schemas.openxmlformats.org/officeDocument/2006/relationships/image" Target="../media/image24.emf"/><Relationship Id="rId15" Type="http://schemas.openxmlformats.org/officeDocument/2006/relationships/image" Target="../media/image34.emf"/><Relationship Id="rId23" Type="http://schemas.openxmlformats.org/officeDocument/2006/relationships/image" Target="../media/image42.emf"/><Relationship Id="rId28" Type="http://schemas.openxmlformats.org/officeDocument/2006/relationships/image" Target="../media/image47.png"/><Relationship Id="rId10" Type="http://schemas.openxmlformats.org/officeDocument/2006/relationships/image" Target="../media/image29.emf"/><Relationship Id="rId19" Type="http://schemas.openxmlformats.org/officeDocument/2006/relationships/image" Target="../media/image38.emf"/><Relationship Id="rId31" Type="http://schemas.openxmlformats.org/officeDocument/2006/relationships/image" Target="../media/image50.png"/><Relationship Id="rId4" Type="http://schemas.openxmlformats.org/officeDocument/2006/relationships/image" Target="../media/image23.emf"/><Relationship Id="rId9" Type="http://schemas.openxmlformats.org/officeDocument/2006/relationships/image" Target="../media/image28.emf"/><Relationship Id="rId14" Type="http://schemas.openxmlformats.org/officeDocument/2006/relationships/image" Target="../media/image33.emf"/><Relationship Id="rId22" Type="http://schemas.openxmlformats.org/officeDocument/2006/relationships/image" Target="../media/image41.emf"/><Relationship Id="rId27" Type="http://schemas.openxmlformats.org/officeDocument/2006/relationships/image" Target="../media/image46.emf"/><Relationship Id="rId30" Type="http://schemas.openxmlformats.org/officeDocument/2006/relationships/image" Target="../media/image49.png"/><Relationship Id="rId35" Type="http://schemas.openxmlformats.org/officeDocument/2006/relationships/image" Target="../media/image54.png"/><Relationship Id="rId8" Type="http://schemas.openxmlformats.org/officeDocument/2006/relationships/image" Target="../media/image27.emf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9.png"/><Relationship Id="rId3" Type="http://schemas.microsoft.com/office/2007/relationships/hdphoto" Target="../media/hdphoto3.wdp"/><Relationship Id="rId7" Type="http://schemas.openxmlformats.org/officeDocument/2006/relationships/image" Target="../media/image52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8.png"/><Relationship Id="rId5" Type="http://schemas.openxmlformats.org/officeDocument/2006/relationships/image" Target="../media/image57.png"/><Relationship Id="rId4" Type="http://schemas.openxmlformats.org/officeDocument/2006/relationships/image" Target="../media/image5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sv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sv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sv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D675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lt 6" descr="Sülearvuti">
            <a:extLst>
              <a:ext uri="{FF2B5EF4-FFF2-40B4-BE49-F238E27FC236}">
                <a16:creationId xmlns:a16="http://schemas.microsoft.com/office/drawing/2014/main" id="{8D5CAECC-1F2A-47AB-9DF4-6B6FDAF2191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553200" y="3429000"/>
            <a:ext cx="3619895" cy="3619895"/>
          </a:xfrm>
          <a:prstGeom prst="rect">
            <a:avLst/>
          </a:prstGeom>
        </p:spPr>
      </p:pic>
      <p:sp>
        <p:nvSpPr>
          <p:cNvPr id="297" name="Title 1"/>
          <p:cNvSpPr txBox="1">
            <a:spLocks noGrp="1"/>
          </p:cNvSpPr>
          <p:nvPr>
            <p:ph type="title"/>
          </p:nvPr>
        </p:nvSpPr>
        <p:spPr>
          <a:xfrm>
            <a:off x="326246" y="-111568"/>
            <a:ext cx="8697438" cy="5056590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et-EE" sz="13800" dirty="0" err="1">
                <a:latin typeface="Raleway" panose="020B0503030101060003" pitchFamily="34" charset="-70"/>
              </a:rPr>
              <a:t>eBooking</a:t>
            </a:r>
            <a:r>
              <a:rPr lang="et-EE" sz="13800" dirty="0">
                <a:latin typeface="Raleway" panose="020B0503030101060003" pitchFamily="34" charset="-70"/>
              </a:rPr>
              <a:t> </a:t>
            </a:r>
            <a:br>
              <a:rPr lang="et-EE" sz="8000" dirty="0">
                <a:latin typeface="Raleway" panose="020B0503030101060003" pitchFamily="34" charset="-70"/>
              </a:rPr>
            </a:br>
            <a:r>
              <a:rPr lang="et-EE" sz="8000" dirty="0">
                <a:latin typeface="Raleway" panose="020B0503030101060003" pitchFamily="34" charset="-70"/>
              </a:rPr>
              <a:t>in Estonia</a:t>
            </a:r>
          </a:p>
        </p:txBody>
      </p:sp>
      <p:pic>
        <p:nvPicPr>
          <p:cNvPr id="4" name="Pilt 3" descr="Arst">
            <a:extLst>
              <a:ext uri="{FF2B5EF4-FFF2-40B4-BE49-F238E27FC236}">
                <a16:creationId xmlns:a16="http://schemas.microsoft.com/office/drawing/2014/main" id="{F72519AE-8B7F-40F1-A181-25B23DC71B5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7905946" y="4554437"/>
            <a:ext cx="1406495" cy="1406495"/>
          </a:xfrm>
          <a:prstGeom prst="rect">
            <a:avLst/>
          </a:prstGeom>
        </p:spPr>
      </p:pic>
      <p:pic>
        <p:nvPicPr>
          <p:cNvPr id="9" name="Pilt 8" descr="Päevakalender">
            <a:extLst>
              <a:ext uri="{FF2B5EF4-FFF2-40B4-BE49-F238E27FC236}">
                <a16:creationId xmlns:a16="http://schemas.microsoft.com/office/drawing/2014/main" id="{4CB3AE50-8F65-4FD1-9252-BE7F3E0722B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8136892" y="261295"/>
            <a:ext cx="5056590" cy="5056590"/>
          </a:xfrm>
          <a:prstGeom prst="rect">
            <a:avLst/>
          </a:prstGeom>
        </p:spPr>
      </p:pic>
    </p:spTree>
  </p:cSld>
  <p:clrMapOvr>
    <a:masterClrMapping/>
  </p:clrMapOvr>
  <p:transition spd="slow">
    <p:push dir="u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D675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lt 9" descr="Sülearvuti">
            <a:extLst>
              <a:ext uri="{FF2B5EF4-FFF2-40B4-BE49-F238E27FC236}">
                <a16:creationId xmlns:a16="http://schemas.microsoft.com/office/drawing/2014/main" id="{BBA46C38-1D81-4034-A122-EC62392A752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-1001485" y="-2853871"/>
            <a:ext cx="14514286" cy="12565742"/>
          </a:xfrm>
          <a:prstGeom prst="rect">
            <a:avLst/>
          </a:prstGeom>
        </p:spPr>
      </p:pic>
      <p:sp>
        <p:nvSpPr>
          <p:cNvPr id="5" name="Ristkülik 4">
            <a:extLst>
              <a:ext uri="{FF2B5EF4-FFF2-40B4-BE49-F238E27FC236}">
                <a16:creationId xmlns:a16="http://schemas.microsoft.com/office/drawing/2014/main" id="{0B5F722E-9FAE-412D-A714-C42C8DD2C2F2}"/>
              </a:ext>
            </a:extLst>
          </p:cNvPr>
          <p:cNvSpPr/>
          <p:nvPr/>
        </p:nvSpPr>
        <p:spPr>
          <a:xfrm>
            <a:off x="1611086" y="130629"/>
            <a:ext cx="9317997" cy="5297714"/>
          </a:xfrm>
          <a:prstGeom prst="rect">
            <a:avLst/>
          </a:prstGeom>
          <a:solidFill>
            <a:srgbClr val="FFFFFF"/>
          </a:solidFill>
          <a:ln w="1016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t-EE" sz="1800" b="0" i="0" u="none" strike="noStrike" cap="none" spc="0" normalizeH="0" baseline="0">
              <a:ln>
                <a:noFill/>
              </a:ln>
              <a:solidFill>
                <a:srgbClr val="575A5D"/>
              </a:solidFill>
              <a:effectLst/>
              <a:uFillTx/>
              <a:latin typeface="Aino Regular"/>
              <a:ea typeface="Aino Regular"/>
              <a:cs typeface="Aino Regular"/>
              <a:sym typeface="Aino Regular"/>
            </a:endParaRPr>
          </a:p>
        </p:txBody>
      </p:sp>
      <p:pic>
        <p:nvPicPr>
          <p:cNvPr id="6" name="Pilt 5">
            <a:extLst>
              <a:ext uri="{FF2B5EF4-FFF2-40B4-BE49-F238E27FC236}">
                <a16:creationId xmlns:a16="http://schemas.microsoft.com/office/drawing/2014/main" id="{B4128042-633F-467E-8FB0-21CD68F57D2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70371" y="883103"/>
            <a:ext cx="9772650" cy="4743450"/>
          </a:xfrm>
          <a:prstGeom prst="rect">
            <a:avLst/>
          </a:prstGeom>
        </p:spPr>
      </p:pic>
      <p:sp>
        <p:nvSpPr>
          <p:cNvPr id="7" name="Pealkiri 1">
            <a:extLst>
              <a:ext uri="{FF2B5EF4-FFF2-40B4-BE49-F238E27FC236}">
                <a16:creationId xmlns:a16="http://schemas.microsoft.com/office/drawing/2014/main" id="{593C54DB-7301-4F23-8D29-D58A7B8669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24734" y="-67581"/>
            <a:ext cx="10729512" cy="1082757"/>
          </a:xfrm>
        </p:spPr>
        <p:txBody>
          <a:bodyPr>
            <a:normAutofit/>
          </a:bodyPr>
          <a:lstStyle/>
          <a:p>
            <a:r>
              <a:rPr lang="et-EE" sz="4400" dirty="0" err="1">
                <a:solidFill>
                  <a:srgbClr val="ED675F"/>
                </a:solidFill>
              </a:rPr>
              <a:t>Free</a:t>
            </a:r>
            <a:r>
              <a:rPr lang="et-EE" sz="4400" dirty="0">
                <a:solidFill>
                  <a:srgbClr val="ED675F"/>
                </a:solidFill>
              </a:rPr>
              <a:t> </a:t>
            </a:r>
            <a:r>
              <a:rPr lang="et-EE" sz="4400" dirty="0" err="1">
                <a:solidFill>
                  <a:srgbClr val="ED675F"/>
                </a:solidFill>
              </a:rPr>
              <a:t>time</a:t>
            </a:r>
            <a:r>
              <a:rPr lang="et-EE" sz="4400" dirty="0">
                <a:solidFill>
                  <a:srgbClr val="ED675F"/>
                </a:solidFill>
              </a:rPr>
              <a:t> </a:t>
            </a:r>
            <a:r>
              <a:rPr lang="et-EE" sz="4400" dirty="0" err="1">
                <a:solidFill>
                  <a:srgbClr val="ED675F"/>
                </a:solidFill>
              </a:rPr>
              <a:t>search</a:t>
            </a:r>
            <a:r>
              <a:rPr lang="et-EE" sz="4400" dirty="0">
                <a:solidFill>
                  <a:srgbClr val="ED675F"/>
                </a:solidFill>
              </a:rPr>
              <a:t> </a:t>
            </a:r>
            <a:r>
              <a:rPr lang="et-EE" sz="4400" dirty="0" err="1">
                <a:solidFill>
                  <a:srgbClr val="ED675F"/>
                </a:solidFill>
              </a:rPr>
              <a:t>with</a:t>
            </a:r>
            <a:r>
              <a:rPr lang="et-EE" sz="4400" dirty="0">
                <a:solidFill>
                  <a:srgbClr val="ED675F"/>
                </a:solidFill>
              </a:rPr>
              <a:t> </a:t>
            </a:r>
            <a:r>
              <a:rPr lang="et-EE" sz="4400" dirty="0" err="1">
                <a:solidFill>
                  <a:srgbClr val="ED675F"/>
                </a:solidFill>
              </a:rPr>
              <a:t>referrals</a:t>
            </a:r>
            <a:endParaRPr lang="et-EE" sz="4400" dirty="0">
              <a:solidFill>
                <a:srgbClr val="ED675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8791279"/>
      </p:ext>
    </p:extLst>
  </p:cSld>
  <p:clrMapOvr>
    <a:masterClrMapping/>
  </p:clrMapOvr>
  <p:transition spd="slow">
    <p:push dir="u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D675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lt 9" descr="Sülearvuti">
            <a:extLst>
              <a:ext uri="{FF2B5EF4-FFF2-40B4-BE49-F238E27FC236}">
                <a16:creationId xmlns:a16="http://schemas.microsoft.com/office/drawing/2014/main" id="{BBA46C38-1D81-4034-A122-EC62392A752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-987059" y="-2565772"/>
            <a:ext cx="14514286" cy="12565742"/>
          </a:xfrm>
          <a:prstGeom prst="rect">
            <a:avLst/>
          </a:prstGeom>
        </p:spPr>
      </p:pic>
      <p:sp>
        <p:nvSpPr>
          <p:cNvPr id="5" name="Ristkülik 4">
            <a:extLst>
              <a:ext uri="{FF2B5EF4-FFF2-40B4-BE49-F238E27FC236}">
                <a16:creationId xmlns:a16="http://schemas.microsoft.com/office/drawing/2014/main" id="{0B5F722E-9FAE-412D-A714-C42C8DD2C2F2}"/>
              </a:ext>
            </a:extLst>
          </p:cNvPr>
          <p:cNvSpPr/>
          <p:nvPr/>
        </p:nvSpPr>
        <p:spPr>
          <a:xfrm>
            <a:off x="1611086" y="130629"/>
            <a:ext cx="9317997" cy="5297714"/>
          </a:xfrm>
          <a:prstGeom prst="rect">
            <a:avLst/>
          </a:prstGeom>
          <a:solidFill>
            <a:srgbClr val="FFFFFF"/>
          </a:solidFill>
          <a:ln w="1016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t-EE" sz="1800" b="0" i="0" u="none" strike="noStrike" cap="none" spc="0" normalizeH="0" baseline="0">
              <a:ln>
                <a:noFill/>
              </a:ln>
              <a:solidFill>
                <a:srgbClr val="575A5D"/>
              </a:solidFill>
              <a:effectLst/>
              <a:uFillTx/>
              <a:latin typeface="Aino Regular"/>
              <a:ea typeface="Aino Regular"/>
              <a:cs typeface="Aino Regular"/>
              <a:sym typeface="Aino Regular"/>
            </a:endParaRPr>
          </a:p>
        </p:txBody>
      </p:sp>
      <p:pic>
        <p:nvPicPr>
          <p:cNvPr id="3" name="Pilt 2">
            <a:extLst>
              <a:ext uri="{FF2B5EF4-FFF2-40B4-BE49-F238E27FC236}">
                <a16:creationId xmlns:a16="http://schemas.microsoft.com/office/drawing/2014/main" id="{A7FBE9E1-42EE-49FA-BC6F-161C687EFB8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08731" y="334304"/>
            <a:ext cx="5558613" cy="4890364"/>
          </a:xfrm>
          <a:prstGeom prst="rect">
            <a:avLst/>
          </a:prstGeom>
        </p:spPr>
      </p:pic>
      <p:sp>
        <p:nvSpPr>
          <p:cNvPr id="8" name="Pealkiri 1">
            <a:extLst>
              <a:ext uri="{FF2B5EF4-FFF2-40B4-BE49-F238E27FC236}">
                <a16:creationId xmlns:a16="http://schemas.microsoft.com/office/drawing/2014/main" id="{A6AD6966-25CC-4113-BDC5-729ACE69B1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5148" y="-121021"/>
            <a:ext cx="10729512" cy="1082757"/>
          </a:xfrm>
        </p:spPr>
        <p:txBody>
          <a:bodyPr>
            <a:normAutofit/>
          </a:bodyPr>
          <a:lstStyle/>
          <a:p>
            <a:r>
              <a:rPr lang="et-EE" sz="4400" dirty="0" err="1">
                <a:solidFill>
                  <a:srgbClr val="ED675F"/>
                </a:solidFill>
              </a:rPr>
              <a:t>Remote</a:t>
            </a:r>
            <a:r>
              <a:rPr lang="et-EE" sz="4400" dirty="0">
                <a:solidFill>
                  <a:srgbClr val="ED675F"/>
                </a:solidFill>
              </a:rPr>
              <a:t> </a:t>
            </a:r>
            <a:r>
              <a:rPr lang="et-EE" sz="4400" dirty="0" err="1">
                <a:solidFill>
                  <a:srgbClr val="ED675F"/>
                </a:solidFill>
              </a:rPr>
              <a:t>visits</a:t>
            </a:r>
            <a:endParaRPr lang="et-EE" sz="4400" dirty="0">
              <a:solidFill>
                <a:srgbClr val="ED675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8994338"/>
      </p:ext>
    </p:extLst>
  </p:cSld>
  <p:clrMapOvr>
    <a:masterClrMapping/>
  </p:clrMapOvr>
  <p:transition spd="slow">
    <p:push dir="u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D675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lt 9" descr="Sülearvuti">
            <a:extLst>
              <a:ext uri="{FF2B5EF4-FFF2-40B4-BE49-F238E27FC236}">
                <a16:creationId xmlns:a16="http://schemas.microsoft.com/office/drawing/2014/main" id="{BBA46C38-1D81-4034-A122-EC62392A752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-987059" y="-2615876"/>
            <a:ext cx="14514286" cy="12565742"/>
          </a:xfrm>
          <a:prstGeom prst="rect">
            <a:avLst/>
          </a:prstGeom>
        </p:spPr>
      </p:pic>
      <p:sp>
        <p:nvSpPr>
          <p:cNvPr id="5" name="Ristkülik 4">
            <a:extLst>
              <a:ext uri="{FF2B5EF4-FFF2-40B4-BE49-F238E27FC236}">
                <a16:creationId xmlns:a16="http://schemas.microsoft.com/office/drawing/2014/main" id="{0B5F722E-9FAE-412D-A714-C42C8DD2C2F2}"/>
              </a:ext>
            </a:extLst>
          </p:cNvPr>
          <p:cNvSpPr/>
          <p:nvPr/>
        </p:nvSpPr>
        <p:spPr>
          <a:xfrm>
            <a:off x="1611086" y="130629"/>
            <a:ext cx="9317997" cy="5297714"/>
          </a:xfrm>
          <a:prstGeom prst="rect">
            <a:avLst/>
          </a:prstGeom>
          <a:solidFill>
            <a:srgbClr val="FFFFFF"/>
          </a:solidFill>
          <a:ln w="1016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t-EE" sz="1800" b="0" i="0" u="none" strike="noStrike" cap="none" spc="0" normalizeH="0" baseline="0">
              <a:ln>
                <a:noFill/>
              </a:ln>
              <a:solidFill>
                <a:srgbClr val="575A5D"/>
              </a:solidFill>
              <a:effectLst/>
              <a:uFillTx/>
              <a:latin typeface="Aino Regular"/>
              <a:ea typeface="Aino Regular"/>
              <a:cs typeface="Aino Regular"/>
              <a:sym typeface="Aino Regular"/>
            </a:endParaRPr>
          </a:p>
        </p:txBody>
      </p:sp>
      <p:sp>
        <p:nvSpPr>
          <p:cNvPr id="8" name="Pealkiri 1">
            <a:extLst>
              <a:ext uri="{FF2B5EF4-FFF2-40B4-BE49-F238E27FC236}">
                <a16:creationId xmlns:a16="http://schemas.microsoft.com/office/drawing/2014/main" id="{A6AD6966-25CC-4113-BDC5-729ACE69B1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98118" y="-116782"/>
            <a:ext cx="10729512" cy="1082757"/>
          </a:xfrm>
        </p:spPr>
        <p:txBody>
          <a:bodyPr>
            <a:normAutofit/>
          </a:bodyPr>
          <a:lstStyle/>
          <a:p>
            <a:r>
              <a:rPr lang="et-EE" sz="4400" dirty="0">
                <a:solidFill>
                  <a:srgbClr val="ED675F"/>
                </a:solidFill>
              </a:rPr>
              <a:t>COVID-19 </a:t>
            </a:r>
            <a:r>
              <a:rPr lang="et-EE" sz="4400" dirty="0" err="1">
                <a:solidFill>
                  <a:srgbClr val="ED675F"/>
                </a:solidFill>
              </a:rPr>
              <a:t>vaccination</a:t>
            </a:r>
            <a:endParaRPr lang="et-EE" sz="4400" dirty="0">
              <a:solidFill>
                <a:srgbClr val="ED675F"/>
              </a:solidFill>
            </a:endParaRPr>
          </a:p>
        </p:txBody>
      </p:sp>
      <p:pic>
        <p:nvPicPr>
          <p:cNvPr id="4" name="Pilt 3">
            <a:extLst>
              <a:ext uri="{FF2B5EF4-FFF2-40B4-BE49-F238E27FC236}">
                <a16:creationId xmlns:a16="http://schemas.microsoft.com/office/drawing/2014/main" id="{EF9ECC78-F69C-415F-ADC2-252556507D6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62917" y="965975"/>
            <a:ext cx="10098602" cy="42872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0407950"/>
      </p:ext>
    </p:extLst>
  </p:cSld>
  <p:clrMapOvr>
    <a:masterClrMapping/>
  </p:clrMapOvr>
  <p:transition spd="slow">
    <p:push dir="u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D675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lt 9" descr="Sülearvuti">
            <a:extLst>
              <a:ext uri="{FF2B5EF4-FFF2-40B4-BE49-F238E27FC236}">
                <a16:creationId xmlns:a16="http://schemas.microsoft.com/office/drawing/2014/main" id="{BBA46C38-1D81-4034-A122-EC62392A752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-987059" y="-2615876"/>
            <a:ext cx="14514286" cy="12565742"/>
          </a:xfrm>
          <a:prstGeom prst="rect">
            <a:avLst/>
          </a:prstGeom>
        </p:spPr>
      </p:pic>
      <p:sp>
        <p:nvSpPr>
          <p:cNvPr id="5" name="Ristkülik 4">
            <a:extLst>
              <a:ext uri="{FF2B5EF4-FFF2-40B4-BE49-F238E27FC236}">
                <a16:creationId xmlns:a16="http://schemas.microsoft.com/office/drawing/2014/main" id="{0B5F722E-9FAE-412D-A714-C42C8DD2C2F2}"/>
              </a:ext>
            </a:extLst>
          </p:cNvPr>
          <p:cNvSpPr/>
          <p:nvPr/>
        </p:nvSpPr>
        <p:spPr>
          <a:xfrm>
            <a:off x="1611086" y="130629"/>
            <a:ext cx="9317997" cy="5297714"/>
          </a:xfrm>
          <a:prstGeom prst="rect">
            <a:avLst/>
          </a:prstGeom>
          <a:solidFill>
            <a:srgbClr val="FFFFFF"/>
          </a:solidFill>
          <a:ln w="1016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t-EE" sz="1800" b="0" i="0" u="none" strike="noStrike" cap="none" spc="0" normalizeH="0" baseline="0">
              <a:ln>
                <a:noFill/>
              </a:ln>
              <a:solidFill>
                <a:srgbClr val="575A5D"/>
              </a:solidFill>
              <a:effectLst/>
              <a:uFillTx/>
              <a:latin typeface="Aino Regular"/>
              <a:ea typeface="Aino Regular"/>
              <a:cs typeface="Aino Regular"/>
              <a:sym typeface="Aino Regular"/>
            </a:endParaRPr>
          </a:p>
        </p:txBody>
      </p:sp>
      <p:sp>
        <p:nvSpPr>
          <p:cNvPr id="8" name="Pealkiri 1">
            <a:extLst>
              <a:ext uri="{FF2B5EF4-FFF2-40B4-BE49-F238E27FC236}">
                <a16:creationId xmlns:a16="http://schemas.microsoft.com/office/drawing/2014/main" id="{A6AD6966-25CC-4113-BDC5-729ACE69B1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98118" y="-116782"/>
            <a:ext cx="10729512" cy="1082757"/>
          </a:xfrm>
        </p:spPr>
        <p:txBody>
          <a:bodyPr>
            <a:normAutofit/>
          </a:bodyPr>
          <a:lstStyle/>
          <a:p>
            <a:r>
              <a:rPr lang="et-EE" sz="4400" dirty="0" err="1">
                <a:solidFill>
                  <a:srgbClr val="ED675F"/>
                </a:solidFill>
              </a:rPr>
              <a:t>Waiting</a:t>
            </a:r>
            <a:r>
              <a:rPr lang="et-EE" sz="4400" dirty="0">
                <a:solidFill>
                  <a:srgbClr val="ED675F"/>
                </a:solidFill>
              </a:rPr>
              <a:t> </a:t>
            </a:r>
            <a:r>
              <a:rPr lang="et-EE" sz="4400" dirty="0" err="1">
                <a:solidFill>
                  <a:srgbClr val="ED675F"/>
                </a:solidFill>
              </a:rPr>
              <a:t>lists</a:t>
            </a:r>
            <a:endParaRPr lang="et-EE" sz="4400" dirty="0">
              <a:solidFill>
                <a:srgbClr val="ED675F"/>
              </a:solidFill>
            </a:endParaRPr>
          </a:p>
        </p:txBody>
      </p:sp>
      <p:pic>
        <p:nvPicPr>
          <p:cNvPr id="7" name="Pilt 6">
            <a:extLst>
              <a:ext uri="{FF2B5EF4-FFF2-40B4-BE49-F238E27FC236}">
                <a16:creationId xmlns:a16="http://schemas.microsoft.com/office/drawing/2014/main" id="{84FF4C7A-AE1E-4B7C-8342-6BAF39693F3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02337" y="1150620"/>
            <a:ext cx="9935494" cy="38845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0481369"/>
      </p:ext>
    </p:extLst>
  </p:cSld>
  <p:clrMapOvr>
    <a:masterClrMapping/>
  </p:clrMapOvr>
  <p:transition spd="slow">
    <p:push dir="u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D675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lt 9" descr="Sülearvuti">
            <a:extLst>
              <a:ext uri="{FF2B5EF4-FFF2-40B4-BE49-F238E27FC236}">
                <a16:creationId xmlns:a16="http://schemas.microsoft.com/office/drawing/2014/main" id="{BBA46C38-1D81-4034-A122-EC62392A752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-987059" y="-2615876"/>
            <a:ext cx="14514286" cy="12565742"/>
          </a:xfrm>
          <a:prstGeom prst="rect">
            <a:avLst/>
          </a:prstGeom>
        </p:spPr>
      </p:pic>
      <p:sp>
        <p:nvSpPr>
          <p:cNvPr id="5" name="Ristkülik 4">
            <a:extLst>
              <a:ext uri="{FF2B5EF4-FFF2-40B4-BE49-F238E27FC236}">
                <a16:creationId xmlns:a16="http://schemas.microsoft.com/office/drawing/2014/main" id="{0B5F722E-9FAE-412D-A714-C42C8DD2C2F2}"/>
              </a:ext>
            </a:extLst>
          </p:cNvPr>
          <p:cNvSpPr/>
          <p:nvPr/>
        </p:nvSpPr>
        <p:spPr>
          <a:xfrm>
            <a:off x="1611086" y="130629"/>
            <a:ext cx="9317997" cy="5297714"/>
          </a:xfrm>
          <a:prstGeom prst="rect">
            <a:avLst/>
          </a:prstGeom>
          <a:solidFill>
            <a:srgbClr val="FFFFFF"/>
          </a:solidFill>
          <a:ln w="1016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t-EE" sz="1800" b="0" i="0" u="none" strike="noStrike" cap="none" spc="0" normalizeH="0" baseline="0">
              <a:ln>
                <a:noFill/>
              </a:ln>
              <a:solidFill>
                <a:srgbClr val="575A5D"/>
              </a:solidFill>
              <a:effectLst/>
              <a:uFillTx/>
              <a:latin typeface="Aino Regular"/>
              <a:ea typeface="Aino Regular"/>
              <a:cs typeface="Aino Regular"/>
              <a:sym typeface="Aino Regular"/>
            </a:endParaRPr>
          </a:p>
        </p:txBody>
      </p:sp>
      <p:sp>
        <p:nvSpPr>
          <p:cNvPr id="8" name="Pealkiri 1">
            <a:extLst>
              <a:ext uri="{FF2B5EF4-FFF2-40B4-BE49-F238E27FC236}">
                <a16:creationId xmlns:a16="http://schemas.microsoft.com/office/drawing/2014/main" id="{A6AD6966-25CC-4113-BDC5-729ACE69B1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98118" y="-116782"/>
            <a:ext cx="10729512" cy="1082757"/>
          </a:xfrm>
        </p:spPr>
        <p:txBody>
          <a:bodyPr>
            <a:normAutofit/>
          </a:bodyPr>
          <a:lstStyle/>
          <a:p>
            <a:r>
              <a:rPr lang="et-EE" sz="4400" dirty="0" err="1">
                <a:solidFill>
                  <a:srgbClr val="ED675F"/>
                </a:solidFill>
              </a:rPr>
              <a:t>Waiting</a:t>
            </a:r>
            <a:r>
              <a:rPr lang="et-EE" sz="4400" dirty="0">
                <a:solidFill>
                  <a:srgbClr val="ED675F"/>
                </a:solidFill>
              </a:rPr>
              <a:t> list </a:t>
            </a:r>
            <a:r>
              <a:rPr lang="et-EE" sz="4400" dirty="0" err="1">
                <a:solidFill>
                  <a:srgbClr val="ED675F"/>
                </a:solidFill>
              </a:rPr>
              <a:t>management</a:t>
            </a:r>
            <a:endParaRPr lang="et-EE" sz="4400" dirty="0">
              <a:solidFill>
                <a:srgbClr val="ED675F"/>
              </a:solidFill>
            </a:endParaRPr>
          </a:p>
        </p:txBody>
      </p:sp>
      <p:pic>
        <p:nvPicPr>
          <p:cNvPr id="12" name="Pilt 11">
            <a:extLst>
              <a:ext uri="{FF2B5EF4-FFF2-40B4-BE49-F238E27FC236}">
                <a16:creationId xmlns:a16="http://schemas.microsoft.com/office/drawing/2014/main" id="{AF673B14-CE32-4129-913F-7E68AD7F7A4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48420" y="1091562"/>
            <a:ext cx="5831043" cy="4584192"/>
          </a:xfrm>
          <a:prstGeom prst="rect">
            <a:avLst/>
          </a:prstGeom>
        </p:spPr>
      </p:pic>
      <p:pic>
        <p:nvPicPr>
          <p:cNvPr id="13" name="Pilt 12">
            <a:extLst>
              <a:ext uri="{FF2B5EF4-FFF2-40B4-BE49-F238E27FC236}">
                <a16:creationId xmlns:a16="http://schemas.microsoft.com/office/drawing/2014/main" id="{DAE05EB2-57C0-4C5A-BC62-EE61205425D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117080" y="1293732"/>
            <a:ext cx="4163263" cy="42601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9328700"/>
      </p:ext>
    </p:extLst>
  </p:cSld>
  <p:clrMapOvr>
    <a:masterClrMapping/>
  </p:clrMapOvr>
  <p:transition spd="slow">
    <p:push dir="u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D675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lt 9" descr="Sülearvuti">
            <a:extLst>
              <a:ext uri="{FF2B5EF4-FFF2-40B4-BE49-F238E27FC236}">
                <a16:creationId xmlns:a16="http://schemas.microsoft.com/office/drawing/2014/main" id="{BBA46C38-1D81-4034-A122-EC62392A752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-987059" y="-2615876"/>
            <a:ext cx="14514286" cy="12565742"/>
          </a:xfrm>
          <a:prstGeom prst="rect">
            <a:avLst/>
          </a:prstGeom>
        </p:spPr>
      </p:pic>
      <p:sp>
        <p:nvSpPr>
          <p:cNvPr id="5" name="Ristkülik 4">
            <a:extLst>
              <a:ext uri="{FF2B5EF4-FFF2-40B4-BE49-F238E27FC236}">
                <a16:creationId xmlns:a16="http://schemas.microsoft.com/office/drawing/2014/main" id="{0B5F722E-9FAE-412D-A714-C42C8DD2C2F2}"/>
              </a:ext>
            </a:extLst>
          </p:cNvPr>
          <p:cNvSpPr/>
          <p:nvPr/>
        </p:nvSpPr>
        <p:spPr>
          <a:xfrm>
            <a:off x="1611086" y="130629"/>
            <a:ext cx="9317997" cy="5297714"/>
          </a:xfrm>
          <a:prstGeom prst="rect">
            <a:avLst/>
          </a:prstGeom>
          <a:solidFill>
            <a:srgbClr val="FFFFFF"/>
          </a:solidFill>
          <a:ln w="1016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t-EE" sz="1800" b="0" i="0" u="none" strike="noStrike" cap="none" spc="0" normalizeH="0" baseline="0">
              <a:ln>
                <a:noFill/>
              </a:ln>
              <a:solidFill>
                <a:srgbClr val="575A5D"/>
              </a:solidFill>
              <a:effectLst/>
              <a:uFillTx/>
              <a:latin typeface="Aino Regular"/>
              <a:ea typeface="Aino Regular"/>
              <a:cs typeface="Aino Regular"/>
              <a:sym typeface="Aino Regular"/>
            </a:endParaRPr>
          </a:p>
        </p:txBody>
      </p:sp>
      <p:sp>
        <p:nvSpPr>
          <p:cNvPr id="8" name="Pealkiri 1">
            <a:extLst>
              <a:ext uri="{FF2B5EF4-FFF2-40B4-BE49-F238E27FC236}">
                <a16:creationId xmlns:a16="http://schemas.microsoft.com/office/drawing/2014/main" id="{A6AD6966-25CC-4113-BDC5-729ACE69B1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98118" y="-116782"/>
            <a:ext cx="10729512" cy="1082757"/>
          </a:xfrm>
        </p:spPr>
        <p:txBody>
          <a:bodyPr>
            <a:normAutofit/>
          </a:bodyPr>
          <a:lstStyle/>
          <a:p>
            <a:r>
              <a:rPr lang="et-EE" sz="4400" dirty="0" err="1">
                <a:solidFill>
                  <a:srgbClr val="ED675F"/>
                </a:solidFill>
              </a:rPr>
              <a:t>Waiting</a:t>
            </a:r>
            <a:r>
              <a:rPr lang="et-EE" sz="4400" dirty="0">
                <a:solidFill>
                  <a:srgbClr val="ED675F"/>
                </a:solidFill>
              </a:rPr>
              <a:t> list </a:t>
            </a:r>
            <a:r>
              <a:rPr lang="et-EE" sz="4400" dirty="0" err="1">
                <a:solidFill>
                  <a:srgbClr val="ED675F"/>
                </a:solidFill>
              </a:rPr>
              <a:t>offering</a:t>
            </a:r>
            <a:endParaRPr lang="et-EE" sz="4400" dirty="0">
              <a:solidFill>
                <a:srgbClr val="ED675F"/>
              </a:solidFill>
            </a:endParaRPr>
          </a:p>
        </p:txBody>
      </p:sp>
      <p:pic>
        <p:nvPicPr>
          <p:cNvPr id="13" name="Pilt 12">
            <a:extLst>
              <a:ext uri="{FF2B5EF4-FFF2-40B4-BE49-F238E27FC236}">
                <a16:creationId xmlns:a16="http://schemas.microsoft.com/office/drawing/2014/main" id="{DAE05EB2-57C0-4C5A-BC62-EE61205425D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07224" y="1140331"/>
            <a:ext cx="2950464" cy="2650904"/>
          </a:xfrm>
          <a:prstGeom prst="rect">
            <a:avLst/>
          </a:prstGeom>
        </p:spPr>
      </p:pic>
      <p:pic>
        <p:nvPicPr>
          <p:cNvPr id="15" name="Pilt 14">
            <a:extLst>
              <a:ext uri="{FF2B5EF4-FFF2-40B4-BE49-F238E27FC236}">
                <a16:creationId xmlns:a16="http://schemas.microsoft.com/office/drawing/2014/main" id="{2BE1FF27-8941-444D-A44F-0691A2ED591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565648" y="1130345"/>
            <a:ext cx="4656717" cy="4391203"/>
          </a:xfrm>
          <a:prstGeom prst="rect">
            <a:avLst/>
          </a:prstGeom>
        </p:spPr>
      </p:pic>
      <p:pic>
        <p:nvPicPr>
          <p:cNvPr id="17" name="Pilt 16">
            <a:extLst>
              <a:ext uri="{FF2B5EF4-FFF2-40B4-BE49-F238E27FC236}">
                <a16:creationId xmlns:a16="http://schemas.microsoft.com/office/drawing/2014/main" id="{FC6BB7EB-563B-4F37-A64F-0C7617EE0F6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008220" y="1059180"/>
            <a:ext cx="5204872" cy="39395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4756701"/>
      </p:ext>
    </p:extLst>
  </p:cSld>
  <p:clrMapOvr>
    <a:masterClrMapping/>
  </p:clrMapOvr>
  <p:transition spd="slow">
    <p:push dir="u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ealkiri 1">
            <a:extLst>
              <a:ext uri="{FF2B5EF4-FFF2-40B4-BE49-F238E27FC236}">
                <a16:creationId xmlns:a16="http://schemas.microsoft.com/office/drawing/2014/main" id="{F54059E4-1F15-4C0C-AEE1-8B89DAB414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1755" y="346738"/>
            <a:ext cx="10729512" cy="1082757"/>
          </a:xfrm>
        </p:spPr>
        <p:txBody>
          <a:bodyPr>
            <a:normAutofit fontScale="90000"/>
          </a:bodyPr>
          <a:lstStyle/>
          <a:p>
            <a:r>
              <a:rPr lang="et-EE" sz="5300" dirty="0" err="1"/>
              <a:t>What</a:t>
            </a:r>
            <a:r>
              <a:rPr lang="et-EE" sz="5300" dirty="0"/>
              <a:t> </a:t>
            </a:r>
            <a:r>
              <a:rPr lang="et-EE" sz="5300" dirty="0" err="1"/>
              <a:t>we</a:t>
            </a:r>
            <a:r>
              <a:rPr lang="et-EE" sz="5300" dirty="0"/>
              <a:t> </a:t>
            </a:r>
            <a:r>
              <a:rPr lang="et-EE" sz="5300" dirty="0" err="1"/>
              <a:t>learned</a:t>
            </a:r>
            <a:br>
              <a:rPr lang="et-EE" sz="3200" dirty="0"/>
            </a:br>
            <a:br>
              <a:rPr lang="en-US" dirty="0"/>
            </a:br>
            <a:endParaRPr lang="et-EE" dirty="0"/>
          </a:p>
        </p:txBody>
      </p:sp>
      <p:sp>
        <p:nvSpPr>
          <p:cNvPr id="8" name="Ristkülik 7">
            <a:extLst>
              <a:ext uri="{FF2B5EF4-FFF2-40B4-BE49-F238E27FC236}">
                <a16:creationId xmlns:a16="http://schemas.microsoft.com/office/drawing/2014/main" id="{054F8D4E-6058-432F-A7A6-F04004EB35EC}"/>
              </a:ext>
            </a:extLst>
          </p:cNvPr>
          <p:cNvSpPr/>
          <p:nvPr/>
        </p:nvSpPr>
        <p:spPr>
          <a:xfrm>
            <a:off x="511038" y="1966719"/>
            <a:ext cx="10900229" cy="4031873"/>
          </a:xfrm>
          <a:prstGeom prst="rect">
            <a:avLst/>
          </a:prstGeom>
        </p:spPr>
        <p:txBody>
          <a:bodyPr wrap="square" numCol="2">
            <a:spAutoFit/>
          </a:bodyPr>
          <a:lstStyle/>
          <a:p>
            <a:pPr marL="457200" indent="-45720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t-EE" sz="3200" dirty="0" err="1"/>
              <a:t>Society-wide</a:t>
            </a:r>
            <a:r>
              <a:rPr lang="et-EE" sz="3200" dirty="0"/>
              <a:t> </a:t>
            </a:r>
            <a:r>
              <a:rPr lang="et-EE" sz="3200" dirty="0" err="1"/>
              <a:t>agreements</a:t>
            </a:r>
            <a:r>
              <a:rPr lang="et-EE" sz="3200" dirty="0"/>
              <a:t> are </a:t>
            </a:r>
            <a:r>
              <a:rPr lang="et-EE" sz="3200" dirty="0" err="1"/>
              <a:t>very</a:t>
            </a:r>
            <a:r>
              <a:rPr lang="et-EE" sz="3200" dirty="0"/>
              <a:t> </a:t>
            </a:r>
            <a:r>
              <a:rPr lang="et-EE" sz="3200" dirty="0" err="1"/>
              <a:t>important</a:t>
            </a:r>
            <a:endParaRPr lang="et-EE" sz="3200" dirty="0"/>
          </a:p>
          <a:p>
            <a:pPr marL="457200" indent="-45720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t-EE" sz="3200" dirty="0" err="1"/>
              <a:t>Patient</a:t>
            </a:r>
            <a:r>
              <a:rPr lang="et-EE" sz="3200" dirty="0"/>
              <a:t> </a:t>
            </a:r>
            <a:r>
              <a:rPr lang="et-EE" sz="3200" dirty="0" err="1"/>
              <a:t>approvals</a:t>
            </a:r>
            <a:endParaRPr lang="et-EE" sz="3200" dirty="0"/>
          </a:p>
          <a:p>
            <a:pPr marL="457200" indent="-45720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t-EE" sz="3200" dirty="0"/>
              <a:t>Service </a:t>
            </a:r>
            <a:r>
              <a:rPr lang="et-EE" sz="3200" dirty="0" err="1"/>
              <a:t>providers</a:t>
            </a:r>
            <a:r>
              <a:rPr lang="et-EE" sz="3200" dirty="0"/>
              <a:t> (SP) </a:t>
            </a:r>
            <a:r>
              <a:rPr lang="et-EE" sz="3200" dirty="0" err="1"/>
              <a:t>should</a:t>
            </a:r>
            <a:r>
              <a:rPr lang="et-EE" sz="3200" dirty="0"/>
              <a:t> </a:t>
            </a:r>
            <a:r>
              <a:rPr lang="et-EE" sz="3200" dirty="0" err="1"/>
              <a:t>support</a:t>
            </a:r>
            <a:r>
              <a:rPr lang="et-EE" sz="3200" dirty="0"/>
              <a:t> and </a:t>
            </a:r>
            <a:r>
              <a:rPr lang="et-EE" sz="3200" dirty="0" err="1"/>
              <a:t>agree</a:t>
            </a:r>
            <a:r>
              <a:rPr lang="et-EE" sz="3200" dirty="0"/>
              <a:t> in </a:t>
            </a:r>
            <a:r>
              <a:rPr lang="et-EE" sz="3200" dirty="0" err="1"/>
              <a:t>solution</a:t>
            </a:r>
            <a:endParaRPr lang="et-EE" sz="3200" dirty="0"/>
          </a:p>
          <a:p>
            <a:pPr marL="457200" lvl="2" indent="-45720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t-EE" sz="3200" dirty="0"/>
          </a:p>
          <a:p>
            <a:pPr marL="457200" indent="-45720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t-EE" sz="3200" dirty="0"/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t-EE" sz="3200" dirty="0"/>
              <a:t>	</a:t>
            </a:r>
            <a:r>
              <a:rPr lang="et-EE" sz="3200" b="1" dirty="0" err="1"/>
              <a:t>There</a:t>
            </a:r>
            <a:r>
              <a:rPr lang="et-EE" sz="3200" b="1" dirty="0"/>
              <a:t> </a:t>
            </a:r>
            <a:r>
              <a:rPr lang="et-EE" sz="3200" b="1" dirty="0" err="1"/>
              <a:t>should</a:t>
            </a:r>
            <a:r>
              <a:rPr lang="et-EE" sz="3200" b="1" dirty="0"/>
              <a:t> </a:t>
            </a:r>
            <a:r>
              <a:rPr lang="et-EE" sz="3200" b="1" dirty="0" err="1"/>
              <a:t>be</a:t>
            </a:r>
            <a:r>
              <a:rPr lang="et-EE" sz="3200" b="1" dirty="0"/>
              <a:t> 	</a:t>
            </a:r>
            <a:r>
              <a:rPr lang="et-EE" sz="3200" b="1" dirty="0" err="1"/>
              <a:t>some</a:t>
            </a:r>
            <a:r>
              <a:rPr lang="et-EE" sz="3200" b="1" dirty="0"/>
              <a:t> </a:t>
            </a:r>
            <a:r>
              <a:rPr lang="et-EE" sz="3200" b="1" dirty="0" err="1"/>
              <a:t>benefit</a:t>
            </a:r>
            <a:r>
              <a:rPr lang="et-EE" sz="3200" b="1" dirty="0"/>
              <a:t> </a:t>
            </a:r>
            <a:r>
              <a:rPr lang="et-EE" sz="3200" b="1" dirty="0" err="1"/>
              <a:t>for</a:t>
            </a:r>
            <a:r>
              <a:rPr lang="et-EE" sz="3200" b="1" dirty="0"/>
              <a:t> SP</a:t>
            </a:r>
            <a:r>
              <a:rPr lang="et-EE" sz="3200" dirty="0"/>
              <a:t>	</a:t>
            </a:r>
          </a:p>
          <a:p>
            <a:pPr lvl="3" indent="0">
              <a:lnSpc>
                <a:spcPct val="100000"/>
              </a:lnSpc>
              <a:spcBef>
                <a:spcPts val="0"/>
              </a:spcBef>
            </a:pPr>
            <a:r>
              <a:rPr lang="et-EE" dirty="0"/>
              <a:t>	Market </a:t>
            </a:r>
            <a:r>
              <a:rPr lang="et-EE" dirty="0" err="1"/>
              <a:t>apperiance</a:t>
            </a:r>
            <a:endParaRPr lang="et-EE" dirty="0"/>
          </a:p>
          <a:p>
            <a:pPr lvl="6" indent="0">
              <a:lnSpc>
                <a:spcPct val="100000"/>
              </a:lnSpc>
              <a:spcBef>
                <a:spcPts val="0"/>
              </a:spcBef>
            </a:pPr>
            <a:r>
              <a:rPr lang="et-EE" dirty="0"/>
              <a:t>	</a:t>
            </a:r>
            <a:r>
              <a:rPr lang="et-EE" dirty="0" err="1"/>
              <a:t>Financial</a:t>
            </a:r>
            <a:r>
              <a:rPr lang="et-EE" dirty="0"/>
              <a:t> </a:t>
            </a:r>
            <a:r>
              <a:rPr lang="et-EE" dirty="0" err="1"/>
              <a:t>aspects</a:t>
            </a:r>
            <a:endParaRPr lang="et-EE" dirty="0"/>
          </a:p>
          <a:p>
            <a:pPr lvl="6" indent="0">
              <a:lnSpc>
                <a:spcPct val="100000"/>
              </a:lnSpc>
              <a:spcBef>
                <a:spcPts val="0"/>
              </a:spcBef>
            </a:pPr>
            <a:r>
              <a:rPr lang="et-EE" dirty="0"/>
              <a:t>	No </a:t>
            </a:r>
            <a:r>
              <a:rPr lang="et-EE" dirty="0" err="1"/>
              <a:t>additional</a:t>
            </a:r>
            <a:r>
              <a:rPr lang="et-EE" dirty="0"/>
              <a:t> </a:t>
            </a:r>
            <a:r>
              <a:rPr lang="et-EE" dirty="0" err="1"/>
              <a:t>development</a:t>
            </a:r>
            <a:r>
              <a:rPr lang="et-EE" dirty="0"/>
              <a:t> </a:t>
            </a:r>
            <a:r>
              <a:rPr lang="et-EE" dirty="0" err="1"/>
              <a:t>costs</a:t>
            </a:r>
            <a:endParaRPr lang="et-EE" dirty="0"/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t-EE" sz="3200" dirty="0"/>
              <a:t>	</a:t>
            </a:r>
            <a:r>
              <a:rPr lang="et-EE" sz="3200" b="1" dirty="0" err="1"/>
              <a:t>Statistics</a:t>
            </a:r>
            <a:endParaRPr lang="et-EE" sz="3200" b="1" dirty="0"/>
          </a:p>
          <a:p>
            <a:pPr lvl="1" indent="0">
              <a:lnSpc>
                <a:spcPct val="100000"/>
              </a:lnSpc>
              <a:spcBef>
                <a:spcPts val="0"/>
              </a:spcBef>
            </a:pPr>
            <a:r>
              <a:rPr lang="et-EE" dirty="0"/>
              <a:t>	</a:t>
            </a:r>
            <a:r>
              <a:rPr lang="et-EE" dirty="0" err="1"/>
              <a:t>Better</a:t>
            </a:r>
            <a:r>
              <a:rPr lang="et-EE" dirty="0"/>
              <a:t> </a:t>
            </a:r>
            <a:r>
              <a:rPr lang="et-EE" dirty="0" err="1"/>
              <a:t>understanding</a:t>
            </a:r>
            <a:r>
              <a:rPr lang="et-EE" dirty="0"/>
              <a:t> of </a:t>
            </a:r>
            <a:r>
              <a:rPr lang="et-EE" dirty="0" err="1"/>
              <a:t>queues</a:t>
            </a:r>
            <a:r>
              <a:rPr lang="et-EE" dirty="0"/>
              <a:t> and 	</a:t>
            </a:r>
            <a:r>
              <a:rPr lang="et-EE" dirty="0" err="1"/>
              <a:t>availabilities</a:t>
            </a:r>
            <a:r>
              <a:rPr lang="et-EE" dirty="0"/>
              <a:t>.</a:t>
            </a:r>
          </a:p>
          <a:p>
            <a:pPr lvl="1" indent="0">
              <a:lnSpc>
                <a:spcPct val="100000"/>
              </a:lnSpc>
              <a:spcBef>
                <a:spcPts val="0"/>
              </a:spcBef>
            </a:pPr>
            <a:r>
              <a:rPr lang="et-EE" dirty="0"/>
              <a:t>	</a:t>
            </a:r>
            <a:r>
              <a:rPr lang="et-EE" dirty="0" err="1"/>
              <a:t>Waiting</a:t>
            </a:r>
            <a:r>
              <a:rPr lang="et-EE" dirty="0"/>
              <a:t> </a:t>
            </a:r>
            <a:r>
              <a:rPr lang="et-EE" dirty="0" err="1"/>
              <a:t>time</a:t>
            </a:r>
            <a:r>
              <a:rPr lang="et-EE" dirty="0"/>
              <a:t> </a:t>
            </a:r>
            <a:r>
              <a:rPr lang="et-EE" dirty="0" err="1"/>
              <a:t>analysis</a:t>
            </a:r>
            <a:r>
              <a:rPr lang="et-EE" dirty="0"/>
              <a:t> </a:t>
            </a:r>
            <a:r>
              <a:rPr lang="et-EE" dirty="0" err="1"/>
              <a:t>based</a:t>
            </a:r>
            <a:r>
              <a:rPr lang="et-EE" dirty="0"/>
              <a:t> on real 	</a:t>
            </a:r>
            <a:r>
              <a:rPr lang="et-EE" dirty="0" err="1"/>
              <a:t>data</a:t>
            </a:r>
            <a:r>
              <a:rPr lang="et-EE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153150861"/>
      </p:ext>
    </p:extLst>
  </p:cSld>
  <p:clrMapOvr>
    <a:masterClrMapping/>
  </p:clrMapOvr>
  <p:transition spd="med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lt 3" descr="Tantsusammud">
            <a:extLst>
              <a:ext uri="{FF2B5EF4-FFF2-40B4-BE49-F238E27FC236}">
                <a16:creationId xmlns:a16="http://schemas.microsoft.com/office/drawing/2014/main" id="{6ECE14BB-6023-4FAF-8ED5-7CFA88CD353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966203" y="-510335"/>
            <a:ext cx="8441662" cy="8441662"/>
          </a:xfrm>
          <a:prstGeom prst="rect">
            <a:avLst/>
          </a:prstGeom>
        </p:spPr>
      </p:pic>
      <p:sp>
        <p:nvSpPr>
          <p:cNvPr id="2" name="Pealkiri 1">
            <a:extLst>
              <a:ext uri="{FF2B5EF4-FFF2-40B4-BE49-F238E27FC236}">
                <a16:creationId xmlns:a16="http://schemas.microsoft.com/office/drawing/2014/main" id="{F54059E4-1F15-4C0C-AEE1-8B89DAB414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1755" y="346738"/>
            <a:ext cx="10729512" cy="1082757"/>
          </a:xfrm>
        </p:spPr>
        <p:txBody>
          <a:bodyPr>
            <a:normAutofit fontScale="90000"/>
          </a:bodyPr>
          <a:lstStyle/>
          <a:p>
            <a:r>
              <a:rPr lang="et-EE" sz="5400" dirty="0"/>
              <a:t>Next </a:t>
            </a:r>
            <a:r>
              <a:rPr lang="et-EE" sz="5400" dirty="0" err="1"/>
              <a:t>developments</a:t>
            </a:r>
            <a:br>
              <a:rPr lang="et-EE" sz="3200" dirty="0"/>
            </a:br>
            <a:br>
              <a:rPr lang="en-US" dirty="0"/>
            </a:br>
            <a:endParaRPr lang="et-EE" dirty="0"/>
          </a:p>
        </p:txBody>
      </p:sp>
      <p:sp>
        <p:nvSpPr>
          <p:cNvPr id="8" name="Ristkülik 7">
            <a:extLst>
              <a:ext uri="{FF2B5EF4-FFF2-40B4-BE49-F238E27FC236}">
                <a16:creationId xmlns:a16="http://schemas.microsoft.com/office/drawing/2014/main" id="{054F8D4E-6058-432F-A7A6-F04004EB35EC}"/>
              </a:ext>
            </a:extLst>
          </p:cNvPr>
          <p:cNvSpPr/>
          <p:nvPr/>
        </p:nvSpPr>
        <p:spPr>
          <a:xfrm>
            <a:off x="511038" y="1734491"/>
            <a:ext cx="10900229" cy="3631763"/>
          </a:xfrm>
          <a:prstGeom prst="rect">
            <a:avLst/>
          </a:prstGeom>
        </p:spPr>
        <p:txBody>
          <a:bodyPr wrap="square" numCol="1">
            <a:spAutoFit/>
          </a:bodyPr>
          <a:lstStyle/>
          <a:p>
            <a:pPr marL="457200" indent="-457200">
              <a:buFont typeface="Wingdings" panose="05000000000000000000" pitchFamily="2" charset="2"/>
              <a:buChar char="ü"/>
            </a:pPr>
            <a:r>
              <a:rPr lang="et-EE" sz="3200" dirty="0" err="1"/>
              <a:t>Booking</a:t>
            </a:r>
            <a:r>
              <a:rPr lang="et-EE" sz="3200" dirty="0"/>
              <a:t> </a:t>
            </a:r>
            <a:r>
              <a:rPr lang="et-EE" sz="3200" dirty="0" err="1"/>
              <a:t>for</a:t>
            </a:r>
            <a:r>
              <a:rPr lang="et-EE" sz="3200" dirty="0"/>
              <a:t> </a:t>
            </a:r>
            <a:r>
              <a:rPr lang="et-EE" sz="3200" dirty="0" err="1"/>
              <a:t>hospital</a:t>
            </a:r>
            <a:r>
              <a:rPr lang="et-EE" sz="3200" dirty="0"/>
              <a:t> </a:t>
            </a:r>
            <a:r>
              <a:rPr lang="et-EE" sz="3200" dirty="0" err="1"/>
              <a:t>care</a:t>
            </a:r>
            <a:r>
              <a:rPr lang="et-EE" sz="3200" dirty="0"/>
              <a:t> and </a:t>
            </a:r>
            <a:r>
              <a:rPr lang="et-EE" sz="3200" dirty="0" err="1"/>
              <a:t>care</a:t>
            </a:r>
            <a:r>
              <a:rPr lang="et-EE" sz="3200" dirty="0"/>
              <a:t> </a:t>
            </a:r>
            <a:r>
              <a:rPr lang="et-EE" sz="3200" dirty="0" err="1"/>
              <a:t>homes</a:t>
            </a:r>
            <a:endParaRPr lang="et-EE" sz="3200" dirty="0"/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et-EE" sz="3200" dirty="0" err="1"/>
              <a:t>Booking</a:t>
            </a:r>
            <a:r>
              <a:rPr lang="et-EE" sz="3200" dirty="0"/>
              <a:t> </a:t>
            </a:r>
            <a:r>
              <a:rPr lang="et-EE" sz="3200" dirty="0" err="1"/>
              <a:t>for</a:t>
            </a:r>
            <a:r>
              <a:rPr lang="et-EE" sz="3200" dirty="0"/>
              <a:t> </a:t>
            </a:r>
            <a:r>
              <a:rPr lang="et-EE" sz="3200" dirty="0" err="1"/>
              <a:t>studies</a:t>
            </a:r>
            <a:endParaRPr lang="et-EE" sz="3200" dirty="0"/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et-EE" sz="3200" dirty="0" err="1"/>
              <a:t>Waiting</a:t>
            </a:r>
            <a:r>
              <a:rPr lang="et-EE" sz="3200" dirty="0"/>
              <a:t> </a:t>
            </a:r>
            <a:r>
              <a:rPr lang="et-EE" sz="3200" dirty="0" err="1"/>
              <a:t>queue</a:t>
            </a:r>
            <a:r>
              <a:rPr lang="et-EE" sz="3200" dirty="0"/>
              <a:t> </a:t>
            </a:r>
            <a:r>
              <a:rPr lang="et-EE" sz="3200" dirty="0" err="1"/>
              <a:t>mechanisms</a:t>
            </a:r>
            <a:r>
              <a:rPr lang="et-EE" sz="3200" dirty="0"/>
              <a:t> </a:t>
            </a:r>
            <a:r>
              <a:rPr lang="et-EE" sz="3200" dirty="0" err="1"/>
              <a:t>for</a:t>
            </a:r>
            <a:endParaRPr lang="et-EE" sz="3200" dirty="0"/>
          </a:p>
          <a:p>
            <a:pPr lvl="4" indent="0"/>
            <a:r>
              <a:rPr lang="et-EE" sz="3200" dirty="0"/>
              <a:t>	</a:t>
            </a:r>
            <a:r>
              <a:rPr lang="et-EE" sz="2400" dirty="0" err="1"/>
              <a:t>Specialty</a:t>
            </a:r>
            <a:r>
              <a:rPr lang="et-EE" sz="2400" dirty="0"/>
              <a:t> </a:t>
            </a:r>
            <a:r>
              <a:rPr lang="et-EE" sz="2400" dirty="0" err="1"/>
              <a:t>services</a:t>
            </a:r>
            <a:r>
              <a:rPr lang="et-EE" sz="2400" dirty="0"/>
              <a:t> </a:t>
            </a:r>
            <a:r>
              <a:rPr lang="et-EE" sz="2400" dirty="0" err="1"/>
              <a:t>care</a:t>
            </a:r>
            <a:endParaRPr lang="et-EE" sz="2400" dirty="0"/>
          </a:p>
          <a:p>
            <a:pPr lvl="2" indent="0"/>
            <a:r>
              <a:rPr lang="et-EE" sz="2400" dirty="0"/>
              <a:t>	</a:t>
            </a:r>
            <a:r>
              <a:rPr lang="et-EE" sz="2400" dirty="0" err="1"/>
              <a:t>Hospital</a:t>
            </a:r>
            <a:r>
              <a:rPr lang="et-EE" sz="2400" dirty="0"/>
              <a:t> </a:t>
            </a:r>
            <a:r>
              <a:rPr lang="et-EE" sz="2400" dirty="0" err="1"/>
              <a:t>care</a:t>
            </a:r>
            <a:r>
              <a:rPr lang="et-EE" sz="2400" dirty="0"/>
              <a:t> and </a:t>
            </a:r>
            <a:r>
              <a:rPr lang="et-EE" sz="2400" dirty="0" err="1"/>
              <a:t>care</a:t>
            </a:r>
            <a:r>
              <a:rPr lang="et-EE" sz="2400" dirty="0"/>
              <a:t> </a:t>
            </a:r>
            <a:r>
              <a:rPr lang="et-EE" sz="2400" dirty="0" err="1"/>
              <a:t>homes</a:t>
            </a:r>
            <a:endParaRPr lang="et-EE" sz="2400" dirty="0"/>
          </a:p>
          <a:p>
            <a:pPr lvl="2" indent="0"/>
            <a:r>
              <a:rPr lang="et-EE" sz="2400" dirty="0"/>
              <a:t>	</a:t>
            </a:r>
            <a:r>
              <a:rPr lang="et-EE" sz="2400" dirty="0" err="1"/>
              <a:t>Surgery</a:t>
            </a:r>
            <a:r>
              <a:rPr lang="et-EE" sz="2400" dirty="0"/>
              <a:t> </a:t>
            </a:r>
            <a:r>
              <a:rPr lang="et-EE" sz="2400" dirty="0" err="1"/>
              <a:t>queue</a:t>
            </a:r>
            <a:r>
              <a:rPr lang="et-EE" sz="2400" dirty="0"/>
              <a:t> </a:t>
            </a:r>
            <a:r>
              <a:rPr lang="et-EE" sz="2400" dirty="0" err="1"/>
              <a:t>management</a:t>
            </a:r>
            <a:endParaRPr lang="et-EE" sz="2400" dirty="0"/>
          </a:p>
          <a:p>
            <a:pPr lvl="2" indent="0"/>
            <a:r>
              <a:rPr lang="et-EE" sz="2400" dirty="0"/>
              <a:t>	</a:t>
            </a:r>
            <a:r>
              <a:rPr lang="et-EE" sz="2400" dirty="0" err="1"/>
              <a:t>Resource</a:t>
            </a:r>
            <a:r>
              <a:rPr lang="et-EE" sz="2400" dirty="0"/>
              <a:t> </a:t>
            </a:r>
            <a:r>
              <a:rPr lang="et-EE" sz="2400" dirty="0" err="1"/>
              <a:t>mangement</a:t>
            </a:r>
            <a:endParaRPr lang="et-EE" sz="2400" dirty="0"/>
          </a:p>
        </p:txBody>
      </p:sp>
    </p:spTree>
    <p:extLst>
      <p:ext uri="{BB962C8B-B14F-4D97-AF65-F5344CB8AC3E}">
        <p14:creationId xmlns:p14="http://schemas.microsoft.com/office/powerpoint/2010/main" val="985290764"/>
      </p:ext>
    </p:extLst>
  </p:cSld>
  <p:clrMapOvr>
    <a:masterClrMapping/>
  </p:clrMapOvr>
  <p:transition spd="med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6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 defTabSz="405387">
              <a:defRPr sz="7740"/>
            </a:lvl1pPr>
          </a:lstStyle>
          <a:p>
            <a:r>
              <a:rPr lang="fi-FI" dirty="0" err="1"/>
              <a:t>Thank</a:t>
            </a:r>
            <a:r>
              <a:rPr lang="fi-FI" dirty="0"/>
              <a:t> </a:t>
            </a:r>
            <a:r>
              <a:rPr lang="fi-FI" dirty="0" err="1"/>
              <a:t>you</a:t>
            </a:r>
            <a:r>
              <a:rPr lang="fi-FI" dirty="0"/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287871868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" name="Sirgkonnektor 20"/>
          <p:cNvSpPr/>
          <p:nvPr/>
        </p:nvSpPr>
        <p:spPr>
          <a:xfrm flipH="1" flipV="1">
            <a:off x="6964471" y="4058810"/>
            <a:ext cx="1399394" cy="1093764"/>
          </a:xfrm>
          <a:prstGeom prst="line">
            <a:avLst/>
          </a:prstGeom>
          <a:ln w="19050" cap="sq">
            <a:gradFill>
              <a:gsLst>
                <a:gs pos="100000">
                  <a:srgbClr val="EEFDFF">
                    <a:alpha val="6667"/>
                  </a:srgbClr>
                </a:gs>
                <a:gs pos="84000">
                  <a:srgbClr val="807BB9"/>
                </a:gs>
                <a:gs pos="0">
                  <a:srgbClr val="807CB9"/>
                </a:gs>
              </a:gsLst>
              <a:lin ang="5400000" scaled="1"/>
            </a:gradFill>
            <a:miter/>
            <a:headEnd type="diamond" w="lg" len="lg"/>
            <a:tailEnd type="none" w="lg" len="lg"/>
          </a:ln>
          <a:effectLst>
            <a:outerShdw blurRad="76200" dir="13500000" sy="23000" kx="1200000" algn="br" rotWithShape="0">
              <a:prstClr val="black">
                <a:alpha val="20000"/>
              </a:prstClr>
            </a:outerShdw>
            <a:softEdge rad="0"/>
          </a:effectLst>
        </p:spPr>
        <p:txBody>
          <a:bodyPr lIns="45719" rIns="45719"/>
          <a:lstStyle/>
          <a:p>
            <a:pPr defTabSz="914400">
              <a:lnSpc>
                <a:spcPct val="100000"/>
              </a:lnSpc>
              <a:spcBef>
                <a:spcPts val="0"/>
              </a:spcBef>
            </a:pPr>
            <a:endParaRPr sz="1800" dirty="0">
              <a:solidFill>
                <a:srgbClr val="575A5D"/>
              </a:solidFill>
              <a:latin typeface="Raleway" panose="020B0503030101060003" pitchFamily="34" charset="0"/>
            </a:endParaRPr>
          </a:p>
        </p:txBody>
      </p:sp>
      <p:sp>
        <p:nvSpPr>
          <p:cNvPr id="23" name="Sirgkonnektor 20">
            <a:extLst>
              <a:ext uri="{FF2B5EF4-FFF2-40B4-BE49-F238E27FC236}">
                <a16:creationId xmlns:a16="http://schemas.microsoft.com/office/drawing/2014/main" id="{90DC7E9C-0FAC-4FEF-8975-BD4B6B367F1E}"/>
              </a:ext>
            </a:extLst>
          </p:cNvPr>
          <p:cNvSpPr/>
          <p:nvPr/>
        </p:nvSpPr>
        <p:spPr>
          <a:xfrm flipV="1">
            <a:off x="5227530" y="4605691"/>
            <a:ext cx="168773" cy="1217769"/>
          </a:xfrm>
          <a:prstGeom prst="line">
            <a:avLst/>
          </a:prstGeom>
          <a:ln w="19050" cap="sq">
            <a:gradFill>
              <a:gsLst>
                <a:gs pos="100000">
                  <a:srgbClr val="EEFDFF">
                    <a:alpha val="6667"/>
                  </a:srgbClr>
                </a:gs>
                <a:gs pos="84000">
                  <a:srgbClr val="807BB9"/>
                </a:gs>
                <a:gs pos="0">
                  <a:srgbClr val="807CB9"/>
                </a:gs>
              </a:gsLst>
              <a:lin ang="5400000" scaled="1"/>
            </a:gradFill>
            <a:miter/>
            <a:headEnd type="diamond" w="lg" len="lg"/>
            <a:tailEnd type="none" w="lg" len="lg"/>
          </a:ln>
          <a:effectLst>
            <a:outerShdw blurRad="76200" dir="13500000" sy="23000" kx="1200000" algn="br" rotWithShape="0">
              <a:prstClr val="black">
                <a:alpha val="20000"/>
              </a:prstClr>
            </a:outerShdw>
            <a:softEdge rad="0"/>
          </a:effectLst>
        </p:spPr>
        <p:txBody>
          <a:bodyPr lIns="45719" rIns="45719"/>
          <a:lstStyle/>
          <a:p>
            <a:pPr defTabSz="914400">
              <a:lnSpc>
                <a:spcPct val="100000"/>
              </a:lnSpc>
              <a:spcBef>
                <a:spcPts val="0"/>
              </a:spcBef>
            </a:pPr>
            <a:endParaRPr sz="1800" dirty="0">
              <a:solidFill>
                <a:srgbClr val="575A5D"/>
              </a:solidFill>
              <a:latin typeface="Raleway" panose="020B0503030101060003" pitchFamily="34" charset="0"/>
            </a:endParaRPr>
          </a:p>
        </p:txBody>
      </p:sp>
      <p:sp>
        <p:nvSpPr>
          <p:cNvPr id="596" name="Sirgkonnektor 24"/>
          <p:cNvSpPr/>
          <p:nvPr/>
        </p:nvSpPr>
        <p:spPr>
          <a:xfrm flipH="1">
            <a:off x="7344124" y="2141799"/>
            <a:ext cx="1020383" cy="816931"/>
          </a:xfrm>
          <a:prstGeom prst="line">
            <a:avLst/>
          </a:prstGeom>
          <a:ln w="19050" cap="sq">
            <a:gradFill>
              <a:gsLst>
                <a:gs pos="100000">
                  <a:srgbClr val="EEFDFF">
                    <a:alpha val="6667"/>
                  </a:srgbClr>
                </a:gs>
                <a:gs pos="84000">
                  <a:srgbClr val="807BB9"/>
                </a:gs>
                <a:gs pos="0">
                  <a:srgbClr val="807CB9"/>
                </a:gs>
              </a:gsLst>
              <a:lin ang="5400000" scaled="1"/>
            </a:gradFill>
            <a:miter/>
            <a:headEnd type="diamond" w="lg" len="lg"/>
            <a:tailEnd type="none" w="lg" len="lg"/>
          </a:ln>
          <a:effectLst>
            <a:outerShdw blurRad="76200" dir="13500000" sy="23000" kx="1200000" algn="br" rotWithShape="0">
              <a:prstClr val="black">
                <a:alpha val="20000"/>
              </a:prstClr>
            </a:outerShdw>
            <a:softEdge rad="0"/>
          </a:effectLst>
        </p:spPr>
        <p:txBody>
          <a:bodyPr lIns="45719" rIns="45719"/>
          <a:lstStyle/>
          <a:p>
            <a:pPr defTabSz="914400">
              <a:lnSpc>
                <a:spcPct val="100000"/>
              </a:lnSpc>
              <a:spcBef>
                <a:spcPts val="0"/>
              </a:spcBef>
            </a:pPr>
            <a:endParaRPr sz="1800" dirty="0">
              <a:solidFill>
                <a:srgbClr val="575A5D"/>
              </a:solidFill>
              <a:latin typeface="Raleway" panose="020B0503030101060003" pitchFamily="34" charset="0"/>
            </a:endParaRPr>
          </a:p>
        </p:txBody>
      </p:sp>
      <p:sp>
        <p:nvSpPr>
          <p:cNvPr id="597" name="Sirgkonnektor 25"/>
          <p:cNvSpPr/>
          <p:nvPr/>
        </p:nvSpPr>
        <p:spPr>
          <a:xfrm flipH="1">
            <a:off x="6173230" y="645273"/>
            <a:ext cx="791241" cy="803172"/>
          </a:xfrm>
          <a:prstGeom prst="line">
            <a:avLst/>
          </a:prstGeom>
          <a:ln w="19050" cap="sq">
            <a:gradFill>
              <a:gsLst>
                <a:gs pos="100000">
                  <a:srgbClr val="EEFDFF">
                    <a:alpha val="6667"/>
                  </a:srgbClr>
                </a:gs>
                <a:gs pos="84000">
                  <a:srgbClr val="807BB9"/>
                </a:gs>
                <a:gs pos="0">
                  <a:srgbClr val="807CB9"/>
                </a:gs>
              </a:gsLst>
              <a:lin ang="5400000" scaled="1"/>
            </a:gradFill>
            <a:miter/>
            <a:headEnd type="diamond" w="lg" len="lg"/>
            <a:tailEnd type="none" w="lg" len="lg"/>
          </a:ln>
          <a:effectLst>
            <a:outerShdw blurRad="76200" dir="13500000" sy="23000" kx="1200000" algn="br" rotWithShape="0">
              <a:prstClr val="black">
                <a:alpha val="20000"/>
              </a:prstClr>
            </a:outerShdw>
            <a:softEdge rad="0"/>
          </a:effectLst>
        </p:spPr>
        <p:txBody>
          <a:bodyPr lIns="45719" rIns="45719"/>
          <a:lstStyle/>
          <a:p>
            <a:pPr defTabSz="914400">
              <a:lnSpc>
                <a:spcPct val="100000"/>
              </a:lnSpc>
              <a:spcBef>
                <a:spcPts val="0"/>
              </a:spcBef>
            </a:pPr>
            <a:endParaRPr sz="1800" dirty="0">
              <a:solidFill>
                <a:srgbClr val="575A5D"/>
              </a:solidFill>
              <a:latin typeface="Raleway" panose="020B0503030101060003" pitchFamily="34" charset="0"/>
            </a:endParaRPr>
          </a:p>
        </p:txBody>
      </p:sp>
      <p:sp>
        <p:nvSpPr>
          <p:cNvPr id="601" name="Sirgkonnektor 47"/>
          <p:cNvSpPr/>
          <p:nvPr/>
        </p:nvSpPr>
        <p:spPr>
          <a:xfrm>
            <a:off x="2954624" y="2661966"/>
            <a:ext cx="1724606" cy="235877"/>
          </a:xfrm>
          <a:prstGeom prst="line">
            <a:avLst/>
          </a:prstGeom>
          <a:ln w="19050" cap="sq">
            <a:gradFill>
              <a:gsLst>
                <a:gs pos="100000">
                  <a:srgbClr val="EEFDFF">
                    <a:alpha val="6667"/>
                  </a:srgbClr>
                </a:gs>
                <a:gs pos="84000">
                  <a:srgbClr val="807BB9"/>
                </a:gs>
                <a:gs pos="0">
                  <a:srgbClr val="807CB9"/>
                </a:gs>
              </a:gsLst>
              <a:lin ang="5400000" scaled="1"/>
            </a:gradFill>
            <a:miter/>
            <a:headEnd type="diamond" w="lg" len="lg"/>
            <a:tailEnd type="none" w="lg" len="lg"/>
          </a:ln>
          <a:effectLst>
            <a:outerShdw blurRad="76200" dir="13500000" sy="23000" kx="1200000" algn="br" rotWithShape="0">
              <a:prstClr val="black">
                <a:alpha val="20000"/>
              </a:prstClr>
            </a:outerShdw>
            <a:softEdge rad="0"/>
          </a:effectLst>
        </p:spPr>
        <p:txBody>
          <a:bodyPr lIns="45719" rIns="45719"/>
          <a:lstStyle/>
          <a:p>
            <a:pPr defTabSz="914400">
              <a:lnSpc>
                <a:spcPct val="100000"/>
              </a:lnSpc>
              <a:spcBef>
                <a:spcPts val="0"/>
              </a:spcBef>
            </a:pPr>
            <a:endParaRPr sz="1800" dirty="0">
              <a:solidFill>
                <a:srgbClr val="575A5D"/>
              </a:solidFill>
              <a:latin typeface="Raleway" panose="020B0503030101060003" pitchFamily="34" charset="0"/>
            </a:endParaRPr>
          </a:p>
        </p:txBody>
      </p:sp>
      <p:sp>
        <p:nvSpPr>
          <p:cNvPr id="588" name="Sirgkonnektor 13"/>
          <p:cNvSpPr/>
          <p:nvPr/>
        </p:nvSpPr>
        <p:spPr>
          <a:xfrm>
            <a:off x="2954625" y="1081961"/>
            <a:ext cx="2130960" cy="951441"/>
          </a:xfrm>
          <a:prstGeom prst="line">
            <a:avLst/>
          </a:prstGeom>
          <a:ln w="19050" cap="sq">
            <a:gradFill>
              <a:gsLst>
                <a:gs pos="100000">
                  <a:srgbClr val="EEFDFF">
                    <a:alpha val="6667"/>
                  </a:srgbClr>
                </a:gs>
                <a:gs pos="84000">
                  <a:srgbClr val="807BB9"/>
                </a:gs>
                <a:gs pos="0">
                  <a:srgbClr val="807CB9"/>
                </a:gs>
              </a:gsLst>
              <a:lin ang="5400000" scaled="1"/>
            </a:gradFill>
            <a:miter/>
            <a:headEnd type="diamond" w="lg" len="lg"/>
            <a:tailEnd type="none" w="lg" len="lg"/>
          </a:ln>
          <a:effectLst>
            <a:outerShdw blurRad="76200" dir="13500000" sy="23000" kx="1200000" algn="br" rotWithShape="0">
              <a:prstClr val="black">
                <a:alpha val="20000"/>
              </a:prstClr>
            </a:outerShdw>
            <a:softEdge rad="0"/>
          </a:effectLst>
        </p:spPr>
        <p:txBody>
          <a:bodyPr lIns="45719" rIns="45719"/>
          <a:lstStyle/>
          <a:p>
            <a:pPr defTabSz="914400">
              <a:lnSpc>
                <a:spcPct val="100000"/>
              </a:lnSpc>
              <a:spcBef>
                <a:spcPts val="0"/>
              </a:spcBef>
            </a:pPr>
            <a:endParaRPr sz="1800" dirty="0">
              <a:solidFill>
                <a:srgbClr val="575A5D"/>
              </a:solidFill>
              <a:latin typeface="Raleway" panose="020B0503030101060003" pitchFamily="34" charset="0"/>
            </a:endParaRPr>
          </a:p>
        </p:txBody>
      </p:sp>
      <p:sp>
        <p:nvSpPr>
          <p:cNvPr id="602" name="Ristkülik 50"/>
          <p:cNvSpPr txBox="1"/>
          <p:nvPr/>
        </p:nvSpPr>
        <p:spPr>
          <a:xfrm>
            <a:off x="430461" y="336870"/>
            <a:ext cx="3275424" cy="108952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45719" rIns="45719">
            <a:spAutoFit/>
          </a:bodyPr>
          <a:lstStyle/>
          <a:p>
            <a:pPr>
              <a:defRPr>
                <a:solidFill>
                  <a:srgbClr val="FFFFFF"/>
                </a:solidFill>
                <a:latin typeface="Roboto Condensed Regular"/>
                <a:ea typeface="Roboto Condensed Regular"/>
                <a:cs typeface="Roboto Condensed Regular"/>
                <a:sym typeface="Roboto Condensed Regular"/>
              </a:defRPr>
            </a:pPr>
            <a:r>
              <a:rPr lang="en-US" sz="2400" dirty="0">
                <a:solidFill>
                  <a:srgbClr val="636383"/>
                </a:solidFill>
                <a:latin typeface="+mn-lt"/>
              </a:rPr>
              <a:t>Separated booking systems for each hospital</a:t>
            </a:r>
          </a:p>
        </p:txBody>
      </p:sp>
      <p:sp>
        <p:nvSpPr>
          <p:cNvPr id="607" name="Ristkülik 61"/>
          <p:cNvSpPr txBox="1"/>
          <p:nvPr/>
        </p:nvSpPr>
        <p:spPr>
          <a:xfrm>
            <a:off x="6029327" y="101816"/>
            <a:ext cx="3350575" cy="83099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algn="r">
              <a:lnSpc>
                <a:spcPct val="100000"/>
              </a:lnSpc>
              <a:spcBef>
                <a:spcPts val="0"/>
              </a:spcBef>
              <a:defRPr>
                <a:solidFill>
                  <a:srgbClr val="FFFFFF"/>
                </a:solidFill>
                <a:latin typeface="Roboto Condensed Regular"/>
                <a:ea typeface="Roboto Condensed Regular"/>
                <a:cs typeface="Roboto Condensed Regular"/>
                <a:sym typeface="Roboto Condensed Regular"/>
              </a:defRPr>
            </a:pPr>
            <a:r>
              <a:rPr lang="en-US" sz="2400" dirty="0">
                <a:solidFill>
                  <a:srgbClr val="636383"/>
                </a:solidFill>
                <a:latin typeface="+mn-lt"/>
              </a:rPr>
              <a:t>People forget to cancel booking</a:t>
            </a:r>
          </a:p>
        </p:txBody>
      </p:sp>
      <p:pic>
        <p:nvPicPr>
          <p:cNvPr id="28" name="Image" descr="Image">
            <a:extLst>
              <a:ext uri="{FF2B5EF4-FFF2-40B4-BE49-F238E27FC236}">
                <a16:creationId xmlns:a16="http://schemas.microsoft.com/office/drawing/2014/main" id="{3A558DFC-EECB-3545-A4E9-222CF65E737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9722" y="2838301"/>
            <a:ext cx="622500" cy="978972"/>
          </a:xfrm>
          <a:prstGeom prst="rect">
            <a:avLst/>
          </a:prstGeom>
          <a:ln w="12700">
            <a:miter lim="400000"/>
          </a:ln>
        </p:spPr>
      </p:pic>
      <p:sp>
        <p:nvSpPr>
          <p:cNvPr id="17" name="Ristkülik 61">
            <a:extLst>
              <a:ext uri="{FF2B5EF4-FFF2-40B4-BE49-F238E27FC236}">
                <a16:creationId xmlns:a16="http://schemas.microsoft.com/office/drawing/2014/main" id="{B348DF18-DCE7-4D05-ABB7-A15B1C93DBE0}"/>
              </a:ext>
            </a:extLst>
          </p:cNvPr>
          <p:cNvSpPr txBox="1"/>
          <p:nvPr/>
        </p:nvSpPr>
        <p:spPr>
          <a:xfrm>
            <a:off x="4399903" y="2231942"/>
            <a:ext cx="2944221" cy="181588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45719" rIns="45719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defRPr>
                <a:solidFill>
                  <a:srgbClr val="FFFFFF"/>
                </a:solidFill>
                <a:latin typeface="Roboto Condensed Regular"/>
                <a:ea typeface="Roboto Condensed Regular"/>
                <a:cs typeface="Roboto Condensed Regular"/>
                <a:sym typeface="Roboto Condensed Regular"/>
              </a:defRPr>
            </a:pPr>
            <a:r>
              <a:rPr lang="et-EE" sz="2800" b="1" dirty="0">
                <a:solidFill>
                  <a:srgbClr val="ED675F"/>
                </a:solidFill>
                <a:latin typeface="+mn-lt"/>
              </a:rPr>
              <a:t>MAIN PROBLEMS</a:t>
            </a:r>
          </a:p>
          <a:p>
            <a:pPr algn="ctr">
              <a:lnSpc>
                <a:spcPct val="100000"/>
              </a:lnSpc>
              <a:spcBef>
                <a:spcPts val="0"/>
              </a:spcBef>
              <a:defRPr>
                <a:solidFill>
                  <a:srgbClr val="FFFFFF"/>
                </a:solidFill>
                <a:latin typeface="Roboto Condensed Regular"/>
                <a:ea typeface="Roboto Condensed Regular"/>
                <a:cs typeface="Roboto Condensed Regular"/>
                <a:sym typeface="Roboto Condensed Regular"/>
              </a:defRPr>
            </a:pPr>
            <a:r>
              <a:rPr lang="et-EE" sz="2800" b="1" dirty="0">
                <a:solidFill>
                  <a:srgbClr val="ED675F"/>
                </a:solidFill>
                <a:latin typeface="+mn-lt"/>
              </a:rPr>
              <a:t> SOLUTION  SOLVE</a:t>
            </a:r>
          </a:p>
        </p:txBody>
      </p:sp>
      <p:sp>
        <p:nvSpPr>
          <p:cNvPr id="5" name="Ristkülik 4">
            <a:extLst>
              <a:ext uri="{FF2B5EF4-FFF2-40B4-BE49-F238E27FC236}">
                <a16:creationId xmlns:a16="http://schemas.microsoft.com/office/drawing/2014/main" id="{2959E47C-CCA9-4509-9863-AADEADB085AC}"/>
              </a:ext>
            </a:extLst>
          </p:cNvPr>
          <p:cNvSpPr/>
          <p:nvPr/>
        </p:nvSpPr>
        <p:spPr>
          <a:xfrm>
            <a:off x="146625" y="4888569"/>
            <a:ext cx="3388707" cy="2260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/>
              <a:t>Average time wasted to find available time for visit was estimated to be around 1 hour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endParaRPr lang="et-EE" sz="1800" dirty="0"/>
          </a:p>
          <a:p>
            <a:endParaRPr lang="en-US" sz="2400" dirty="0"/>
          </a:p>
        </p:txBody>
      </p:sp>
      <p:sp>
        <p:nvSpPr>
          <p:cNvPr id="6" name="Ristkülik 5">
            <a:extLst>
              <a:ext uri="{FF2B5EF4-FFF2-40B4-BE49-F238E27FC236}">
                <a16:creationId xmlns:a16="http://schemas.microsoft.com/office/drawing/2014/main" id="{43EA5B78-19B3-4D57-B644-83F86BD7FC1A}"/>
              </a:ext>
            </a:extLst>
          </p:cNvPr>
          <p:cNvSpPr/>
          <p:nvPr/>
        </p:nvSpPr>
        <p:spPr>
          <a:xfrm>
            <a:off x="8346026" y="1460362"/>
            <a:ext cx="3631122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2400" dirty="0"/>
              <a:t>Long waiting queues</a:t>
            </a:r>
          </a:p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2400" dirty="0"/>
              <a:t>Due to lack of financial resources – </a:t>
            </a:r>
            <a:r>
              <a:rPr lang="en-US" sz="2400" dirty="0" err="1"/>
              <a:t>eBooking</a:t>
            </a:r>
            <a:r>
              <a:rPr lang="en-US" sz="2400" dirty="0"/>
              <a:t> does not solve this</a:t>
            </a:r>
          </a:p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2400" dirty="0"/>
              <a:t>Due to lack of free </a:t>
            </a:r>
            <a:r>
              <a:rPr lang="en-US" sz="2400" dirty="0" err="1"/>
              <a:t>tim</a:t>
            </a:r>
            <a:r>
              <a:rPr lang="et-EE" sz="2400" dirty="0"/>
              <a:t>e</a:t>
            </a:r>
            <a:r>
              <a:rPr lang="en-US" sz="2400" dirty="0"/>
              <a:t>slots – </a:t>
            </a:r>
            <a:r>
              <a:rPr lang="en-US" sz="2400" dirty="0" err="1"/>
              <a:t>eBooking</a:t>
            </a:r>
            <a:r>
              <a:rPr lang="en-US" sz="2400" dirty="0"/>
              <a:t> may help to solve this</a:t>
            </a:r>
          </a:p>
        </p:txBody>
      </p:sp>
      <p:sp>
        <p:nvSpPr>
          <p:cNvPr id="7" name="Ristkülik 6">
            <a:extLst>
              <a:ext uri="{FF2B5EF4-FFF2-40B4-BE49-F238E27FC236}">
                <a16:creationId xmlns:a16="http://schemas.microsoft.com/office/drawing/2014/main" id="{F3BB856C-49E6-4D25-8AEB-9BAFBBA59F00}"/>
              </a:ext>
            </a:extLst>
          </p:cNvPr>
          <p:cNvSpPr/>
          <p:nvPr/>
        </p:nvSpPr>
        <p:spPr>
          <a:xfrm>
            <a:off x="8238180" y="4758840"/>
            <a:ext cx="3631122" cy="18825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2400" dirty="0"/>
              <a:t>Complicated change or cancelling of booking</a:t>
            </a:r>
          </a:p>
          <a:p>
            <a:pPr algn="r"/>
            <a:r>
              <a:rPr lang="en-US" sz="2400" dirty="0"/>
              <a:t>Cancelling booking could lead to not finding the new time at all</a:t>
            </a:r>
          </a:p>
        </p:txBody>
      </p:sp>
      <p:sp>
        <p:nvSpPr>
          <p:cNvPr id="8" name="Ristkülik 7">
            <a:extLst>
              <a:ext uri="{FF2B5EF4-FFF2-40B4-BE49-F238E27FC236}">
                <a16:creationId xmlns:a16="http://schemas.microsoft.com/office/drawing/2014/main" id="{09B13BE9-AF85-475A-B935-342BE38161AF}"/>
              </a:ext>
            </a:extLst>
          </p:cNvPr>
          <p:cNvSpPr/>
          <p:nvPr/>
        </p:nvSpPr>
        <p:spPr>
          <a:xfrm>
            <a:off x="3760125" y="6074916"/>
            <a:ext cx="406040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Multiple bookings for one service in different hospitals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7CE2E30E-D4A5-F84F-958F-A0328A4EA9B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35332" y="761111"/>
            <a:ext cx="4826211" cy="4826211"/>
          </a:xfrm>
          <a:prstGeom prst="rect">
            <a:avLst/>
          </a:prstGeom>
          <a:noFill/>
        </p:spPr>
      </p:pic>
      <p:sp>
        <p:nvSpPr>
          <p:cNvPr id="24" name="Sirgkonnektor 47">
            <a:extLst>
              <a:ext uri="{FF2B5EF4-FFF2-40B4-BE49-F238E27FC236}">
                <a16:creationId xmlns:a16="http://schemas.microsoft.com/office/drawing/2014/main" id="{3A371346-73BC-4F71-B925-2863CA5F7175}"/>
              </a:ext>
            </a:extLst>
          </p:cNvPr>
          <p:cNvSpPr/>
          <p:nvPr/>
        </p:nvSpPr>
        <p:spPr>
          <a:xfrm flipV="1">
            <a:off x="2885802" y="3817272"/>
            <a:ext cx="1514101" cy="1071296"/>
          </a:xfrm>
          <a:prstGeom prst="line">
            <a:avLst/>
          </a:prstGeom>
          <a:ln w="19050" cap="sq">
            <a:gradFill>
              <a:gsLst>
                <a:gs pos="100000">
                  <a:srgbClr val="EEFDFF">
                    <a:alpha val="6667"/>
                  </a:srgbClr>
                </a:gs>
                <a:gs pos="84000">
                  <a:srgbClr val="807BB9"/>
                </a:gs>
                <a:gs pos="0">
                  <a:srgbClr val="807CB9"/>
                </a:gs>
              </a:gsLst>
              <a:lin ang="5400000" scaled="1"/>
            </a:gradFill>
            <a:miter/>
            <a:headEnd type="diamond" w="lg" len="lg"/>
            <a:tailEnd type="none" w="lg" len="lg"/>
          </a:ln>
          <a:effectLst>
            <a:outerShdw blurRad="76200" dir="13500000" sy="23000" kx="1200000" algn="br" rotWithShape="0">
              <a:prstClr val="black">
                <a:alpha val="20000"/>
              </a:prstClr>
            </a:outerShdw>
            <a:softEdge rad="0"/>
          </a:effectLst>
        </p:spPr>
        <p:txBody>
          <a:bodyPr lIns="45719" rIns="45719"/>
          <a:lstStyle/>
          <a:p>
            <a:pPr defTabSz="914400">
              <a:lnSpc>
                <a:spcPct val="100000"/>
              </a:lnSpc>
              <a:spcBef>
                <a:spcPts val="0"/>
              </a:spcBef>
            </a:pPr>
            <a:endParaRPr sz="1800" dirty="0">
              <a:solidFill>
                <a:srgbClr val="575A5D"/>
              </a:solidFill>
              <a:latin typeface="Raleway" panose="020B0503030101060003" pitchFamily="34" charset="0"/>
            </a:endParaRPr>
          </a:p>
        </p:txBody>
      </p:sp>
      <p:sp>
        <p:nvSpPr>
          <p:cNvPr id="9" name="Ristkülik 8">
            <a:extLst>
              <a:ext uri="{FF2B5EF4-FFF2-40B4-BE49-F238E27FC236}">
                <a16:creationId xmlns:a16="http://schemas.microsoft.com/office/drawing/2014/main" id="{029BF40A-53D9-41E9-8076-4AFB40FA1DD2}"/>
              </a:ext>
            </a:extLst>
          </p:cNvPr>
          <p:cNvSpPr/>
          <p:nvPr/>
        </p:nvSpPr>
        <p:spPr>
          <a:xfrm>
            <a:off x="220908" y="2262720"/>
            <a:ext cx="30480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/>
              <a:t>Patients must either call, e-mail or use different hospital systems one-by-one</a:t>
            </a:r>
          </a:p>
        </p:txBody>
      </p:sp>
    </p:spTree>
  </p:cSld>
  <p:clrMapOvr>
    <a:masterClrMapping/>
  </p:clrMapOvr>
  <p:transition spd="slow">
    <p:push dir="u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4638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Vooskeemikujund &quot;terminaator&quot; 3">
            <a:extLst>
              <a:ext uri="{FF2B5EF4-FFF2-40B4-BE49-F238E27FC236}">
                <a16:creationId xmlns:a16="http://schemas.microsoft.com/office/drawing/2014/main" id="{FDC6599C-D346-4ADA-A2D9-3B045ABDE735}"/>
              </a:ext>
            </a:extLst>
          </p:cNvPr>
          <p:cNvSpPr/>
          <p:nvPr/>
        </p:nvSpPr>
        <p:spPr>
          <a:xfrm>
            <a:off x="3610940" y="3748926"/>
            <a:ext cx="8305193" cy="2709264"/>
          </a:xfrm>
          <a:prstGeom prst="flowChartTerminator">
            <a:avLst/>
          </a:prstGeom>
          <a:solidFill>
            <a:srgbClr val="64638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t-EE">
              <a:solidFill>
                <a:schemeClr val="tx1"/>
              </a:solidFill>
              <a:latin typeface="+mj-lt"/>
            </a:endParaRPr>
          </a:p>
        </p:txBody>
      </p:sp>
      <p:sp>
        <p:nvSpPr>
          <p:cNvPr id="7" name="Vooskeemikujund &quot;terminaator&quot; 6">
            <a:extLst>
              <a:ext uri="{FF2B5EF4-FFF2-40B4-BE49-F238E27FC236}">
                <a16:creationId xmlns:a16="http://schemas.microsoft.com/office/drawing/2014/main" id="{3E37020B-DB04-4191-99D0-7F2310B2CD8B}"/>
              </a:ext>
            </a:extLst>
          </p:cNvPr>
          <p:cNvSpPr/>
          <p:nvPr/>
        </p:nvSpPr>
        <p:spPr>
          <a:xfrm rot="10800000">
            <a:off x="485720" y="1204144"/>
            <a:ext cx="7269628" cy="2257527"/>
          </a:xfrm>
          <a:prstGeom prst="flowChartTerminator">
            <a:avLst/>
          </a:prstGeom>
          <a:solidFill>
            <a:srgbClr val="64638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t-EE">
              <a:solidFill>
                <a:schemeClr val="tx1"/>
              </a:solidFill>
              <a:latin typeface="+mj-lt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886A63F-A91D-43E7-B0A8-1CDE9852490A}"/>
              </a:ext>
            </a:extLst>
          </p:cNvPr>
          <p:cNvSpPr txBox="1"/>
          <p:nvPr/>
        </p:nvSpPr>
        <p:spPr>
          <a:xfrm>
            <a:off x="-936781" y="5500314"/>
            <a:ext cx="534222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t-EE" b="1" dirty="0">
                <a:solidFill>
                  <a:srgbClr val="FFFFFF"/>
                </a:solidFill>
                <a:latin typeface="+mj-lt"/>
                <a:ea typeface="Roboto Condensed" panose="02000000000000000000" pitchFamily="2" charset="0"/>
                <a:cs typeface="Roboto Condensed" panose="02000000000000000000" pitchFamily="2" charset="0"/>
              </a:rPr>
              <a:t>SINGLE ACCESS POINT 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t-EE" dirty="0" err="1">
                <a:solidFill>
                  <a:srgbClr val="FFFFFF"/>
                </a:solidFill>
                <a:latin typeface="+mj-lt"/>
                <a:ea typeface="Roboto Condensed" panose="02000000000000000000" pitchFamily="2" charset="0"/>
                <a:cs typeface="Roboto Condensed" panose="02000000000000000000" pitchFamily="2" charset="0"/>
              </a:rPr>
              <a:t>for</a:t>
            </a:r>
            <a:r>
              <a:rPr lang="et-EE" dirty="0">
                <a:solidFill>
                  <a:srgbClr val="FFFFFF"/>
                </a:solidFill>
                <a:latin typeface="+mj-lt"/>
                <a:ea typeface="Roboto Condensed" panose="02000000000000000000" pitchFamily="2" charset="0"/>
                <a:cs typeface="Roboto Condensed" panose="02000000000000000000" pitchFamily="2" charset="0"/>
              </a:rPr>
              <a:t> all </a:t>
            </a:r>
            <a:r>
              <a:rPr lang="et-EE" dirty="0" err="1">
                <a:solidFill>
                  <a:srgbClr val="FFFFFF"/>
                </a:solidFill>
                <a:latin typeface="+mj-lt"/>
                <a:ea typeface="Roboto Condensed" panose="02000000000000000000" pitchFamily="2" charset="0"/>
                <a:cs typeface="Roboto Condensed" panose="02000000000000000000" pitchFamily="2" charset="0"/>
              </a:rPr>
              <a:t>integrated</a:t>
            </a:r>
            <a:r>
              <a:rPr lang="et-EE" dirty="0">
                <a:solidFill>
                  <a:srgbClr val="FFFFFF"/>
                </a:solidFill>
                <a:latin typeface="+mj-lt"/>
                <a:ea typeface="Roboto Condensed" panose="02000000000000000000" pitchFamily="2" charset="0"/>
                <a:cs typeface="Roboto Condensed" panose="02000000000000000000" pitchFamily="2" charset="0"/>
              </a:rPr>
              <a:t> </a:t>
            </a:r>
            <a:r>
              <a:rPr lang="et-EE" dirty="0" err="1">
                <a:solidFill>
                  <a:srgbClr val="FFFFFF"/>
                </a:solidFill>
                <a:latin typeface="+mj-lt"/>
                <a:ea typeface="Roboto Condensed" panose="02000000000000000000" pitchFamily="2" charset="0"/>
                <a:cs typeface="Roboto Condensed" panose="02000000000000000000" pitchFamily="2" charset="0"/>
              </a:rPr>
              <a:t>hospitals</a:t>
            </a:r>
            <a:r>
              <a:rPr lang="et-EE" dirty="0">
                <a:solidFill>
                  <a:srgbClr val="FFFFFF"/>
                </a:solidFill>
                <a:latin typeface="+mj-lt"/>
                <a:ea typeface="Roboto Condensed" panose="02000000000000000000" pitchFamily="2" charset="0"/>
                <a:cs typeface="Roboto Condensed" panose="02000000000000000000" pitchFamily="2" charset="0"/>
              </a:rPr>
              <a:t>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8FFD98C-3FBD-478A-B7BF-902CA2B04772}"/>
              </a:ext>
            </a:extLst>
          </p:cNvPr>
          <p:cNvSpPr txBox="1"/>
          <p:nvPr/>
        </p:nvSpPr>
        <p:spPr>
          <a:xfrm>
            <a:off x="2826249" y="1369237"/>
            <a:ext cx="3171968" cy="8299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t-EE" sz="2400" b="1" dirty="0" err="1">
                <a:solidFill>
                  <a:srgbClr val="FFFFFF"/>
                </a:solidFill>
                <a:latin typeface="+mj-lt"/>
                <a:ea typeface="Roboto Condensed" panose="02000000000000000000" pitchFamily="2" charset="0"/>
                <a:cs typeface="Roboto Condensed" panose="02000000000000000000" pitchFamily="2" charset="0"/>
              </a:rPr>
              <a:t>Calling</a:t>
            </a:r>
            <a:r>
              <a:rPr lang="et-EE" sz="2400" b="1" dirty="0">
                <a:solidFill>
                  <a:srgbClr val="FFFFFF"/>
                </a:solidFill>
                <a:latin typeface="+mj-lt"/>
                <a:ea typeface="Roboto Condensed" panose="02000000000000000000" pitchFamily="2" charset="0"/>
                <a:cs typeface="Roboto Condensed" panose="02000000000000000000" pitchFamily="2" charset="0"/>
              </a:rPr>
              <a:t> </a:t>
            </a:r>
            <a:r>
              <a:rPr lang="et-EE" sz="2400" b="1" dirty="0" err="1">
                <a:solidFill>
                  <a:srgbClr val="FFFFFF"/>
                </a:solidFill>
                <a:latin typeface="+mj-lt"/>
                <a:ea typeface="Roboto Condensed" panose="02000000000000000000" pitchFamily="2" charset="0"/>
                <a:cs typeface="Roboto Condensed" panose="02000000000000000000" pitchFamily="2" charset="0"/>
              </a:rPr>
              <a:t>or</a:t>
            </a:r>
            <a:r>
              <a:rPr lang="et-EE" sz="2400" b="1" dirty="0">
                <a:solidFill>
                  <a:srgbClr val="FFFFFF"/>
                </a:solidFill>
                <a:latin typeface="+mj-lt"/>
                <a:ea typeface="Roboto Condensed" panose="02000000000000000000" pitchFamily="2" charset="0"/>
                <a:cs typeface="Roboto Condensed" panose="02000000000000000000" pitchFamily="2" charset="0"/>
              </a:rPr>
              <a:t> </a:t>
            </a:r>
            <a:r>
              <a:rPr lang="et-EE" sz="2400" b="1" dirty="0" err="1">
                <a:solidFill>
                  <a:srgbClr val="FFFFFF"/>
                </a:solidFill>
                <a:latin typeface="+mj-lt"/>
                <a:ea typeface="Roboto Condensed" panose="02000000000000000000" pitchFamily="2" charset="0"/>
                <a:cs typeface="Roboto Condensed" panose="02000000000000000000" pitchFamily="2" charset="0"/>
              </a:rPr>
              <a:t>e-mailing</a:t>
            </a:r>
            <a:r>
              <a:rPr lang="et-EE" sz="2400" b="1" dirty="0">
                <a:solidFill>
                  <a:srgbClr val="FFFFFF"/>
                </a:solidFill>
                <a:latin typeface="+mj-lt"/>
                <a:ea typeface="Roboto Condensed" panose="02000000000000000000" pitchFamily="2" charset="0"/>
                <a:cs typeface="Roboto Condensed" panose="02000000000000000000" pitchFamily="2" charset="0"/>
              </a:rPr>
              <a:t> </a:t>
            </a:r>
          </a:p>
          <a:p>
            <a:r>
              <a:rPr lang="et-EE" sz="1600" dirty="0" err="1">
                <a:solidFill>
                  <a:srgbClr val="FFFFFF"/>
                </a:solidFill>
                <a:latin typeface="+mj-lt"/>
                <a:ea typeface="Roboto Condensed" panose="02000000000000000000" pitchFamily="2" charset="0"/>
                <a:cs typeface="Roboto Condensed" panose="02000000000000000000" pitchFamily="2" charset="0"/>
              </a:rPr>
              <a:t>to</a:t>
            </a:r>
            <a:r>
              <a:rPr lang="et-EE" sz="1600" dirty="0">
                <a:solidFill>
                  <a:srgbClr val="FFFFFF"/>
                </a:solidFill>
                <a:latin typeface="+mj-lt"/>
                <a:ea typeface="Roboto Condensed" panose="02000000000000000000" pitchFamily="2" charset="0"/>
                <a:cs typeface="Roboto Condensed" panose="02000000000000000000" pitchFamily="2" charset="0"/>
              </a:rPr>
              <a:t> </a:t>
            </a:r>
            <a:r>
              <a:rPr lang="et-EE" sz="1600" dirty="0" err="1">
                <a:solidFill>
                  <a:srgbClr val="FFFFFF"/>
                </a:solidFill>
                <a:latin typeface="+mj-lt"/>
                <a:ea typeface="Roboto Condensed" panose="02000000000000000000" pitchFamily="2" charset="0"/>
                <a:cs typeface="Roboto Condensed" panose="02000000000000000000" pitchFamily="2" charset="0"/>
              </a:rPr>
              <a:t>different</a:t>
            </a:r>
            <a:r>
              <a:rPr lang="et-EE" sz="1600" dirty="0">
                <a:solidFill>
                  <a:srgbClr val="FFFFFF"/>
                </a:solidFill>
                <a:latin typeface="+mj-lt"/>
                <a:ea typeface="Roboto Condensed" panose="02000000000000000000" pitchFamily="2" charset="0"/>
                <a:cs typeface="Roboto Condensed" panose="02000000000000000000" pitchFamily="2" charset="0"/>
              </a:rPr>
              <a:t> </a:t>
            </a:r>
            <a:r>
              <a:rPr lang="et-EE" sz="1600" dirty="0" err="1">
                <a:solidFill>
                  <a:srgbClr val="FFFFFF"/>
                </a:solidFill>
                <a:latin typeface="+mj-lt"/>
                <a:ea typeface="Roboto Condensed" panose="02000000000000000000" pitchFamily="2" charset="0"/>
                <a:cs typeface="Roboto Condensed" panose="02000000000000000000" pitchFamily="2" charset="0"/>
              </a:rPr>
              <a:t>hospital</a:t>
            </a:r>
            <a:r>
              <a:rPr lang="et-EE" sz="1600" dirty="0">
                <a:solidFill>
                  <a:srgbClr val="FFFFFF"/>
                </a:solidFill>
                <a:latin typeface="+mj-lt"/>
                <a:ea typeface="Roboto Condensed" panose="02000000000000000000" pitchFamily="2" charset="0"/>
                <a:cs typeface="Roboto Condensed" panose="02000000000000000000" pitchFamily="2" charset="0"/>
              </a:rPr>
              <a:t> </a:t>
            </a:r>
            <a:r>
              <a:rPr lang="et-EE" sz="1600" dirty="0" err="1">
                <a:solidFill>
                  <a:srgbClr val="FFFFFF"/>
                </a:solidFill>
                <a:latin typeface="+mj-lt"/>
                <a:ea typeface="Roboto Condensed" panose="02000000000000000000" pitchFamily="2" charset="0"/>
                <a:cs typeface="Roboto Condensed" panose="02000000000000000000" pitchFamily="2" charset="0"/>
              </a:rPr>
              <a:t>solutions</a:t>
            </a:r>
            <a:r>
              <a:rPr lang="et-EE" dirty="0">
                <a:solidFill>
                  <a:srgbClr val="FFFFFF"/>
                </a:solidFill>
                <a:latin typeface="+mj-lt"/>
                <a:ea typeface="Roboto Condensed" panose="02000000000000000000" pitchFamily="2" charset="0"/>
                <a:cs typeface="Roboto Condensed" panose="02000000000000000000" pitchFamily="2" charset="0"/>
              </a:rPr>
              <a:t>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1A41825-0C6B-4FCE-946B-DD4B41D951E7}"/>
              </a:ext>
            </a:extLst>
          </p:cNvPr>
          <p:cNvSpPr txBox="1"/>
          <p:nvPr/>
        </p:nvSpPr>
        <p:spPr>
          <a:xfrm>
            <a:off x="335334" y="166807"/>
            <a:ext cx="9179521" cy="10064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t-EE" sz="48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Roboto Condensed" panose="02000000000000000000" pitchFamily="2" charset="0"/>
                <a:cs typeface="Roboto Condensed" panose="02000000000000000000" pitchFamily="2" charset="0"/>
              </a:rPr>
              <a:t>UNTIL 2019</a:t>
            </a:r>
            <a:r>
              <a:rPr lang="et-EE" sz="66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Roboto Condensed" panose="02000000000000000000" pitchFamily="2" charset="0"/>
                <a:cs typeface="Roboto Condensed" panose="02000000000000000000" pitchFamily="2" charset="0"/>
              </a:rPr>
              <a:t>  </a:t>
            </a:r>
          </a:p>
        </p:txBody>
      </p:sp>
      <p:pic>
        <p:nvPicPr>
          <p:cNvPr id="11" name="Pilt 10">
            <a:extLst>
              <a:ext uri="{FF2B5EF4-FFF2-40B4-BE49-F238E27FC236}">
                <a16:creationId xmlns:a16="http://schemas.microsoft.com/office/drawing/2014/main" id="{A8271E14-DC5F-4E8D-87A9-067273C4E17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155564" y="1496844"/>
            <a:ext cx="1885079" cy="1773842"/>
          </a:xfrm>
          <a:prstGeom prst="rect">
            <a:avLst/>
          </a:prstGeom>
        </p:spPr>
      </p:pic>
      <p:pic>
        <p:nvPicPr>
          <p:cNvPr id="12" name="Pilt 11">
            <a:extLst>
              <a:ext uri="{FF2B5EF4-FFF2-40B4-BE49-F238E27FC236}">
                <a16:creationId xmlns:a16="http://schemas.microsoft.com/office/drawing/2014/main" id="{46F3B346-2878-42C0-8AF5-F81C4DFA6C5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5693" b="89986" l="10000" r="90000">
                        <a14:foregroundMark x1="51023" y1="5281" x2="66250" y2="5693"/>
                        <a14:foregroundMark x1="66250" y1="5693" x2="72045" y2="7750"/>
                        <a14:foregroundMark x1="83750" y1="35391" x2="85000" y2="51852"/>
                        <a14:foregroundMark x1="85000" y1="51852" x2="82045" y2="84156"/>
                        <a14:foregroundMark x1="82045" y1="84156" x2="73864" y2="79081"/>
                        <a14:foregroundMark x1="73864" y1="79081" x2="73409" y2="78258"/>
                        <a14:foregroundMark x1="66364" y1="30316" x2="57159" y2="36557"/>
                        <a14:foregroundMark x1="57159" y1="36557" x2="47386" y2="40261"/>
                        <a14:foregroundMark x1="47386" y1="40261" x2="47273" y2="40261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407" y="1214129"/>
            <a:ext cx="1239665" cy="2053900"/>
          </a:xfrm>
          <a:prstGeom prst="rect">
            <a:avLst/>
          </a:prstGeom>
        </p:spPr>
      </p:pic>
      <p:pic>
        <p:nvPicPr>
          <p:cNvPr id="13" name="Pilt 12">
            <a:extLst>
              <a:ext uri="{FF2B5EF4-FFF2-40B4-BE49-F238E27FC236}">
                <a16:creationId xmlns:a16="http://schemas.microsoft.com/office/drawing/2014/main" id="{76E922B9-D9FD-4371-884B-47539231506B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26390" y="3947152"/>
            <a:ext cx="983435" cy="983435"/>
          </a:xfrm>
          <a:prstGeom prst="rect">
            <a:avLst/>
          </a:prstGeom>
        </p:spPr>
      </p:pic>
      <p:pic>
        <p:nvPicPr>
          <p:cNvPr id="14" name="Pilt 13">
            <a:extLst>
              <a:ext uri="{FF2B5EF4-FFF2-40B4-BE49-F238E27FC236}">
                <a16:creationId xmlns:a16="http://schemas.microsoft.com/office/drawing/2014/main" id="{D5214F61-AFCA-4FC3-9AD9-6594ED083A6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14027" y="3764796"/>
            <a:ext cx="2396412" cy="2396412"/>
          </a:xfrm>
          <a:prstGeom prst="rect">
            <a:avLst/>
          </a:prstGeom>
        </p:spPr>
      </p:pic>
      <p:cxnSp>
        <p:nvCxnSpPr>
          <p:cNvPr id="15" name="Sirge noolkonnektor 14">
            <a:extLst>
              <a:ext uri="{FF2B5EF4-FFF2-40B4-BE49-F238E27FC236}">
                <a16:creationId xmlns:a16="http://schemas.microsoft.com/office/drawing/2014/main" id="{1CC51FC0-5180-4F0D-A876-DC157893E38E}"/>
              </a:ext>
            </a:extLst>
          </p:cNvPr>
          <p:cNvCxnSpPr/>
          <p:nvPr/>
        </p:nvCxnSpPr>
        <p:spPr>
          <a:xfrm>
            <a:off x="5253135" y="4795935"/>
            <a:ext cx="2043404" cy="0"/>
          </a:xfrm>
          <a:prstGeom prst="straightConnector1">
            <a:avLst/>
          </a:prstGeom>
          <a:ln w="57150">
            <a:solidFill>
              <a:srgbClr val="FFFF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irgkonnektor 15">
            <a:extLst>
              <a:ext uri="{FF2B5EF4-FFF2-40B4-BE49-F238E27FC236}">
                <a16:creationId xmlns:a16="http://schemas.microsoft.com/office/drawing/2014/main" id="{FDFCC761-D8F4-401E-B355-DEFD95E8CFE8}"/>
              </a:ext>
            </a:extLst>
          </p:cNvPr>
          <p:cNvCxnSpPr/>
          <p:nvPr/>
        </p:nvCxnSpPr>
        <p:spPr>
          <a:xfrm>
            <a:off x="7679094" y="4544008"/>
            <a:ext cx="0" cy="141825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2F76FEFC-B11D-41EB-92D9-E756F4569F66}"/>
              </a:ext>
            </a:extLst>
          </p:cNvPr>
          <p:cNvSpPr txBox="1"/>
          <p:nvPr/>
        </p:nvSpPr>
        <p:spPr>
          <a:xfrm>
            <a:off x="5410639" y="4438870"/>
            <a:ext cx="1914955" cy="10515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t-EE" sz="2000" dirty="0">
                <a:solidFill>
                  <a:srgbClr val="FFFFFF"/>
                </a:solidFill>
                <a:latin typeface="+mj-lt"/>
                <a:ea typeface="Roboto Condensed" panose="02000000000000000000" pitchFamily="2" charset="0"/>
                <a:cs typeface="Roboto Condensed" panose="02000000000000000000" pitchFamily="2" charset="0"/>
              </a:rPr>
              <a:t>1 </a:t>
            </a:r>
            <a:r>
              <a:rPr lang="et-EE" sz="2000" dirty="0" err="1">
                <a:solidFill>
                  <a:srgbClr val="FFFFFF"/>
                </a:solidFill>
                <a:latin typeface="+mj-lt"/>
                <a:ea typeface="Roboto Condensed" panose="02000000000000000000" pitchFamily="2" charset="0"/>
                <a:cs typeface="Roboto Condensed" panose="02000000000000000000" pitchFamily="2" charset="0"/>
              </a:rPr>
              <a:t>request</a:t>
            </a:r>
            <a:r>
              <a:rPr lang="et-EE" sz="2000" dirty="0">
                <a:solidFill>
                  <a:srgbClr val="FFFFFF"/>
                </a:solidFill>
                <a:latin typeface="+mj-lt"/>
                <a:ea typeface="Roboto Condensed" panose="02000000000000000000" pitchFamily="2" charset="0"/>
                <a:cs typeface="Roboto Condensed" panose="02000000000000000000" pitchFamily="2" charset="0"/>
              </a:rPr>
              <a:t> </a:t>
            </a:r>
            <a:r>
              <a:rPr lang="et-EE" sz="2000" dirty="0" err="1">
                <a:solidFill>
                  <a:srgbClr val="FFFFFF"/>
                </a:solidFill>
                <a:latin typeface="+mj-lt"/>
                <a:ea typeface="Roboto Condensed" panose="02000000000000000000" pitchFamily="2" charset="0"/>
                <a:cs typeface="Roboto Condensed" panose="02000000000000000000" pitchFamily="2" charset="0"/>
              </a:rPr>
              <a:t>for</a:t>
            </a:r>
            <a:r>
              <a:rPr lang="et-EE" sz="2000" dirty="0">
                <a:solidFill>
                  <a:srgbClr val="FFFFFF"/>
                </a:solidFill>
                <a:latin typeface="+mj-lt"/>
                <a:ea typeface="Roboto Condensed" panose="02000000000000000000" pitchFamily="2" charset="0"/>
                <a:cs typeface="Roboto Condensed" panose="02000000000000000000" pitchFamily="2" charset="0"/>
              </a:rPr>
              <a:t> </a:t>
            </a:r>
          </a:p>
          <a:p>
            <a:r>
              <a:rPr lang="et-EE" sz="2000" dirty="0" err="1">
                <a:solidFill>
                  <a:srgbClr val="FFFFFF"/>
                </a:solidFill>
                <a:latin typeface="+mj-lt"/>
                <a:ea typeface="Roboto Condensed" panose="02000000000000000000" pitchFamily="2" charset="0"/>
                <a:cs typeface="Roboto Condensed" panose="02000000000000000000" pitchFamily="2" charset="0"/>
              </a:rPr>
              <a:t>available</a:t>
            </a:r>
            <a:r>
              <a:rPr lang="et-EE" sz="2000" dirty="0">
                <a:solidFill>
                  <a:srgbClr val="FFFFFF"/>
                </a:solidFill>
                <a:latin typeface="+mj-lt"/>
                <a:ea typeface="Roboto Condensed" panose="02000000000000000000" pitchFamily="2" charset="0"/>
                <a:cs typeface="Roboto Condensed" panose="02000000000000000000" pitchFamily="2" charset="0"/>
              </a:rPr>
              <a:t> </a:t>
            </a:r>
            <a:r>
              <a:rPr lang="et-EE" sz="2000" dirty="0" err="1">
                <a:solidFill>
                  <a:srgbClr val="FFFFFF"/>
                </a:solidFill>
                <a:latin typeface="+mj-lt"/>
                <a:ea typeface="Roboto Condensed" panose="02000000000000000000" pitchFamily="2" charset="0"/>
                <a:cs typeface="Roboto Condensed" panose="02000000000000000000" pitchFamily="2" charset="0"/>
              </a:rPr>
              <a:t>times</a:t>
            </a:r>
            <a:endParaRPr lang="et-EE" sz="2000" dirty="0">
              <a:solidFill>
                <a:srgbClr val="FFFFFF"/>
              </a:solidFill>
              <a:latin typeface="+mj-lt"/>
              <a:ea typeface="Roboto Condensed" panose="02000000000000000000" pitchFamily="2" charset="0"/>
              <a:cs typeface="Roboto Condensed" panose="02000000000000000000" pitchFamily="2" charset="0"/>
            </a:endParaRPr>
          </a:p>
        </p:txBody>
      </p:sp>
      <p:pic>
        <p:nvPicPr>
          <p:cNvPr id="18" name="Pilt 17">
            <a:extLst>
              <a:ext uri="{FF2B5EF4-FFF2-40B4-BE49-F238E27FC236}">
                <a16:creationId xmlns:a16="http://schemas.microsoft.com/office/drawing/2014/main" id="{30C6BB21-560B-4999-9F76-E3CBA403593E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30820" y="5293903"/>
            <a:ext cx="543446" cy="543446"/>
          </a:xfrm>
          <a:prstGeom prst="rect">
            <a:avLst/>
          </a:prstGeom>
        </p:spPr>
      </p:pic>
      <p:pic>
        <p:nvPicPr>
          <p:cNvPr id="19" name="Pilt 18">
            <a:extLst>
              <a:ext uri="{FF2B5EF4-FFF2-40B4-BE49-F238E27FC236}">
                <a16:creationId xmlns:a16="http://schemas.microsoft.com/office/drawing/2014/main" id="{E988AD50-B1AB-45F1-A24D-8518FA3FD663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66239" y="4809558"/>
            <a:ext cx="702595" cy="702595"/>
          </a:xfrm>
          <a:prstGeom prst="rect">
            <a:avLst/>
          </a:prstGeom>
        </p:spPr>
      </p:pic>
      <p:pic>
        <p:nvPicPr>
          <p:cNvPr id="21" name="Pilt 20">
            <a:extLst>
              <a:ext uri="{FF2B5EF4-FFF2-40B4-BE49-F238E27FC236}">
                <a16:creationId xmlns:a16="http://schemas.microsoft.com/office/drawing/2014/main" id="{C04C70EB-4BF6-40D4-BC3E-EBECD0CD18DC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71038" y="4544008"/>
            <a:ext cx="702595" cy="702595"/>
          </a:xfrm>
          <a:prstGeom prst="rect">
            <a:avLst/>
          </a:prstGeom>
        </p:spPr>
      </p:pic>
      <p:cxnSp>
        <p:nvCxnSpPr>
          <p:cNvPr id="22" name="Sirge noolkonnektor 21">
            <a:extLst>
              <a:ext uri="{FF2B5EF4-FFF2-40B4-BE49-F238E27FC236}">
                <a16:creationId xmlns:a16="http://schemas.microsoft.com/office/drawing/2014/main" id="{9C31FA93-CC01-452B-8077-124CA1DB551C}"/>
              </a:ext>
            </a:extLst>
          </p:cNvPr>
          <p:cNvCxnSpPr>
            <a:cxnSpLocks/>
          </p:cNvCxnSpPr>
          <p:nvPr/>
        </p:nvCxnSpPr>
        <p:spPr>
          <a:xfrm flipH="1">
            <a:off x="8444364" y="4867169"/>
            <a:ext cx="1251500" cy="0"/>
          </a:xfrm>
          <a:prstGeom prst="straightConnector1">
            <a:avLst/>
          </a:prstGeom>
          <a:ln w="57150">
            <a:solidFill>
              <a:srgbClr val="FFFF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irge noolkonnektor 22">
            <a:extLst>
              <a:ext uri="{FF2B5EF4-FFF2-40B4-BE49-F238E27FC236}">
                <a16:creationId xmlns:a16="http://schemas.microsoft.com/office/drawing/2014/main" id="{CF5C587E-3BCE-43F8-83D2-C3249094F500}"/>
              </a:ext>
            </a:extLst>
          </p:cNvPr>
          <p:cNvCxnSpPr>
            <a:cxnSpLocks/>
          </p:cNvCxnSpPr>
          <p:nvPr/>
        </p:nvCxnSpPr>
        <p:spPr>
          <a:xfrm flipH="1">
            <a:off x="8444364" y="5131747"/>
            <a:ext cx="1251500" cy="0"/>
          </a:xfrm>
          <a:prstGeom prst="straightConnector1">
            <a:avLst/>
          </a:prstGeom>
          <a:ln w="57150">
            <a:solidFill>
              <a:srgbClr val="FFFF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irge noolkonnektor 23">
            <a:extLst>
              <a:ext uri="{FF2B5EF4-FFF2-40B4-BE49-F238E27FC236}">
                <a16:creationId xmlns:a16="http://schemas.microsoft.com/office/drawing/2014/main" id="{97A88575-E9E6-4EE3-9360-D7C9B24487D6}"/>
              </a:ext>
            </a:extLst>
          </p:cNvPr>
          <p:cNvCxnSpPr>
            <a:cxnSpLocks/>
          </p:cNvCxnSpPr>
          <p:nvPr/>
        </p:nvCxnSpPr>
        <p:spPr>
          <a:xfrm flipH="1">
            <a:off x="8444364" y="5413122"/>
            <a:ext cx="1251500" cy="0"/>
          </a:xfrm>
          <a:prstGeom prst="straightConnector1">
            <a:avLst/>
          </a:prstGeom>
          <a:ln w="57150">
            <a:solidFill>
              <a:srgbClr val="FFFF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B174F2E1-CED0-464A-A234-F3CD70169FB3}"/>
              </a:ext>
            </a:extLst>
          </p:cNvPr>
          <p:cNvSpPr txBox="1"/>
          <p:nvPr/>
        </p:nvSpPr>
        <p:spPr>
          <a:xfrm>
            <a:off x="5426136" y="5564647"/>
            <a:ext cx="3637360" cy="7191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t-EE" sz="1600" dirty="0">
                <a:solidFill>
                  <a:schemeClr val="tx1"/>
                </a:solidFill>
                <a:latin typeface="+mj-lt"/>
                <a:ea typeface="Roboto Condensed" panose="02000000000000000000" pitchFamily="2" charset="0"/>
                <a:cs typeface="Roboto Condensed" panose="02000000000000000000" pitchFamily="2" charset="0"/>
              </a:rPr>
              <a:t>1 REFERRAL=1 BOOKING</a:t>
            </a:r>
          </a:p>
          <a:p>
            <a:r>
              <a:rPr lang="et-EE" sz="1600" dirty="0">
                <a:solidFill>
                  <a:schemeClr val="tx1"/>
                </a:solidFill>
                <a:latin typeface="+mj-lt"/>
                <a:ea typeface="Roboto Condensed" panose="02000000000000000000" pitchFamily="2" charset="0"/>
                <a:cs typeface="Roboto Condensed" panose="02000000000000000000" pitchFamily="2" charset="0"/>
              </a:rPr>
              <a:t>DIRECT PAYMENT</a:t>
            </a:r>
            <a:r>
              <a:rPr lang="et-EE" sz="2000" dirty="0">
                <a:solidFill>
                  <a:schemeClr val="tx1"/>
                </a:solidFill>
                <a:latin typeface="+mj-lt"/>
                <a:ea typeface="Roboto Condensed" panose="02000000000000000000" pitchFamily="2" charset="0"/>
                <a:cs typeface="Roboto Condensed" panose="02000000000000000000" pitchFamily="2" charset="0"/>
              </a:rPr>
              <a:t> 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F98673B1-71ED-406D-87E8-88A3B7A48144}"/>
              </a:ext>
            </a:extLst>
          </p:cNvPr>
          <p:cNvSpPr txBox="1"/>
          <p:nvPr/>
        </p:nvSpPr>
        <p:spPr>
          <a:xfrm>
            <a:off x="4896435" y="6193126"/>
            <a:ext cx="3637360" cy="3139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t-EE" sz="1600" dirty="0" err="1">
                <a:solidFill>
                  <a:schemeClr val="tx1"/>
                </a:solidFill>
                <a:latin typeface="+mj-lt"/>
                <a:ea typeface="Roboto Condensed" panose="02000000000000000000" pitchFamily="2" charset="0"/>
                <a:cs typeface="Roboto Condensed" panose="02000000000000000000" pitchFamily="2" charset="0"/>
              </a:rPr>
              <a:t>Easy</a:t>
            </a:r>
            <a:r>
              <a:rPr lang="et-EE" sz="1600" dirty="0">
                <a:solidFill>
                  <a:schemeClr val="tx1"/>
                </a:solidFill>
                <a:latin typeface="+mj-lt"/>
                <a:ea typeface="Roboto Condensed" panose="02000000000000000000" pitchFamily="2" charset="0"/>
                <a:cs typeface="Roboto Condensed" panose="02000000000000000000" pitchFamily="2" charset="0"/>
              </a:rPr>
              <a:t> </a:t>
            </a:r>
            <a:r>
              <a:rPr lang="et-EE" sz="1600" dirty="0" err="1">
                <a:solidFill>
                  <a:schemeClr val="tx1"/>
                </a:solidFill>
                <a:latin typeface="+mj-lt"/>
                <a:ea typeface="Roboto Condensed" panose="02000000000000000000" pitchFamily="2" charset="0"/>
                <a:cs typeface="Roboto Condensed" panose="02000000000000000000" pitchFamily="2" charset="0"/>
              </a:rPr>
              <a:t>to</a:t>
            </a:r>
            <a:r>
              <a:rPr lang="et-EE" sz="1600" dirty="0">
                <a:solidFill>
                  <a:schemeClr val="tx1"/>
                </a:solidFill>
                <a:latin typeface="+mj-lt"/>
                <a:ea typeface="Roboto Condensed" panose="02000000000000000000" pitchFamily="2" charset="0"/>
                <a:cs typeface="Roboto Condensed" panose="02000000000000000000" pitchFamily="2" charset="0"/>
              </a:rPr>
              <a:t> </a:t>
            </a:r>
            <a:r>
              <a:rPr lang="et-EE" sz="1600" dirty="0" err="1">
                <a:solidFill>
                  <a:schemeClr val="tx1"/>
                </a:solidFill>
                <a:latin typeface="+mj-lt"/>
                <a:ea typeface="Roboto Condensed" panose="02000000000000000000" pitchFamily="2" charset="0"/>
                <a:cs typeface="Roboto Condensed" panose="02000000000000000000" pitchFamily="2" charset="0"/>
              </a:rPr>
              <a:t>change</a:t>
            </a:r>
            <a:r>
              <a:rPr lang="et-EE" sz="1600" dirty="0">
                <a:solidFill>
                  <a:schemeClr val="tx1"/>
                </a:solidFill>
                <a:latin typeface="+mj-lt"/>
                <a:ea typeface="Roboto Condensed" panose="02000000000000000000" pitchFamily="2" charset="0"/>
                <a:cs typeface="Roboto Condensed" panose="02000000000000000000" pitchFamily="2" charset="0"/>
              </a:rPr>
              <a:t> </a:t>
            </a:r>
            <a:r>
              <a:rPr lang="et-EE" sz="1600" dirty="0" err="1">
                <a:solidFill>
                  <a:schemeClr val="tx1"/>
                </a:solidFill>
                <a:latin typeface="+mj-lt"/>
                <a:ea typeface="Roboto Condensed" panose="02000000000000000000" pitchFamily="2" charset="0"/>
                <a:cs typeface="Roboto Condensed" panose="02000000000000000000" pitchFamily="2" charset="0"/>
              </a:rPr>
              <a:t>or</a:t>
            </a:r>
            <a:r>
              <a:rPr lang="et-EE" sz="1600" dirty="0">
                <a:solidFill>
                  <a:schemeClr val="tx1"/>
                </a:solidFill>
                <a:latin typeface="+mj-lt"/>
                <a:ea typeface="Roboto Condensed" panose="02000000000000000000" pitchFamily="2" charset="0"/>
                <a:cs typeface="Roboto Condensed" panose="02000000000000000000" pitchFamily="2" charset="0"/>
              </a:rPr>
              <a:t> </a:t>
            </a:r>
            <a:r>
              <a:rPr lang="et-EE" sz="1600" dirty="0" err="1">
                <a:solidFill>
                  <a:schemeClr val="tx1"/>
                </a:solidFill>
                <a:latin typeface="+mj-lt"/>
                <a:ea typeface="Roboto Condensed" panose="02000000000000000000" pitchFamily="2" charset="0"/>
                <a:cs typeface="Roboto Condensed" panose="02000000000000000000" pitchFamily="2" charset="0"/>
              </a:rPr>
              <a:t>cancel</a:t>
            </a:r>
            <a:r>
              <a:rPr lang="et-EE" sz="1600" dirty="0">
                <a:solidFill>
                  <a:schemeClr val="tx1"/>
                </a:solidFill>
                <a:latin typeface="+mj-lt"/>
                <a:ea typeface="Roboto Condensed" panose="02000000000000000000" pitchFamily="2" charset="0"/>
                <a:cs typeface="Roboto Condensed" panose="02000000000000000000" pitchFamily="2" charset="0"/>
              </a:rPr>
              <a:t>  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E3B163A3-86A6-4ED1-B134-4524E0357B42}"/>
              </a:ext>
            </a:extLst>
          </p:cNvPr>
          <p:cNvSpPr txBox="1"/>
          <p:nvPr/>
        </p:nvSpPr>
        <p:spPr>
          <a:xfrm>
            <a:off x="2696135" y="3127529"/>
            <a:ext cx="4655892" cy="3139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t-EE" sz="1600" dirty="0" err="1">
                <a:solidFill>
                  <a:srgbClr val="FFFFFF"/>
                </a:solidFill>
                <a:latin typeface="+mj-lt"/>
                <a:ea typeface="Roboto Condensed" panose="02000000000000000000" pitchFamily="2" charset="0"/>
                <a:cs typeface="Roboto Condensed" panose="02000000000000000000" pitchFamily="2" charset="0"/>
              </a:rPr>
              <a:t>Easy</a:t>
            </a:r>
            <a:r>
              <a:rPr lang="et-EE" sz="1600" dirty="0">
                <a:solidFill>
                  <a:srgbClr val="FFFFFF"/>
                </a:solidFill>
                <a:latin typeface="+mj-lt"/>
                <a:ea typeface="Roboto Condensed" panose="02000000000000000000" pitchFamily="2" charset="0"/>
                <a:cs typeface="Roboto Condensed" panose="02000000000000000000" pitchFamily="2" charset="0"/>
              </a:rPr>
              <a:t> </a:t>
            </a:r>
            <a:r>
              <a:rPr lang="et-EE" sz="1600" dirty="0" err="1">
                <a:solidFill>
                  <a:srgbClr val="FFFFFF"/>
                </a:solidFill>
                <a:latin typeface="+mj-lt"/>
                <a:ea typeface="Roboto Condensed" panose="02000000000000000000" pitchFamily="2" charset="0"/>
                <a:cs typeface="Roboto Condensed" panose="02000000000000000000" pitchFamily="2" charset="0"/>
              </a:rPr>
              <a:t>to</a:t>
            </a:r>
            <a:r>
              <a:rPr lang="et-EE" sz="1600" dirty="0">
                <a:solidFill>
                  <a:srgbClr val="FFFFFF"/>
                </a:solidFill>
                <a:latin typeface="+mj-lt"/>
                <a:ea typeface="Roboto Condensed" panose="02000000000000000000" pitchFamily="2" charset="0"/>
                <a:cs typeface="Roboto Condensed" panose="02000000000000000000" pitchFamily="2" charset="0"/>
              </a:rPr>
              <a:t> </a:t>
            </a:r>
            <a:r>
              <a:rPr lang="et-EE" sz="1600" dirty="0" err="1">
                <a:solidFill>
                  <a:srgbClr val="FFFFFF"/>
                </a:solidFill>
                <a:latin typeface="+mj-lt"/>
                <a:ea typeface="Roboto Condensed" panose="02000000000000000000" pitchFamily="2" charset="0"/>
                <a:cs typeface="Roboto Condensed" panose="02000000000000000000" pitchFamily="2" charset="0"/>
              </a:rPr>
              <a:t>forget</a:t>
            </a:r>
            <a:r>
              <a:rPr lang="et-EE" sz="1600" dirty="0">
                <a:solidFill>
                  <a:srgbClr val="FFFFFF"/>
                </a:solidFill>
                <a:latin typeface="+mj-lt"/>
                <a:ea typeface="Roboto Condensed" panose="02000000000000000000" pitchFamily="2" charset="0"/>
                <a:cs typeface="Roboto Condensed" panose="02000000000000000000" pitchFamily="2" charset="0"/>
              </a:rPr>
              <a:t> </a:t>
            </a:r>
            <a:r>
              <a:rPr lang="et-EE" sz="1600" dirty="0" err="1">
                <a:solidFill>
                  <a:srgbClr val="FFFFFF"/>
                </a:solidFill>
                <a:latin typeface="+mj-lt"/>
                <a:ea typeface="Roboto Condensed" panose="02000000000000000000" pitchFamily="2" charset="0"/>
                <a:cs typeface="Roboto Condensed" panose="02000000000000000000" pitchFamily="2" charset="0"/>
              </a:rPr>
              <a:t>to</a:t>
            </a:r>
            <a:r>
              <a:rPr lang="et-EE" sz="1600" dirty="0">
                <a:solidFill>
                  <a:srgbClr val="FFFFFF"/>
                </a:solidFill>
                <a:latin typeface="+mj-lt"/>
                <a:ea typeface="Roboto Condensed" panose="02000000000000000000" pitchFamily="2" charset="0"/>
                <a:cs typeface="Roboto Condensed" panose="02000000000000000000" pitchFamily="2" charset="0"/>
              </a:rPr>
              <a:t> </a:t>
            </a:r>
            <a:r>
              <a:rPr lang="et-EE" sz="1600" dirty="0" err="1">
                <a:solidFill>
                  <a:srgbClr val="FFFFFF"/>
                </a:solidFill>
                <a:latin typeface="+mj-lt"/>
                <a:ea typeface="Roboto Condensed" panose="02000000000000000000" pitchFamily="2" charset="0"/>
                <a:cs typeface="Roboto Condensed" panose="02000000000000000000" pitchFamily="2" charset="0"/>
              </a:rPr>
              <a:t>Cancel</a:t>
            </a:r>
            <a:endParaRPr lang="et-EE" sz="1600" dirty="0">
              <a:solidFill>
                <a:srgbClr val="FFFFFF"/>
              </a:solidFill>
              <a:latin typeface="+mj-lt"/>
              <a:ea typeface="Roboto Condensed" panose="02000000000000000000" pitchFamily="2" charset="0"/>
              <a:cs typeface="Roboto Condensed" panose="02000000000000000000" pitchFamily="2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95DCC511-A834-4CC4-80CD-6E225B3F756D}"/>
              </a:ext>
            </a:extLst>
          </p:cNvPr>
          <p:cNvSpPr txBox="1"/>
          <p:nvPr/>
        </p:nvSpPr>
        <p:spPr>
          <a:xfrm>
            <a:off x="2675392" y="2486462"/>
            <a:ext cx="4399447" cy="663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t-EE" sz="1600" b="1" dirty="0">
                <a:solidFill>
                  <a:srgbClr val="FFFFFF"/>
                </a:solidFill>
                <a:latin typeface="+mj-lt"/>
                <a:ea typeface="Roboto Condensed" panose="02000000000000000000" pitchFamily="2" charset="0"/>
                <a:cs typeface="Roboto Condensed" panose="02000000000000000000" pitchFamily="2" charset="0"/>
              </a:rPr>
              <a:t>1 REFERRAL</a:t>
            </a:r>
            <a:r>
              <a:rPr lang="et-EE" sz="1600" dirty="0">
                <a:solidFill>
                  <a:srgbClr val="FFFFFF"/>
                </a:solidFill>
                <a:latin typeface="+mj-lt"/>
                <a:ea typeface="Roboto Condensed" panose="02000000000000000000" pitchFamily="2" charset="0"/>
                <a:cs typeface="Roboto Condensed" panose="02000000000000000000" pitchFamily="2" charset="0"/>
              </a:rPr>
              <a:t>= </a:t>
            </a:r>
            <a:r>
              <a:rPr lang="et-EE" sz="1600" dirty="0" err="1">
                <a:solidFill>
                  <a:srgbClr val="FFFFFF"/>
                </a:solidFill>
                <a:latin typeface="+mj-lt"/>
                <a:ea typeface="Roboto Condensed" panose="02000000000000000000" pitchFamily="2" charset="0"/>
                <a:cs typeface="Roboto Condensed" panose="02000000000000000000" pitchFamily="2" charset="0"/>
              </a:rPr>
              <a:t>Possibly</a:t>
            </a:r>
            <a:r>
              <a:rPr lang="et-EE" sz="1600" dirty="0">
                <a:solidFill>
                  <a:srgbClr val="FFFFFF"/>
                </a:solidFill>
                <a:latin typeface="+mj-lt"/>
                <a:ea typeface="Roboto Condensed" panose="02000000000000000000" pitchFamily="2" charset="0"/>
                <a:cs typeface="Roboto Condensed" panose="02000000000000000000" pitchFamily="2" charset="0"/>
              </a:rPr>
              <a:t> </a:t>
            </a:r>
            <a:r>
              <a:rPr lang="et-EE" sz="1600" dirty="0" err="1">
                <a:solidFill>
                  <a:srgbClr val="FFFFFF"/>
                </a:solidFill>
                <a:latin typeface="+mj-lt"/>
                <a:ea typeface="Roboto Condensed" panose="02000000000000000000" pitchFamily="2" charset="0"/>
                <a:cs typeface="Roboto Condensed" panose="02000000000000000000" pitchFamily="2" charset="0"/>
              </a:rPr>
              <a:t>multiple</a:t>
            </a:r>
            <a:r>
              <a:rPr lang="et-EE" sz="1600" dirty="0">
                <a:solidFill>
                  <a:srgbClr val="FFFFFF"/>
                </a:solidFill>
                <a:latin typeface="+mj-lt"/>
                <a:ea typeface="Roboto Condensed" panose="02000000000000000000" pitchFamily="2" charset="0"/>
                <a:cs typeface="Roboto Condensed" panose="02000000000000000000" pitchFamily="2" charset="0"/>
              </a:rPr>
              <a:t> </a:t>
            </a:r>
            <a:r>
              <a:rPr lang="et-EE" sz="1600" dirty="0" err="1">
                <a:solidFill>
                  <a:srgbClr val="FFFFFF"/>
                </a:solidFill>
                <a:latin typeface="+mj-lt"/>
                <a:ea typeface="Roboto Condensed" panose="02000000000000000000" pitchFamily="2" charset="0"/>
                <a:cs typeface="Roboto Condensed" panose="02000000000000000000" pitchFamily="2" charset="0"/>
              </a:rPr>
              <a:t>bookings</a:t>
            </a:r>
            <a:endParaRPr lang="et-EE" sz="1600" dirty="0">
              <a:solidFill>
                <a:srgbClr val="FFFFFF"/>
              </a:solidFill>
              <a:latin typeface="+mj-lt"/>
              <a:ea typeface="Roboto Condensed" panose="02000000000000000000" pitchFamily="2" charset="0"/>
              <a:cs typeface="Roboto Condensed" panose="02000000000000000000" pitchFamily="2" charset="0"/>
            </a:endParaRPr>
          </a:p>
          <a:p>
            <a:r>
              <a:rPr lang="et-EE" sz="1600" dirty="0">
                <a:solidFill>
                  <a:srgbClr val="FFFFFF"/>
                </a:solidFill>
                <a:latin typeface="+mj-lt"/>
                <a:ea typeface="Roboto Condensed" panose="02000000000000000000" pitchFamily="2" charset="0"/>
                <a:cs typeface="Roboto Condensed" panose="02000000000000000000" pitchFamily="2" charset="0"/>
              </a:rPr>
              <a:t>Time-</a:t>
            </a:r>
            <a:r>
              <a:rPr lang="et-EE" sz="1600" dirty="0" err="1">
                <a:solidFill>
                  <a:srgbClr val="FFFFFF"/>
                </a:solidFill>
                <a:latin typeface="+mj-lt"/>
                <a:ea typeface="Roboto Condensed" panose="02000000000000000000" pitchFamily="2" charset="0"/>
                <a:cs typeface="Roboto Condensed" panose="02000000000000000000" pitchFamily="2" charset="0"/>
              </a:rPr>
              <a:t>consuming</a:t>
            </a:r>
            <a:r>
              <a:rPr lang="et-EE" sz="1600" dirty="0">
                <a:solidFill>
                  <a:srgbClr val="FFFFFF"/>
                </a:solidFill>
                <a:latin typeface="+mj-lt"/>
                <a:ea typeface="Roboto Condensed" panose="02000000000000000000" pitchFamily="2" charset="0"/>
                <a:cs typeface="Roboto Condensed" panose="02000000000000000000" pitchFamily="2" charset="0"/>
              </a:rPr>
              <a:t> and </a:t>
            </a:r>
            <a:r>
              <a:rPr lang="et-EE" sz="1600" dirty="0" err="1">
                <a:solidFill>
                  <a:srgbClr val="FFFFFF"/>
                </a:solidFill>
                <a:latin typeface="+mj-lt"/>
                <a:ea typeface="Roboto Condensed" panose="02000000000000000000" pitchFamily="2" charset="0"/>
                <a:cs typeface="Roboto Condensed" panose="02000000000000000000" pitchFamily="2" charset="0"/>
              </a:rPr>
              <a:t>annoying</a:t>
            </a:r>
            <a:endParaRPr lang="et-EE" sz="1600" dirty="0">
              <a:solidFill>
                <a:srgbClr val="FFFFFF"/>
              </a:solidFill>
              <a:latin typeface="+mj-lt"/>
              <a:ea typeface="Roboto Condensed" panose="02000000000000000000" pitchFamily="2" charset="0"/>
              <a:cs typeface="Roboto Condensed" panose="02000000000000000000" pitchFamily="2" charset="0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C83B8374-17A6-403E-A02E-B18608928C9E}"/>
              </a:ext>
            </a:extLst>
          </p:cNvPr>
          <p:cNvSpPr txBox="1"/>
          <p:nvPr/>
        </p:nvSpPr>
        <p:spPr>
          <a:xfrm>
            <a:off x="8444364" y="4268966"/>
            <a:ext cx="219700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t-EE" sz="2000" dirty="0" err="1">
                <a:solidFill>
                  <a:schemeClr val="tx1"/>
                </a:solidFill>
                <a:latin typeface="+mj-lt"/>
                <a:ea typeface="Roboto Condensed" panose="02000000000000000000" pitchFamily="2" charset="0"/>
                <a:cs typeface="Roboto Condensed" panose="02000000000000000000" pitchFamily="2" charset="0"/>
              </a:rPr>
              <a:t>multiple</a:t>
            </a:r>
            <a:r>
              <a:rPr lang="et-EE" sz="2000" dirty="0">
                <a:solidFill>
                  <a:schemeClr val="tx1">
                    <a:lumMod val="75000"/>
                  </a:schemeClr>
                </a:solidFill>
                <a:latin typeface="+mj-lt"/>
                <a:ea typeface="Roboto Condensed" panose="02000000000000000000" pitchFamily="2" charset="0"/>
                <a:cs typeface="Roboto Condensed" panose="02000000000000000000" pitchFamily="2" charset="0"/>
              </a:rPr>
              <a:t> </a:t>
            </a:r>
            <a:r>
              <a:rPr lang="et-EE" sz="2000" dirty="0" err="1">
                <a:solidFill>
                  <a:srgbClr val="FFFFFF"/>
                </a:solidFill>
                <a:latin typeface="+mj-lt"/>
                <a:ea typeface="Roboto Condensed" panose="02000000000000000000" pitchFamily="2" charset="0"/>
                <a:cs typeface="Roboto Condensed" panose="02000000000000000000" pitchFamily="2" charset="0"/>
              </a:rPr>
              <a:t>responses</a:t>
            </a:r>
            <a:endParaRPr lang="et-EE" sz="2000" dirty="0">
              <a:solidFill>
                <a:srgbClr val="FFFFFF"/>
              </a:solidFill>
              <a:latin typeface="+mj-lt"/>
              <a:ea typeface="Roboto Condensed" panose="02000000000000000000" pitchFamily="2" charset="0"/>
              <a:cs typeface="Roboto Condensed" panose="02000000000000000000" pitchFamily="2" charset="0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2C60D9A4-2CC2-439A-A211-FB47B2F9FA13}"/>
              </a:ext>
            </a:extLst>
          </p:cNvPr>
          <p:cNvSpPr txBox="1"/>
          <p:nvPr/>
        </p:nvSpPr>
        <p:spPr>
          <a:xfrm>
            <a:off x="238546" y="4442461"/>
            <a:ext cx="3762424" cy="13111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t-EE" sz="6600" b="1" dirty="0">
                <a:solidFill>
                  <a:srgbClr val="FFFFFF"/>
                </a:solidFill>
                <a:latin typeface="+mj-lt"/>
                <a:ea typeface="Roboto Condensed" panose="02000000000000000000" pitchFamily="2" charset="0"/>
                <a:cs typeface="Roboto Condensed" panose="02000000000000000000" pitchFamily="2" charset="0"/>
              </a:rPr>
              <a:t>TODAY</a:t>
            </a:r>
            <a:r>
              <a:rPr lang="et-EE" sz="8800" dirty="0">
                <a:solidFill>
                  <a:srgbClr val="FFFFFF"/>
                </a:solidFill>
                <a:latin typeface="+mj-lt"/>
                <a:ea typeface="Roboto Condensed" panose="02000000000000000000" pitchFamily="2" charset="0"/>
                <a:cs typeface="Roboto Condensed" panose="02000000000000000000" pitchFamily="2" charset="0"/>
              </a:rPr>
              <a:t>  </a:t>
            </a:r>
          </a:p>
        </p:txBody>
      </p:sp>
      <p:pic>
        <p:nvPicPr>
          <p:cNvPr id="5" name="Pilt 4">
            <a:extLst>
              <a:ext uri="{FF2B5EF4-FFF2-40B4-BE49-F238E27FC236}">
                <a16:creationId xmlns:a16="http://schemas.microsoft.com/office/drawing/2014/main" id="{1F231EAD-06B1-4CD5-A64B-0C4BA1730A1C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17809" y="46740"/>
            <a:ext cx="2594679" cy="2594679"/>
          </a:xfrm>
          <a:prstGeom prst="rect">
            <a:avLst/>
          </a:prstGeom>
        </p:spPr>
      </p:pic>
      <p:pic>
        <p:nvPicPr>
          <p:cNvPr id="27" name="Pilt 26">
            <a:extLst>
              <a:ext uri="{FF2B5EF4-FFF2-40B4-BE49-F238E27FC236}">
                <a16:creationId xmlns:a16="http://schemas.microsoft.com/office/drawing/2014/main" id="{4F7405AF-FACB-46DF-94AB-3DF3F0B52A87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ackgroundRemoval t="7125" b="99125" l="10000" r="90000">
                        <a14:foregroundMark x1="50417" y1="7250" x2="47417" y2="13000"/>
                        <a14:foregroundMark x1="47417" y1="13000" x2="46167" y2="19750"/>
                        <a14:foregroundMark x1="47876" y1="43224" x2="48333" y2="49500"/>
                        <a14:foregroundMark x1="46167" y1="19750" x2="47549" y2="38733"/>
                        <a14:foregroundMark x1="48333" y1="49500" x2="46167" y2="56625"/>
                        <a14:foregroundMark x1="46167" y1="56625" x2="45000" y2="73000"/>
                        <a14:foregroundMark x1="45000" y1="73000" x2="46417" y2="76250"/>
                        <a14:foregroundMark x1="47833" y1="45500" x2="46000" y2="47250"/>
                        <a14:foregroundMark x1="34250" y1="78750" x2="46500" y2="93250"/>
                        <a14:foregroundMark x1="46500" y1="93250" x2="49917" y2="87125"/>
                        <a14:foregroundMark x1="49917" y1="87125" x2="52167" y2="93375"/>
                        <a14:foregroundMark x1="52167" y1="93375" x2="49167" y2="99125"/>
                        <a14:foregroundMark x1="49167" y1="99125" x2="48250" y2="99000"/>
                        <a14:foregroundMark x1="42000" y1="85750" x2="46667" y2="87875"/>
                        <a14:foregroundMark x1="46667" y1="87875" x2="42500" y2="98500"/>
                        <a14:foregroundMark x1="52833" y1="98750" x2="52833" y2="98750"/>
                        <a14:backgroundMark x1="47417" y1="38750" x2="47667" y2="43250"/>
                        <a14:backgroundMark x1="52000" y1="42375" x2="52333" y2="44000"/>
                        <a14:backgroundMark x1="59500" y1="32125" x2="59167" y2="33250"/>
                        <a14:backgroundMark x1="57333" y1="43000" x2="57167" y2="44125"/>
                        <a14:backgroundMark x1="56333" y1="36750" x2="56750" y2="37500"/>
                        <a14:backgroundMark x1="40000" y1="60250" x2="40000" y2="63250"/>
                        <a14:backgroundMark x1="41083" y1="59375" x2="39750" y2="6400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3030" y="442437"/>
            <a:ext cx="2594679" cy="1729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5889965"/>
      </p:ext>
    </p:extLst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Line 27">
            <a:extLst>
              <a:ext uri="{FF2B5EF4-FFF2-40B4-BE49-F238E27FC236}">
                <a16:creationId xmlns:a16="http://schemas.microsoft.com/office/drawing/2014/main" id="{6C20524E-8931-4870-AB54-037578D23E1C}"/>
              </a:ext>
            </a:extLst>
          </p:cNvPr>
          <p:cNvSpPr/>
          <p:nvPr/>
        </p:nvSpPr>
        <p:spPr>
          <a:xfrm flipV="1">
            <a:off x="6528390" y="4396975"/>
            <a:ext cx="0" cy="1005520"/>
          </a:xfrm>
          <a:prstGeom prst="line">
            <a:avLst/>
          </a:prstGeom>
          <a:ln w="12700" cap="rnd">
            <a:solidFill>
              <a:srgbClr val="6E81AC"/>
            </a:solidFill>
            <a:headEnd type="diamond"/>
            <a:tailEnd type="diamond"/>
          </a:ln>
        </p:spPr>
        <p:txBody>
          <a:bodyPr lIns="45719" rIns="45719"/>
          <a:lstStyle/>
          <a:p>
            <a:pPr defTabSz="914400">
              <a:lnSpc>
                <a:spcPct val="100000"/>
              </a:lnSpc>
              <a:spcBef>
                <a:spcPts val="0"/>
              </a:spcBef>
              <a:defRPr sz="1800">
                <a:solidFill>
                  <a:srgbClr val="575A5D"/>
                </a:solidFill>
                <a:latin typeface="Aino Regular"/>
                <a:ea typeface="Aino Regular"/>
                <a:cs typeface="Aino Regular"/>
                <a:sym typeface="Aino Regular"/>
              </a:defRPr>
            </a:pPr>
            <a:endParaRPr dirty="0">
              <a:latin typeface="Raleway" panose="020B0503030101060003" pitchFamily="34" charset="0"/>
            </a:endParaRPr>
          </a:p>
        </p:txBody>
      </p:sp>
      <p:sp>
        <p:nvSpPr>
          <p:cNvPr id="17" name="Line 27">
            <a:extLst>
              <a:ext uri="{FF2B5EF4-FFF2-40B4-BE49-F238E27FC236}">
                <a16:creationId xmlns:a16="http://schemas.microsoft.com/office/drawing/2014/main" id="{AA2D7449-AC97-4D83-8D10-F30AD3C1945E}"/>
              </a:ext>
            </a:extLst>
          </p:cNvPr>
          <p:cNvSpPr/>
          <p:nvPr/>
        </p:nvSpPr>
        <p:spPr>
          <a:xfrm>
            <a:off x="10316221" y="3279057"/>
            <a:ext cx="0" cy="462756"/>
          </a:xfrm>
          <a:prstGeom prst="line">
            <a:avLst/>
          </a:prstGeom>
          <a:ln w="12700" cap="rnd">
            <a:solidFill>
              <a:srgbClr val="6E81AC"/>
            </a:solidFill>
            <a:headEnd type="diamond"/>
            <a:tailEnd type="diamond"/>
          </a:ln>
        </p:spPr>
        <p:txBody>
          <a:bodyPr lIns="45719" rIns="45719"/>
          <a:lstStyle/>
          <a:p>
            <a:pPr defTabSz="914400">
              <a:lnSpc>
                <a:spcPct val="100000"/>
              </a:lnSpc>
              <a:spcBef>
                <a:spcPts val="0"/>
              </a:spcBef>
              <a:defRPr sz="1800">
                <a:solidFill>
                  <a:srgbClr val="575A5D"/>
                </a:solidFill>
                <a:latin typeface="Aino Regular"/>
                <a:ea typeface="Aino Regular"/>
                <a:cs typeface="Aino Regular"/>
                <a:sym typeface="Aino Regular"/>
              </a:defRPr>
            </a:pPr>
            <a:endParaRPr dirty="0">
              <a:latin typeface="Raleway" panose="020B0503030101060003" pitchFamily="34" charset="0"/>
            </a:endParaRPr>
          </a:p>
        </p:txBody>
      </p:sp>
      <p:sp>
        <p:nvSpPr>
          <p:cNvPr id="11" name="Line 27">
            <a:extLst>
              <a:ext uri="{FF2B5EF4-FFF2-40B4-BE49-F238E27FC236}">
                <a16:creationId xmlns:a16="http://schemas.microsoft.com/office/drawing/2014/main" id="{C15506BF-4A50-44EE-A9DB-5FBA3542680E}"/>
              </a:ext>
            </a:extLst>
          </p:cNvPr>
          <p:cNvSpPr/>
          <p:nvPr/>
        </p:nvSpPr>
        <p:spPr>
          <a:xfrm flipV="1">
            <a:off x="8408099" y="4181899"/>
            <a:ext cx="0" cy="1005520"/>
          </a:xfrm>
          <a:prstGeom prst="line">
            <a:avLst/>
          </a:prstGeom>
          <a:ln w="12700" cap="rnd">
            <a:solidFill>
              <a:srgbClr val="6E81AC"/>
            </a:solidFill>
            <a:headEnd type="diamond"/>
            <a:tailEnd type="diamond"/>
          </a:ln>
        </p:spPr>
        <p:txBody>
          <a:bodyPr lIns="45719" rIns="45719"/>
          <a:lstStyle/>
          <a:p>
            <a:pPr defTabSz="914400">
              <a:lnSpc>
                <a:spcPct val="100000"/>
              </a:lnSpc>
              <a:spcBef>
                <a:spcPts val="0"/>
              </a:spcBef>
              <a:defRPr sz="1800">
                <a:solidFill>
                  <a:srgbClr val="575A5D"/>
                </a:solidFill>
                <a:latin typeface="Aino Regular"/>
                <a:ea typeface="Aino Regular"/>
                <a:cs typeface="Aino Regular"/>
                <a:sym typeface="Aino Regular"/>
              </a:defRPr>
            </a:pPr>
            <a:endParaRPr dirty="0">
              <a:latin typeface="Raleway" panose="020B0503030101060003" pitchFamily="34" charset="0"/>
            </a:endParaRPr>
          </a:p>
        </p:txBody>
      </p:sp>
      <p:sp>
        <p:nvSpPr>
          <p:cNvPr id="12" name="Line 27">
            <a:extLst>
              <a:ext uri="{FF2B5EF4-FFF2-40B4-BE49-F238E27FC236}">
                <a16:creationId xmlns:a16="http://schemas.microsoft.com/office/drawing/2014/main" id="{8C844F9A-B27A-4AB9-A162-1B34E381622F}"/>
              </a:ext>
            </a:extLst>
          </p:cNvPr>
          <p:cNvSpPr/>
          <p:nvPr/>
        </p:nvSpPr>
        <p:spPr>
          <a:xfrm>
            <a:off x="5816018" y="3239053"/>
            <a:ext cx="0" cy="1005522"/>
          </a:xfrm>
          <a:prstGeom prst="line">
            <a:avLst/>
          </a:prstGeom>
          <a:ln w="12700" cap="rnd">
            <a:solidFill>
              <a:srgbClr val="6E81AC"/>
            </a:solidFill>
            <a:headEnd type="diamond"/>
            <a:tailEnd type="diamond"/>
          </a:ln>
        </p:spPr>
        <p:txBody>
          <a:bodyPr lIns="45719" rIns="45719"/>
          <a:lstStyle/>
          <a:p>
            <a:pPr defTabSz="914400">
              <a:lnSpc>
                <a:spcPct val="100000"/>
              </a:lnSpc>
              <a:spcBef>
                <a:spcPts val="0"/>
              </a:spcBef>
              <a:defRPr sz="1800">
                <a:solidFill>
                  <a:srgbClr val="575A5D"/>
                </a:solidFill>
                <a:latin typeface="Aino Regular"/>
                <a:ea typeface="Aino Regular"/>
                <a:cs typeface="Aino Regular"/>
                <a:sym typeface="Aino Regular"/>
              </a:defRPr>
            </a:pPr>
            <a:endParaRPr dirty="0">
              <a:latin typeface="Raleway" panose="020B0503030101060003" pitchFamily="34" charset="0"/>
            </a:endParaRPr>
          </a:p>
        </p:txBody>
      </p:sp>
      <p:sp>
        <p:nvSpPr>
          <p:cNvPr id="10" name="Line 27">
            <a:extLst>
              <a:ext uri="{FF2B5EF4-FFF2-40B4-BE49-F238E27FC236}">
                <a16:creationId xmlns:a16="http://schemas.microsoft.com/office/drawing/2014/main" id="{E2C3FCC9-ED42-471F-A42B-E2A29E063A5F}"/>
              </a:ext>
            </a:extLst>
          </p:cNvPr>
          <p:cNvSpPr/>
          <p:nvPr/>
        </p:nvSpPr>
        <p:spPr>
          <a:xfrm flipV="1">
            <a:off x="3433592" y="3842662"/>
            <a:ext cx="1" cy="1005521"/>
          </a:xfrm>
          <a:prstGeom prst="line">
            <a:avLst/>
          </a:prstGeom>
          <a:ln w="12700" cap="rnd">
            <a:solidFill>
              <a:srgbClr val="6E81AC"/>
            </a:solidFill>
            <a:headEnd type="diamond"/>
            <a:tailEnd type="diamond"/>
          </a:ln>
        </p:spPr>
        <p:txBody>
          <a:bodyPr lIns="45719" rIns="45719"/>
          <a:lstStyle/>
          <a:p>
            <a:pPr defTabSz="914400">
              <a:lnSpc>
                <a:spcPct val="100000"/>
              </a:lnSpc>
              <a:spcBef>
                <a:spcPts val="0"/>
              </a:spcBef>
              <a:defRPr sz="1800">
                <a:solidFill>
                  <a:srgbClr val="575A5D"/>
                </a:solidFill>
                <a:latin typeface="Aino Regular"/>
                <a:ea typeface="Aino Regular"/>
                <a:cs typeface="Aino Regular"/>
                <a:sym typeface="Aino Regular"/>
              </a:defRPr>
            </a:pPr>
            <a:endParaRPr dirty="0">
              <a:latin typeface="Raleway" panose="020B0503030101060003" pitchFamily="34" charset="0"/>
            </a:endParaRPr>
          </a:p>
        </p:txBody>
      </p:sp>
      <p:sp>
        <p:nvSpPr>
          <p:cNvPr id="5" name="Line 27">
            <a:extLst>
              <a:ext uri="{FF2B5EF4-FFF2-40B4-BE49-F238E27FC236}">
                <a16:creationId xmlns:a16="http://schemas.microsoft.com/office/drawing/2014/main" id="{F75A94A9-5DAB-4211-A3A6-6E6EE6B9E730}"/>
              </a:ext>
            </a:extLst>
          </p:cNvPr>
          <p:cNvSpPr/>
          <p:nvPr/>
        </p:nvSpPr>
        <p:spPr>
          <a:xfrm>
            <a:off x="1749345" y="3202422"/>
            <a:ext cx="0" cy="1005522"/>
          </a:xfrm>
          <a:prstGeom prst="line">
            <a:avLst/>
          </a:prstGeom>
          <a:ln w="12700" cap="rnd">
            <a:solidFill>
              <a:srgbClr val="6E81AC"/>
            </a:solidFill>
            <a:headEnd type="diamond"/>
            <a:tailEnd type="diamond"/>
          </a:ln>
        </p:spPr>
        <p:txBody>
          <a:bodyPr lIns="45719" rIns="45719"/>
          <a:lstStyle/>
          <a:p>
            <a:pPr defTabSz="914400">
              <a:lnSpc>
                <a:spcPct val="100000"/>
              </a:lnSpc>
              <a:spcBef>
                <a:spcPts val="0"/>
              </a:spcBef>
              <a:defRPr sz="1800">
                <a:solidFill>
                  <a:srgbClr val="575A5D"/>
                </a:solidFill>
                <a:latin typeface="Aino Regular"/>
                <a:ea typeface="Aino Regular"/>
                <a:cs typeface="Aino Regular"/>
                <a:sym typeface="Aino Regular"/>
              </a:defRPr>
            </a:pPr>
            <a:endParaRPr dirty="0">
              <a:latin typeface="Raleway" panose="020B0503030101060003" pitchFamily="34" charset="0"/>
            </a:endParaRPr>
          </a:p>
        </p:txBody>
      </p:sp>
      <p:sp>
        <p:nvSpPr>
          <p:cNvPr id="2" name="Pealkiri 1">
            <a:extLst>
              <a:ext uri="{FF2B5EF4-FFF2-40B4-BE49-F238E27FC236}">
                <a16:creationId xmlns:a16="http://schemas.microsoft.com/office/drawing/2014/main" id="{DCEA429D-EB3B-4696-A7E7-9786BB9A2F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t-EE" dirty="0" err="1"/>
              <a:t>Roadmap</a:t>
            </a:r>
            <a:r>
              <a:rPr lang="et-EE" dirty="0"/>
              <a:t> </a:t>
            </a:r>
            <a:r>
              <a:rPr lang="et-EE" dirty="0" err="1"/>
              <a:t>for</a:t>
            </a:r>
            <a:r>
              <a:rPr lang="et-EE" dirty="0"/>
              <a:t> </a:t>
            </a:r>
            <a:r>
              <a:rPr lang="et-EE" dirty="0" err="1"/>
              <a:t>eBooking</a:t>
            </a:r>
            <a:endParaRPr lang="et-EE" dirty="0"/>
          </a:p>
        </p:txBody>
      </p:sp>
      <p:sp>
        <p:nvSpPr>
          <p:cNvPr id="4" name="Rectangle">
            <a:extLst>
              <a:ext uri="{FF2B5EF4-FFF2-40B4-BE49-F238E27FC236}">
                <a16:creationId xmlns:a16="http://schemas.microsoft.com/office/drawing/2014/main" id="{FEC709AC-D3BC-4817-9F6B-6C567C84978C}"/>
              </a:ext>
            </a:extLst>
          </p:cNvPr>
          <p:cNvSpPr/>
          <p:nvPr/>
        </p:nvSpPr>
        <p:spPr>
          <a:xfrm>
            <a:off x="57833" y="3705183"/>
            <a:ext cx="12076333" cy="640239"/>
          </a:xfrm>
          <a:prstGeom prst="rect">
            <a:avLst/>
          </a:prstGeom>
          <a:solidFill>
            <a:srgbClr val="A7A7A7"/>
          </a:solidFill>
          <a:ln w="12700">
            <a:miter lim="400000"/>
          </a:ln>
          <a:effectLst>
            <a:outerShdw blurRad="381000" dir="5400000" rotWithShape="0">
              <a:srgbClr val="000000">
                <a:alpha val="33478"/>
              </a:srgbClr>
            </a:outerShdw>
          </a:effectLst>
        </p:spPr>
        <p:txBody>
          <a:bodyPr lIns="45719" rIns="45719" anchor="ctr"/>
          <a:lstStyle/>
          <a:p>
            <a:pPr marL="0" marR="0" lvl="0" indent="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>
                <a:solidFill>
                  <a:srgbClr val="575A5D"/>
                </a:solidFill>
                <a:latin typeface="Aino Regular"/>
                <a:ea typeface="Aino Regular"/>
                <a:cs typeface="Aino Regular"/>
                <a:sym typeface="Aino Regular"/>
              </a:defRPr>
            </a:pPr>
            <a:endParaRPr kumimoji="0" sz="1800" b="0" i="0" u="none" strike="noStrike" kern="0" cap="none" spc="0" normalizeH="0" baseline="0" noProof="0" dirty="0">
              <a:ln>
                <a:noFill/>
              </a:ln>
              <a:solidFill>
                <a:srgbClr val="575A5D"/>
              </a:solidFill>
              <a:effectLst/>
              <a:uLnTx/>
              <a:uFillTx/>
              <a:latin typeface="Raleway" panose="020B0503030101060003" pitchFamily="34" charset="0"/>
              <a:sym typeface="Aino Regular"/>
            </a:endParaRPr>
          </a:p>
        </p:txBody>
      </p:sp>
      <p:sp>
        <p:nvSpPr>
          <p:cNvPr id="6" name="Ristkülik 5">
            <a:extLst>
              <a:ext uri="{FF2B5EF4-FFF2-40B4-BE49-F238E27FC236}">
                <a16:creationId xmlns:a16="http://schemas.microsoft.com/office/drawing/2014/main" id="{848CCE47-86A5-47E1-998F-9D2AA9D39DBE}"/>
              </a:ext>
            </a:extLst>
          </p:cNvPr>
          <p:cNvSpPr/>
          <p:nvPr/>
        </p:nvSpPr>
        <p:spPr>
          <a:xfrm>
            <a:off x="471073" y="1952489"/>
            <a:ext cx="270526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t-EE" b="1" dirty="0">
                <a:solidFill>
                  <a:srgbClr val="404052"/>
                </a:solidFill>
              </a:rPr>
              <a:t>Paradigma </a:t>
            </a:r>
            <a:r>
              <a:rPr lang="et-EE" b="1" dirty="0" err="1">
                <a:solidFill>
                  <a:srgbClr val="404052"/>
                </a:solidFill>
              </a:rPr>
              <a:t>change</a:t>
            </a:r>
            <a:r>
              <a:rPr lang="et-EE" b="1" dirty="0">
                <a:solidFill>
                  <a:srgbClr val="404052"/>
                </a:solidFill>
              </a:rPr>
              <a:t> </a:t>
            </a:r>
            <a:r>
              <a:rPr lang="et-EE" dirty="0" err="1">
                <a:solidFill>
                  <a:srgbClr val="404052"/>
                </a:solidFill>
              </a:rPr>
              <a:t>from</a:t>
            </a:r>
            <a:r>
              <a:rPr lang="et-EE" dirty="0">
                <a:solidFill>
                  <a:srgbClr val="404052"/>
                </a:solidFill>
              </a:rPr>
              <a:t> </a:t>
            </a:r>
            <a:r>
              <a:rPr lang="et-EE" dirty="0" err="1">
                <a:solidFill>
                  <a:srgbClr val="404052"/>
                </a:solidFill>
              </a:rPr>
              <a:t>medical</a:t>
            </a:r>
            <a:r>
              <a:rPr lang="et-EE" dirty="0">
                <a:solidFill>
                  <a:srgbClr val="404052"/>
                </a:solidFill>
              </a:rPr>
              <a:t> </a:t>
            </a:r>
            <a:r>
              <a:rPr lang="et-EE" dirty="0" err="1">
                <a:solidFill>
                  <a:srgbClr val="404052"/>
                </a:solidFill>
              </a:rPr>
              <a:t>speciality</a:t>
            </a:r>
            <a:r>
              <a:rPr lang="et-EE" dirty="0">
                <a:solidFill>
                  <a:srgbClr val="404052"/>
                </a:solidFill>
              </a:rPr>
              <a:t> </a:t>
            </a:r>
            <a:r>
              <a:rPr lang="et-EE" dirty="0" err="1">
                <a:solidFill>
                  <a:srgbClr val="404052"/>
                </a:solidFill>
              </a:rPr>
              <a:t>to</a:t>
            </a:r>
            <a:r>
              <a:rPr lang="et-EE" dirty="0">
                <a:solidFill>
                  <a:srgbClr val="404052"/>
                </a:solidFill>
              </a:rPr>
              <a:t> </a:t>
            </a:r>
            <a:r>
              <a:rPr lang="et-EE" dirty="0" err="1">
                <a:solidFill>
                  <a:srgbClr val="404052"/>
                </a:solidFill>
              </a:rPr>
              <a:t>medical</a:t>
            </a:r>
            <a:r>
              <a:rPr lang="et-EE" dirty="0">
                <a:solidFill>
                  <a:srgbClr val="404052"/>
                </a:solidFill>
              </a:rPr>
              <a:t> </a:t>
            </a:r>
            <a:r>
              <a:rPr lang="et-EE" dirty="0" err="1">
                <a:solidFill>
                  <a:srgbClr val="404052"/>
                </a:solidFill>
              </a:rPr>
              <a:t>services</a:t>
            </a:r>
            <a:endParaRPr lang="et-EE" dirty="0">
              <a:solidFill>
                <a:srgbClr val="404052"/>
              </a:solidFill>
            </a:endParaRPr>
          </a:p>
        </p:txBody>
      </p:sp>
      <p:sp>
        <p:nvSpPr>
          <p:cNvPr id="7" name="Ristkülik 6">
            <a:extLst>
              <a:ext uri="{FF2B5EF4-FFF2-40B4-BE49-F238E27FC236}">
                <a16:creationId xmlns:a16="http://schemas.microsoft.com/office/drawing/2014/main" id="{8C956DAA-142D-4031-914C-2BA709687DA6}"/>
              </a:ext>
            </a:extLst>
          </p:cNvPr>
          <p:cNvSpPr/>
          <p:nvPr/>
        </p:nvSpPr>
        <p:spPr>
          <a:xfrm>
            <a:off x="188166" y="3875243"/>
            <a:ext cx="298817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t-EE" b="1" dirty="0">
                <a:solidFill>
                  <a:srgbClr val="FFFFFF"/>
                </a:solidFill>
              </a:rPr>
              <a:t>2015</a:t>
            </a:r>
          </a:p>
        </p:txBody>
      </p:sp>
      <p:sp>
        <p:nvSpPr>
          <p:cNvPr id="8" name="Ristkülik 7">
            <a:extLst>
              <a:ext uri="{FF2B5EF4-FFF2-40B4-BE49-F238E27FC236}">
                <a16:creationId xmlns:a16="http://schemas.microsoft.com/office/drawing/2014/main" id="{424BFDD1-6E8C-46D0-8D6E-0B16F6DEC76A}"/>
              </a:ext>
            </a:extLst>
          </p:cNvPr>
          <p:cNvSpPr/>
          <p:nvPr/>
        </p:nvSpPr>
        <p:spPr>
          <a:xfrm>
            <a:off x="2117558" y="4999039"/>
            <a:ext cx="2705263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t-EE" b="1" dirty="0">
                <a:solidFill>
                  <a:srgbClr val="404052"/>
                </a:solidFill>
              </a:rPr>
              <a:t>Digital </a:t>
            </a:r>
            <a:r>
              <a:rPr lang="et-EE" b="1" dirty="0" err="1">
                <a:solidFill>
                  <a:srgbClr val="404052"/>
                </a:solidFill>
              </a:rPr>
              <a:t>referrals</a:t>
            </a:r>
            <a:r>
              <a:rPr lang="et-EE" b="1" dirty="0">
                <a:solidFill>
                  <a:srgbClr val="404052"/>
                </a:solidFill>
              </a:rPr>
              <a:t> 100% </a:t>
            </a:r>
            <a:r>
              <a:rPr lang="et-EE" dirty="0" err="1">
                <a:solidFill>
                  <a:srgbClr val="404052"/>
                </a:solidFill>
              </a:rPr>
              <a:t>implementation</a:t>
            </a:r>
            <a:r>
              <a:rPr lang="et-EE" dirty="0">
                <a:solidFill>
                  <a:srgbClr val="404052"/>
                </a:solidFill>
              </a:rPr>
              <a:t> 2016-2018 </a:t>
            </a:r>
          </a:p>
        </p:txBody>
      </p:sp>
      <p:sp>
        <p:nvSpPr>
          <p:cNvPr id="9" name="Ristkülik 8">
            <a:extLst>
              <a:ext uri="{FF2B5EF4-FFF2-40B4-BE49-F238E27FC236}">
                <a16:creationId xmlns:a16="http://schemas.microsoft.com/office/drawing/2014/main" id="{88D8BD42-B220-47D3-AA9F-D4541727EAEB}"/>
              </a:ext>
            </a:extLst>
          </p:cNvPr>
          <p:cNvSpPr/>
          <p:nvPr/>
        </p:nvSpPr>
        <p:spPr>
          <a:xfrm>
            <a:off x="1976105" y="3827763"/>
            <a:ext cx="298817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t-EE" b="1" dirty="0">
                <a:solidFill>
                  <a:srgbClr val="FFFFFF"/>
                </a:solidFill>
              </a:rPr>
              <a:t>2016</a:t>
            </a:r>
          </a:p>
        </p:txBody>
      </p:sp>
      <p:sp>
        <p:nvSpPr>
          <p:cNvPr id="13" name="Ristkülik 12">
            <a:extLst>
              <a:ext uri="{FF2B5EF4-FFF2-40B4-BE49-F238E27FC236}">
                <a16:creationId xmlns:a16="http://schemas.microsoft.com/office/drawing/2014/main" id="{A80EF90C-F2AF-4C78-8C52-226AB6BECAF4}"/>
              </a:ext>
            </a:extLst>
          </p:cNvPr>
          <p:cNvSpPr/>
          <p:nvPr/>
        </p:nvSpPr>
        <p:spPr>
          <a:xfrm>
            <a:off x="4317679" y="3832958"/>
            <a:ext cx="298817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t-EE" b="1" dirty="0">
                <a:solidFill>
                  <a:srgbClr val="FFFFFF"/>
                </a:solidFill>
              </a:rPr>
              <a:t>2017</a:t>
            </a:r>
          </a:p>
        </p:txBody>
      </p:sp>
      <p:sp>
        <p:nvSpPr>
          <p:cNvPr id="14" name="Ristkülik 13">
            <a:extLst>
              <a:ext uri="{FF2B5EF4-FFF2-40B4-BE49-F238E27FC236}">
                <a16:creationId xmlns:a16="http://schemas.microsoft.com/office/drawing/2014/main" id="{2374C2B0-F4D8-4667-A65B-D472459D3A10}"/>
              </a:ext>
            </a:extLst>
          </p:cNvPr>
          <p:cNvSpPr/>
          <p:nvPr/>
        </p:nvSpPr>
        <p:spPr>
          <a:xfrm>
            <a:off x="4126352" y="1731372"/>
            <a:ext cx="343675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t-EE" sz="1800" b="1" dirty="0" err="1">
                <a:solidFill>
                  <a:srgbClr val="404052"/>
                </a:solidFill>
              </a:rPr>
              <a:t>Functional</a:t>
            </a:r>
            <a:r>
              <a:rPr lang="et-EE" sz="1800" b="1" dirty="0">
                <a:solidFill>
                  <a:srgbClr val="404052"/>
                </a:solidFill>
              </a:rPr>
              <a:t> </a:t>
            </a:r>
            <a:r>
              <a:rPr lang="et-EE" sz="1800" b="1" dirty="0" err="1">
                <a:solidFill>
                  <a:srgbClr val="404052"/>
                </a:solidFill>
              </a:rPr>
              <a:t>prototyping</a:t>
            </a:r>
            <a:r>
              <a:rPr lang="et-EE" sz="1800" b="1" dirty="0">
                <a:solidFill>
                  <a:srgbClr val="404052"/>
                </a:solidFill>
              </a:rPr>
              <a:t> and </a:t>
            </a:r>
            <a:r>
              <a:rPr lang="et-EE" sz="1800" b="1" dirty="0" err="1">
                <a:solidFill>
                  <a:srgbClr val="404052"/>
                </a:solidFill>
              </a:rPr>
              <a:t>agreeing</a:t>
            </a:r>
            <a:r>
              <a:rPr lang="et-EE" sz="1800" b="1" dirty="0">
                <a:solidFill>
                  <a:srgbClr val="404052"/>
                </a:solidFill>
              </a:rPr>
              <a:t> </a:t>
            </a:r>
            <a:r>
              <a:rPr lang="et-EE" sz="1800" b="1" dirty="0" err="1">
                <a:solidFill>
                  <a:srgbClr val="404052"/>
                </a:solidFill>
              </a:rPr>
              <a:t>with</a:t>
            </a:r>
            <a:r>
              <a:rPr lang="et-EE" sz="1800" b="1" dirty="0">
                <a:solidFill>
                  <a:srgbClr val="404052"/>
                </a:solidFill>
              </a:rPr>
              <a:t> all </a:t>
            </a:r>
            <a:r>
              <a:rPr lang="et-EE" sz="1800" b="1" dirty="0" err="1">
                <a:solidFill>
                  <a:srgbClr val="404052"/>
                </a:solidFill>
              </a:rPr>
              <a:t>partners</a:t>
            </a:r>
            <a:endParaRPr lang="et-EE" sz="1800" b="1" dirty="0">
              <a:solidFill>
                <a:srgbClr val="404052"/>
              </a:solidFill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t-EE" sz="1600" dirty="0">
                <a:solidFill>
                  <a:srgbClr val="404052"/>
                </a:solidFill>
              </a:rPr>
              <a:t>Service </a:t>
            </a:r>
            <a:r>
              <a:rPr lang="et-EE" sz="1600" dirty="0" err="1">
                <a:solidFill>
                  <a:srgbClr val="404052"/>
                </a:solidFill>
              </a:rPr>
              <a:t>Providers</a:t>
            </a:r>
            <a:r>
              <a:rPr lang="et-EE" sz="1600" dirty="0">
                <a:solidFill>
                  <a:srgbClr val="404052"/>
                </a:solidFill>
              </a:rPr>
              <a:t>, </a:t>
            </a:r>
            <a:r>
              <a:rPr lang="et-EE" sz="1600" dirty="0" err="1">
                <a:solidFill>
                  <a:srgbClr val="404052"/>
                </a:solidFill>
              </a:rPr>
              <a:t>patients</a:t>
            </a:r>
            <a:r>
              <a:rPr lang="et-EE" sz="1600" dirty="0">
                <a:solidFill>
                  <a:srgbClr val="404052"/>
                </a:solidFill>
              </a:rPr>
              <a:t>, </a:t>
            </a:r>
            <a:r>
              <a:rPr lang="et-EE" sz="1600" dirty="0" err="1">
                <a:solidFill>
                  <a:srgbClr val="404052"/>
                </a:solidFill>
              </a:rPr>
              <a:t>general</a:t>
            </a:r>
            <a:r>
              <a:rPr lang="et-EE" sz="1600" dirty="0">
                <a:solidFill>
                  <a:srgbClr val="404052"/>
                </a:solidFill>
              </a:rPr>
              <a:t> </a:t>
            </a:r>
            <a:r>
              <a:rPr lang="et-EE" sz="1600" dirty="0" err="1">
                <a:solidFill>
                  <a:srgbClr val="404052"/>
                </a:solidFill>
              </a:rPr>
              <a:t>practitioners</a:t>
            </a:r>
            <a:r>
              <a:rPr lang="et-EE" sz="1600" dirty="0">
                <a:solidFill>
                  <a:srgbClr val="404052"/>
                </a:solidFill>
              </a:rPr>
              <a:t>, </a:t>
            </a:r>
            <a:r>
              <a:rPr lang="et-EE" sz="1600" dirty="0" err="1">
                <a:solidFill>
                  <a:srgbClr val="404052"/>
                </a:solidFill>
              </a:rPr>
              <a:t>authorities</a:t>
            </a:r>
            <a:r>
              <a:rPr lang="et-EE" sz="1600" dirty="0">
                <a:solidFill>
                  <a:srgbClr val="404052"/>
                </a:solidFill>
              </a:rPr>
              <a:t>, </a:t>
            </a:r>
            <a:r>
              <a:rPr lang="et-EE" sz="1600" dirty="0" err="1">
                <a:solidFill>
                  <a:srgbClr val="404052"/>
                </a:solidFill>
              </a:rPr>
              <a:t>standards</a:t>
            </a:r>
            <a:r>
              <a:rPr lang="et-EE" sz="1600" dirty="0">
                <a:solidFill>
                  <a:srgbClr val="404052"/>
                </a:solidFill>
              </a:rPr>
              <a:t> </a:t>
            </a:r>
            <a:r>
              <a:rPr lang="et-EE" sz="1600" dirty="0" err="1">
                <a:solidFill>
                  <a:srgbClr val="404052"/>
                </a:solidFill>
              </a:rPr>
              <a:t>development</a:t>
            </a:r>
            <a:endParaRPr lang="et-EE" sz="1600" dirty="0">
              <a:solidFill>
                <a:srgbClr val="404052"/>
              </a:solidFill>
            </a:endParaRPr>
          </a:p>
        </p:txBody>
      </p:sp>
      <p:sp>
        <p:nvSpPr>
          <p:cNvPr id="15" name="Ristkülik 14">
            <a:extLst>
              <a:ext uri="{FF2B5EF4-FFF2-40B4-BE49-F238E27FC236}">
                <a16:creationId xmlns:a16="http://schemas.microsoft.com/office/drawing/2014/main" id="{D1C8F98C-30AD-48A3-B309-26F846D4B56B}"/>
              </a:ext>
            </a:extLst>
          </p:cNvPr>
          <p:cNvSpPr/>
          <p:nvPr/>
        </p:nvSpPr>
        <p:spPr>
          <a:xfrm>
            <a:off x="4999861" y="5292380"/>
            <a:ext cx="256324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t-EE" dirty="0" err="1">
                <a:solidFill>
                  <a:srgbClr val="404052"/>
                </a:solidFill>
              </a:rPr>
              <a:t>Funding</a:t>
            </a:r>
            <a:r>
              <a:rPr lang="et-EE" dirty="0">
                <a:solidFill>
                  <a:srgbClr val="404052"/>
                </a:solidFill>
              </a:rPr>
              <a:t> and </a:t>
            </a:r>
            <a:r>
              <a:rPr lang="et-EE" dirty="0" err="1">
                <a:solidFill>
                  <a:srgbClr val="404052"/>
                </a:solidFill>
              </a:rPr>
              <a:t>procurement</a:t>
            </a:r>
            <a:endParaRPr lang="et-EE" dirty="0">
              <a:solidFill>
                <a:srgbClr val="404052"/>
              </a:solidFill>
            </a:endParaRPr>
          </a:p>
        </p:txBody>
      </p:sp>
      <p:sp>
        <p:nvSpPr>
          <p:cNvPr id="16" name="Ristkülik 15">
            <a:extLst>
              <a:ext uri="{FF2B5EF4-FFF2-40B4-BE49-F238E27FC236}">
                <a16:creationId xmlns:a16="http://schemas.microsoft.com/office/drawing/2014/main" id="{315C2B03-9C30-4655-A353-0C7D230011F8}"/>
              </a:ext>
            </a:extLst>
          </p:cNvPr>
          <p:cNvSpPr/>
          <p:nvPr/>
        </p:nvSpPr>
        <p:spPr>
          <a:xfrm>
            <a:off x="6805542" y="3812567"/>
            <a:ext cx="298817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t-EE" b="1" dirty="0">
                <a:solidFill>
                  <a:srgbClr val="FFFFFF"/>
                </a:solidFill>
              </a:rPr>
              <a:t>2018</a:t>
            </a:r>
          </a:p>
        </p:txBody>
      </p:sp>
      <p:sp>
        <p:nvSpPr>
          <p:cNvPr id="19" name="Ristkülik 18">
            <a:extLst>
              <a:ext uri="{FF2B5EF4-FFF2-40B4-BE49-F238E27FC236}">
                <a16:creationId xmlns:a16="http://schemas.microsoft.com/office/drawing/2014/main" id="{615F7551-984B-48B7-9470-F1F4844D9727}"/>
              </a:ext>
            </a:extLst>
          </p:cNvPr>
          <p:cNvSpPr/>
          <p:nvPr/>
        </p:nvSpPr>
        <p:spPr>
          <a:xfrm>
            <a:off x="7280772" y="5240827"/>
            <a:ext cx="243764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t-EE" b="1" dirty="0">
                <a:solidFill>
                  <a:srgbClr val="404052"/>
                </a:solidFill>
              </a:rPr>
              <a:t>Development 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t-EE" sz="1600" dirty="0" err="1">
                <a:solidFill>
                  <a:srgbClr val="404052"/>
                </a:solidFill>
              </a:rPr>
              <a:t>Within</a:t>
            </a:r>
            <a:r>
              <a:rPr lang="et-EE" sz="1600" dirty="0">
                <a:solidFill>
                  <a:srgbClr val="404052"/>
                </a:solidFill>
              </a:rPr>
              <a:t> 8 </a:t>
            </a:r>
            <a:r>
              <a:rPr lang="et-EE" sz="1600" dirty="0" err="1">
                <a:solidFill>
                  <a:srgbClr val="404052"/>
                </a:solidFill>
              </a:rPr>
              <a:t>months</a:t>
            </a:r>
            <a:endParaRPr lang="et-EE" sz="1600" dirty="0">
              <a:solidFill>
                <a:srgbClr val="404052"/>
              </a:solidFill>
            </a:endParaRPr>
          </a:p>
        </p:txBody>
      </p:sp>
      <p:sp>
        <p:nvSpPr>
          <p:cNvPr id="20" name="Ristkülik 19">
            <a:extLst>
              <a:ext uri="{FF2B5EF4-FFF2-40B4-BE49-F238E27FC236}">
                <a16:creationId xmlns:a16="http://schemas.microsoft.com/office/drawing/2014/main" id="{307D99E0-2063-413C-8DC1-57586B762FBE}"/>
              </a:ext>
            </a:extLst>
          </p:cNvPr>
          <p:cNvSpPr/>
          <p:nvPr/>
        </p:nvSpPr>
        <p:spPr>
          <a:xfrm>
            <a:off x="8822136" y="3822763"/>
            <a:ext cx="298817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t-EE" b="1" dirty="0">
                <a:solidFill>
                  <a:srgbClr val="FFFFFF"/>
                </a:solidFill>
              </a:rPr>
              <a:t>2019</a:t>
            </a:r>
          </a:p>
        </p:txBody>
      </p:sp>
      <p:sp>
        <p:nvSpPr>
          <p:cNvPr id="22" name="Ristkülik 21">
            <a:extLst>
              <a:ext uri="{FF2B5EF4-FFF2-40B4-BE49-F238E27FC236}">
                <a16:creationId xmlns:a16="http://schemas.microsoft.com/office/drawing/2014/main" id="{39C06B29-C4D1-4239-BCA7-BE94CFAD9610}"/>
              </a:ext>
            </a:extLst>
          </p:cNvPr>
          <p:cNvSpPr/>
          <p:nvPr/>
        </p:nvSpPr>
        <p:spPr>
          <a:xfrm>
            <a:off x="8822136" y="898981"/>
            <a:ext cx="2272470" cy="23698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1800" b="1" dirty="0" err="1">
                <a:solidFill>
                  <a:srgbClr val="404052"/>
                </a:solidFill>
              </a:rPr>
              <a:t>eBooking</a:t>
            </a:r>
            <a:r>
              <a:rPr lang="en-US" sz="1800" b="1" dirty="0">
                <a:solidFill>
                  <a:srgbClr val="404052"/>
                </a:solidFill>
              </a:rPr>
              <a:t> Launch in 2019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1400" dirty="0">
                <a:solidFill>
                  <a:srgbClr val="404052"/>
                </a:solidFill>
              </a:rPr>
              <a:t>Feedback updates – continuous development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1400" dirty="0">
                <a:solidFill>
                  <a:srgbClr val="404052"/>
                </a:solidFill>
              </a:rPr>
              <a:t>32 service providers until December 2019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1400" dirty="0">
                <a:solidFill>
                  <a:srgbClr val="404052"/>
                </a:solidFill>
              </a:rPr>
              <a:t>73 service providers until August 2020</a:t>
            </a:r>
            <a:endParaRPr lang="et-EE" sz="1400" dirty="0">
              <a:solidFill>
                <a:srgbClr val="404052"/>
              </a:solidFill>
            </a:endParaRP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t-EE" sz="1400" dirty="0">
                <a:solidFill>
                  <a:srgbClr val="404052"/>
                </a:solidFill>
              </a:rPr>
              <a:t>279 </a:t>
            </a:r>
            <a:r>
              <a:rPr lang="et-EE" sz="1400" dirty="0" err="1">
                <a:solidFill>
                  <a:srgbClr val="404052"/>
                </a:solidFill>
              </a:rPr>
              <a:t>service</a:t>
            </a:r>
            <a:r>
              <a:rPr lang="et-EE" sz="1400" dirty="0">
                <a:solidFill>
                  <a:srgbClr val="404052"/>
                </a:solidFill>
              </a:rPr>
              <a:t> </a:t>
            </a:r>
            <a:r>
              <a:rPr lang="et-EE" sz="1400" dirty="0" err="1">
                <a:solidFill>
                  <a:srgbClr val="404052"/>
                </a:solidFill>
              </a:rPr>
              <a:t>providers</a:t>
            </a:r>
            <a:r>
              <a:rPr lang="et-EE" sz="1400" dirty="0">
                <a:solidFill>
                  <a:srgbClr val="404052"/>
                </a:solidFill>
              </a:rPr>
              <a:t> </a:t>
            </a:r>
            <a:r>
              <a:rPr lang="et-EE" sz="1400" dirty="0" err="1">
                <a:solidFill>
                  <a:srgbClr val="404052"/>
                </a:solidFill>
              </a:rPr>
              <a:t>until</a:t>
            </a:r>
            <a:r>
              <a:rPr lang="et-EE" sz="1400" dirty="0">
                <a:solidFill>
                  <a:srgbClr val="404052"/>
                </a:solidFill>
              </a:rPr>
              <a:t> </a:t>
            </a:r>
            <a:r>
              <a:rPr lang="et-EE" sz="1400" dirty="0" err="1">
                <a:solidFill>
                  <a:srgbClr val="404052"/>
                </a:solidFill>
              </a:rPr>
              <a:t>January</a:t>
            </a:r>
            <a:r>
              <a:rPr lang="et-EE" sz="1400" dirty="0">
                <a:solidFill>
                  <a:srgbClr val="404052"/>
                </a:solidFill>
              </a:rPr>
              <a:t> 2023</a:t>
            </a:r>
            <a:endParaRPr lang="en-US" sz="1400" dirty="0">
              <a:solidFill>
                <a:srgbClr val="40405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7906951"/>
      </p:ext>
    </p:extLst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ealkiri 1"/>
          <p:cNvSpPr txBox="1">
            <a:spLocks/>
          </p:cNvSpPr>
          <p:nvPr/>
        </p:nvSpPr>
        <p:spPr>
          <a:xfrm>
            <a:off x="0" y="1"/>
            <a:ext cx="11885670" cy="5576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t-EE" dirty="0" err="1">
                <a:solidFill>
                  <a:srgbClr val="FF0000"/>
                </a:solidFill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</a:rPr>
              <a:t>How</a:t>
            </a:r>
            <a:r>
              <a:rPr lang="et-EE" dirty="0">
                <a:solidFill>
                  <a:srgbClr val="FF0000"/>
                </a:solidFill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</a:rPr>
              <a:t> </a:t>
            </a:r>
            <a:r>
              <a:rPr lang="et-EE" dirty="0" err="1">
                <a:solidFill>
                  <a:srgbClr val="FF0000"/>
                </a:solidFill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</a:rPr>
              <a:t>does</a:t>
            </a:r>
            <a:r>
              <a:rPr lang="et-EE" dirty="0">
                <a:solidFill>
                  <a:srgbClr val="FF0000"/>
                </a:solidFill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</a:rPr>
              <a:t> </a:t>
            </a:r>
            <a:r>
              <a:rPr lang="et-EE" dirty="0" err="1">
                <a:solidFill>
                  <a:srgbClr val="FF0000"/>
                </a:solidFill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</a:rPr>
              <a:t>it</a:t>
            </a:r>
            <a:r>
              <a:rPr lang="et-EE" dirty="0">
                <a:solidFill>
                  <a:srgbClr val="FF0000"/>
                </a:solidFill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</a:rPr>
              <a:t> </a:t>
            </a:r>
            <a:r>
              <a:rPr lang="et-EE" dirty="0" err="1">
                <a:solidFill>
                  <a:srgbClr val="FF0000"/>
                </a:solidFill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</a:rPr>
              <a:t>work</a:t>
            </a:r>
            <a:r>
              <a:rPr lang="et-EE" dirty="0">
                <a:solidFill>
                  <a:srgbClr val="FF0000"/>
                </a:solidFill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</a:rPr>
              <a:t> ...</a:t>
            </a:r>
            <a:endParaRPr lang="et-EE" sz="2000" dirty="0">
              <a:solidFill>
                <a:srgbClr val="FF0000"/>
              </a:solidFill>
              <a:latin typeface="Roboto Condensed" panose="02000000000000000000" pitchFamily="2" charset="0"/>
              <a:ea typeface="Roboto Condensed" panose="02000000000000000000" pitchFamily="2" charset="0"/>
              <a:cs typeface="Roboto Condensed" panose="02000000000000000000" pitchFamily="2" charset="0"/>
            </a:endParaRPr>
          </a:p>
        </p:txBody>
      </p:sp>
      <p:pic>
        <p:nvPicPr>
          <p:cNvPr id="11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46956" y="2231446"/>
            <a:ext cx="875509" cy="686418"/>
          </a:xfrm>
          <a:prstGeom prst="rect">
            <a:avLst/>
          </a:prstGeom>
        </p:spPr>
      </p:pic>
      <p:pic>
        <p:nvPicPr>
          <p:cNvPr id="13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81388" y="2525058"/>
            <a:ext cx="1665301" cy="1297217"/>
          </a:xfrm>
          <a:prstGeom prst="rect">
            <a:avLst/>
          </a:prstGeom>
        </p:spPr>
      </p:pic>
      <p:pic>
        <p:nvPicPr>
          <p:cNvPr id="14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896435" y="3786026"/>
            <a:ext cx="846919" cy="659722"/>
          </a:xfrm>
          <a:prstGeom prst="rect">
            <a:avLst/>
          </a:prstGeom>
        </p:spPr>
      </p:pic>
      <p:pic>
        <p:nvPicPr>
          <p:cNvPr id="15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008199" y="3750047"/>
            <a:ext cx="1202640" cy="942895"/>
          </a:xfrm>
          <a:prstGeom prst="rect">
            <a:avLst/>
          </a:prstGeom>
        </p:spPr>
      </p:pic>
      <p:pic>
        <p:nvPicPr>
          <p:cNvPr id="16" name="Picture 1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011628" y="4900453"/>
            <a:ext cx="658524" cy="513208"/>
          </a:xfrm>
          <a:prstGeom prst="rect">
            <a:avLst/>
          </a:prstGeom>
        </p:spPr>
      </p:pic>
      <p:pic>
        <p:nvPicPr>
          <p:cNvPr id="17" name="Picture 1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612542" y="4603680"/>
            <a:ext cx="832651" cy="652816"/>
          </a:xfrm>
          <a:prstGeom prst="rect">
            <a:avLst/>
          </a:prstGeom>
        </p:spPr>
      </p:pic>
      <p:pic>
        <p:nvPicPr>
          <p:cNvPr id="18" name="Picture 3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031609" y="1974614"/>
            <a:ext cx="4916310" cy="3916554"/>
          </a:xfrm>
          <a:prstGeom prst="rect">
            <a:avLst/>
          </a:prstGeom>
        </p:spPr>
      </p:pic>
      <p:pic>
        <p:nvPicPr>
          <p:cNvPr id="19" name="Picture 11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516532" y="2958226"/>
            <a:ext cx="1245695" cy="698961"/>
          </a:xfrm>
          <a:prstGeom prst="rect">
            <a:avLst/>
          </a:prstGeom>
        </p:spPr>
      </p:pic>
      <p:pic>
        <p:nvPicPr>
          <p:cNvPr id="21" name="Picture 13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106971" y="2949011"/>
            <a:ext cx="1241615" cy="696672"/>
          </a:xfrm>
          <a:prstGeom prst="rect">
            <a:avLst/>
          </a:prstGeom>
        </p:spPr>
      </p:pic>
      <p:pic>
        <p:nvPicPr>
          <p:cNvPr id="22" name="Picture 5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5098765" y="4712289"/>
            <a:ext cx="1267810" cy="662835"/>
          </a:xfrm>
          <a:prstGeom prst="rect">
            <a:avLst/>
          </a:prstGeom>
        </p:spPr>
      </p:pic>
      <p:pic>
        <p:nvPicPr>
          <p:cNvPr id="23" name="Picture 8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7064268" y="4894227"/>
            <a:ext cx="1484565" cy="708042"/>
          </a:xfrm>
          <a:prstGeom prst="rect">
            <a:avLst/>
          </a:prstGeom>
        </p:spPr>
      </p:pic>
      <p:pic>
        <p:nvPicPr>
          <p:cNvPr id="24" name="Picture 10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2530408" y="3677629"/>
            <a:ext cx="1251256" cy="768119"/>
          </a:xfrm>
          <a:prstGeom prst="rect">
            <a:avLst/>
          </a:prstGeom>
        </p:spPr>
      </p:pic>
      <p:pic>
        <p:nvPicPr>
          <p:cNvPr id="25" name="Picture 4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4202304" y="5722949"/>
            <a:ext cx="1120530" cy="628731"/>
          </a:xfrm>
          <a:prstGeom prst="rect">
            <a:avLst/>
          </a:prstGeom>
        </p:spPr>
      </p:pic>
      <p:pic>
        <p:nvPicPr>
          <p:cNvPr id="26" name="Picture 13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5045932" y="2135697"/>
            <a:ext cx="1169188" cy="558944"/>
          </a:xfrm>
          <a:prstGeom prst="rect">
            <a:avLst/>
          </a:prstGeom>
        </p:spPr>
      </p:pic>
      <p:pic>
        <p:nvPicPr>
          <p:cNvPr id="27" name="Picture 5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5942835" y="5569245"/>
            <a:ext cx="1446325" cy="811535"/>
          </a:xfrm>
          <a:prstGeom prst="rect">
            <a:avLst/>
          </a:prstGeom>
        </p:spPr>
      </p:pic>
      <p:pic>
        <p:nvPicPr>
          <p:cNvPr id="28" name="Picture 4"/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6229414" y="2132851"/>
            <a:ext cx="994215" cy="557856"/>
          </a:xfrm>
          <a:prstGeom prst="rect">
            <a:avLst/>
          </a:prstGeom>
        </p:spPr>
      </p:pic>
      <p:pic>
        <p:nvPicPr>
          <p:cNvPr id="29" name="Picture 6"/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5754365" y="2683959"/>
            <a:ext cx="1302228" cy="489202"/>
          </a:xfrm>
          <a:prstGeom prst="rect">
            <a:avLst/>
          </a:prstGeom>
        </p:spPr>
      </p:pic>
      <p:pic>
        <p:nvPicPr>
          <p:cNvPr id="32" name="Picture 13"/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8245870" y="1267531"/>
            <a:ext cx="1199323" cy="572000"/>
          </a:xfrm>
          <a:prstGeom prst="rect">
            <a:avLst/>
          </a:prstGeom>
        </p:spPr>
      </p:pic>
      <p:pic>
        <p:nvPicPr>
          <p:cNvPr id="33" name="Picture 15"/>
          <p:cNvPicPr>
            <a:picLocks noChangeAspect="1"/>
          </p:cNvPicPr>
          <p:nvPr/>
        </p:nvPicPr>
        <p:blipFill>
          <a:blip r:embed="rId20"/>
          <a:stretch>
            <a:fillRect/>
          </a:stretch>
        </p:blipFill>
        <p:spPr>
          <a:xfrm>
            <a:off x="1884992" y="872476"/>
            <a:ext cx="3689718" cy="1763912"/>
          </a:xfrm>
          <a:prstGeom prst="rect">
            <a:avLst/>
          </a:prstGeom>
        </p:spPr>
      </p:pic>
      <p:pic>
        <p:nvPicPr>
          <p:cNvPr id="38" name="Picture 18"/>
          <p:cNvPicPr>
            <a:picLocks noChangeAspect="1"/>
          </p:cNvPicPr>
          <p:nvPr/>
        </p:nvPicPr>
        <p:blipFill>
          <a:blip r:embed="rId21"/>
          <a:stretch>
            <a:fillRect/>
          </a:stretch>
        </p:blipFill>
        <p:spPr>
          <a:xfrm>
            <a:off x="3393642" y="1999884"/>
            <a:ext cx="843316" cy="517693"/>
          </a:xfrm>
          <a:prstGeom prst="rect">
            <a:avLst/>
          </a:prstGeom>
        </p:spPr>
      </p:pic>
      <p:cxnSp>
        <p:nvCxnSpPr>
          <p:cNvPr id="47" name="Sirge noolkonnektor 171"/>
          <p:cNvCxnSpPr>
            <a:stCxn id="21" idx="0"/>
            <a:endCxn id="32" idx="2"/>
          </p:cNvCxnSpPr>
          <p:nvPr/>
        </p:nvCxnSpPr>
        <p:spPr>
          <a:xfrm flipV="1">
            <a:off x="7727779" y="1839531"/>
            <a:ext cx="1117753" cy="1109480"/>
          </a:xfrm>
          <a:prstGeom prst="straightConnector1">
            <a:avLst/>
          </a:prstGeom>
          <a:ln w="25400">
            <a:solidFill>
              <a:schemeClr val="accent2">
                <a:lumMod val="75000"/>
              </a:schemeClr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9" name="Picture 2"/>
          <p:cNvPicPr>
            <a:picLocks noChangeAspect="1"/>
          </p:cNvPicPr>
          <p:nvPr/>
        </p:nvPicPr>
        <p:blipFill>
          <a:blip r:embed="rId22"/>
          <a:stretch>
            <a:fillRect/>
          </a:stretch>
        </p:blipFill>
        <p:spPr>
          <a:xfrm>
            <a:off x="9585886" y="1373376"/>
            <a:ext cx="1379676" cy="778711"/>
          </a:xfrm>
          <a:prstGeom prst="rect">
            <a:avLst/>
          </a:prstGeom>
        </p:spPr>
      </p:pic>
      <p:pic>
        <p:nvPicPr>
          <p:cNvPr id="50" name="Picture 1"/>
          <p:cNvPicPr>
            <a:picLocks noChangeAspect="1"/>
          </p:cNvPicPr>
          <p:nvPr/>
        </p:nvPicPr>
        <p:blipFill>
          <a:blip r:embed="rId23"/>
          <a:stretch>
            <a:fillRect/>
          </a:stretch>
        </p:blipFill>
        <p:spPr>
          <a:xfrm>
            <a:off x="2875544" y="4837623"/>
            <a:ext cx="1315387" cy="738066"/>
          </a:xfrm>
          <a:prstGeom prst="rect">
            <a:avLst/>
          </a:prstGeom>
        </p:spPr>
      </p:pic>
      <p:pic>
        <p:nvPicPr>
          <p:cNvPr id="51" name="Picture 4"/>
          <p:cNvPicPr>
            <a:picLocks noChangeAspect="1"/>
          </p:cNvPicPr>
          <p:nvPr/>
        </p:nvPicPr>
        <p:blipFill>
          <a:blip r:embed="rId24"/>
          <a:stretch>
            <a:fillRect/>
          </a:stretch>
        </p:blipFill>
        <p:spPr>
          <a:xfrm>
            <a:off x="6328763" y="1052343"/>
            <a:ext cx="1909159" cy="873759"/>
          </a:xfrm>
          <a:prstGeom prst="rect">
            <a:avLst/>
          </a:prstGeom>
        </p:spPr>
      </p:pic>
      <p:cxnSp>
        <p:nvCxnSpPr>
          <p:cNvPr id="52" name="Sirge noolkonnektor 168"/>
          <p:cNvCxnSpPr>
            <a:stCxn id="21" idx="0"/>
            <a:endCxn id="51" idx="2"/>
          </p:cNvCxnSpPr>
          <p:nvPr/>
        </p:nvCxnSpPr>
        <p:spPr>
          <a:xfrm flipH="1" flipV="1">
            <a:off x="7283343" y="1926102"/>
            <a:ext cx="444436" cy="1022909"/>
          </a:xfrm>
          <a:prstGeom prst="straightConnector1">
            <a:avLst/>
          </a:prstGeom>
          <a:ln w="25400">
            <a:solidFill>
              <a:schemeClr val="accent2">
                <a:lumMod val="75000"/>
              </a:schemeClr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irge noolkonnektor 151"/>
          <p:cNvCxnSpPr>
            <a:stCxn id="19" idx="1"/>
          </p:cNvCxnSpPr>
          <p:nvPr/>
        </p:nvCxnSpPr>
        <p:spPr>
          <a:xfrm flipH="1">
            <a:off x="3686646" y="3307707"/>
            <a:ext cx="829886" cy="555460"/>
          </a:xfrm>
          <a:prstGeom prst="straightConnector1">
            <a:avLst/>
          </a:prstGeom>
          <a:ln>
            <a:solidFill>
              <a:srgbClr val="00B050"/>
            </a:solidFill>
            <a:prstDash val="sysDash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7" name="TextBox 86"/>
          <p:cNvSpPr txBox="1"/>
          <p:nvPr/>
        </p:nvSpPr>
        <p:spPr>
          <a:xfrm>
            <a:off x="11393" y="503143"/>
            <a:ext cx="29824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t-EE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</a:rPr>
              <a:t>All </a:t>
            </a:r>
            <a:r>
              <a:rPr kumimoji="0" lang="et-EE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</a:rPr>
              <a:t>communication</a:t>
            </a:r>
            <a:r>
              <a:rPr kumimoji="0" lang="et-EE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</a:rPr>
              <a:t> </a:t>
            </a:r>
            <a:r>
              <a:rPr kumimoji="0" lang="et-EE" sz="1800" b="0" i="1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</a:rPr>
              <a:t>via</a:t>
            </a:r>
            <a:r>
              <a:rPr kumimoji="0" lang="et-EE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</a:rPr>
              <a:t> X-Road</a:t>
            </a:r>
          </a:p>
        </p:txBody>
      </p:sp>
      <p:cxnSp>
        <p:nvCxnSpPr>
          <p:cNvPr id="116" name="Sirge noolkonnektor 151"/>
          <p:cNvCxnSpPr>
            <a:stCxn id="160" idx="2"/>
          </p:cNvCxnSpPr>
          <p:nvPr/>
        </p:nvCxnSpPr>
        <p:spPr>
          <a:xfrm flipH="1">
            <a:off x="4123256" y="1850617"/>
            <a:ext cx="639313" cy="257310"/>
          </a:xfrm>
          <a:prstGeom prst="straightConnector1">
            <a:avLst/>
          </a:prstGeom>
          <a:ln>
            <a:solidFill>
              <a:srgbClr val="00B050"/>
            </a:solidFill>
            <a:prstDash val="sysDash"/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4" name="Pilt 123"/>
          <p:cNvPicPr>
            <a:picLocks noChangeAspect="1"/>
          </p:cNvPicPr>
          <p:nvPr/>
        </p:nvPicPr>
        <p:blipFill>
          <a:blip r:embed="rId25"/>
          <a:stretch>
            <a:fillRect/>
          </a:stretch>
        </p:blipFill>
        <p:spPr>
          <a:xfrm>
            <a:off x="2506367" y="1174914"/>
            <a:ext cx="356416" cy="675703"/>
          </a:xfrm>
          <a:prstGeom prst="rect">
            <a:avLst/>
          </a:prstGeom>
        </p:spPr>
      </p:pic>
      <p:pic>
        <p:nvPicPr>
          <p:cNvPr id="125" name="Pilt 124"/>
          <p:cNvPicPr>
            <a:picLocks noChangeAspect="1"/>
          </p:cNvPicPr>
          <p:nvPr/>
        </p:nvPicPr>
        <p:blipFill>
          <a:blip r:embed="rId2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96880" y="2918473"/>
            <a:ext cx="467761" cy="584701"/>
          </a:xfrm>
          <a:prstGeom prst="rect">
            <a:avLst/>
          </a:prstGeom>
        </p:spPr>
      </p:pic>
      <p:pic>
        <p:nvPicPr>
          <p:cNvPr id="160" name="Pilt 159"/>
          <p:cNvPicPr>
            <a:picLocks noChangeAspect="1"/>
          </p:cNvPicPr>
          <p:nvPr/>
        </p:nvPicPr>
        <p:blipFill>
          <a:blip r:embed="rId27"/>
          <a:stretch>
            <a:fillRect/>
          </a:stretch>
        </p:blipFill>
        <p:spPr>
          <a:xfrm>
            <a:off x="4393208" y="1129786"/>
            <a:ext cx="738721" cy="720831"/>
          </a:xfrm>
          <a:prstGeom prst="rect">
            <a:avLst/>
          </a:prstGeom>
        </p:spPr>
      </p:pic>
      <p:cxnSp>
        <p:nvCxnSpPr>
          <p:cNvPr id="44" name="Sirge noolkonnektor 163"/>
          <p:cNvCxnSpPr>
            <a:endCxn id="160" idx="2"/>
          </p:cNvCxnSpPr>
          <p:nvPr/>
        </p:nvCxnSpPr>
        <p:spPr>
          <a:xfrm flipH="1" flipV="1">
            <a:off x="4762569" y="1850617"/>
            <a:ext cx="481653" cy="2012550"/>
          </a:xfrm>
          <a:prstGeom prst="straightConnector1">
            <a:avLst/>
          </a:prstGeom>
          <a:ln w="28575">
            <a:solidFill>
              <a:srgbClr val="00B050"/>
            </a:solidFill>
            <a:prstDash val="lgDashDot"/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3" name="Pilt 162"/>
          <p:cNvPicPr/>
          <p:nvPr/>
        </p:nvPicPr>
        <p:blipFill>
          <a:blip r:embed="rId2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08999" y="6224657"/>
            <a:ext cx="1101292" cy="537375"/>
          </a:xfrm>
          <a:prstGeom prst="rect">
            <a:avLst/>
          </a:prstGeom>
        </p:spPr>
      </p:pic>
      <p:pic>
        <p:nvPicPr>
          <p:cNvPr id="164" name="Pilt 163"/>
          <p:cNvPicPr>
            <a:picLocks noChangeAspect="1"/>
          </p:cNvPicPr>
          <p:nvPr/>
        </p:nvPicPr>
        <p:blipFill>
          <a:blip r:embed="rId2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21108" y="6092284"/>
            <a:ext cx="1914290" cy="765716"/>
          </a:xfrm>
          <a:prstGeom prst="rect">
            <a:avLst/>
          </a:prstGeom>
        </p:spPr>
      </p:pic>
      <p:cxnSp>
        <p:nvCxnSpPr>
          <p:cNvPr id="46" name="Sirge noolkonnektor 171"/>
          <p:cNvCxnSpPr>
            <a:stCxn id="21" idx="0"/>
            <a:endCxn id="49" idx="1"/>
          </p:cNvCxnSpPr>
          <p:nvPr/>
        </p:nvCxnSpPr>
        <p:spPr>
          <a:xfrm flipV="1">
            <a:off x="7727779" y="1762732"/>
            <a:ext cx="1858107" cy="1186279"/>
          </a:xfrm>
          <a:prstGeom prst="straightConnector1">
            <a:avLst/>
          </a:prstGeom>
          <a:ln w="25400">
            <a:solidFill>
              <a:schemeClr val="accent2">
                <a:lumMod val="75000"/>
              </a:schemeClr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3" name="Pilt 52"/>
          <p:cNvPicPr>
            <a:picLocks noChangeAspect="1"/>
          </p:cNvPicPr>
          <p:nvPr/>
        </p:nvPicPr>
        <p:blipFill>
          <a:blip r:embed="rId3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9129" y="3977611"/>
            <a:ext cx="853541" cy="151435"/>
          </a:xfrm>
          <a:prstGeom prst="rect">
            <a:avLst/>
          </a:prstGeom>
        </p:spPr>
      </p:pic>
      <p:cxnSp>
        <p:nvCxnSpPr>
          <p:cNvPr id="88" name="Sirge noolkonnektor 163"/>
          <p:cNvCxnSpPr/>
          <p:nvPr/>
        </p:nvCxnSpPr>
        <p:spPr>
          <a:xfrm flipH="1" flipV="1">
            <a:off x="5244575" y="3503174"/>
            <a:ext cx="78260" cy="474438"/>
          </a:xfrm>
          <a:prstGeom prst="straightConnector1">
            <a:avLst/>
          </a:prstGeom>
          <a:ln w="28575">
            <a:solidFill>
              <a:srgbClr val="00B050"/>
            </a:solidFill>
            <a:prstDash val="lgDashDot"/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2" name="Pilt 81"/>
          <p:cNvPicPr>
            <a:picLocks noChangeAspect="1"/>
          </p:cNvPicPr>
          <p:nvPr/>
        </p:nvPicPr>
        <p:blipFill>
          <a:blip r:embed="rId31"/>
          <a:stretch>
            <a:fillRect/>
          </a:stretch>
        </p:blipFill>
        <p:spPr>
          <a:xfrm>
            <a:off x="6263960" y="3863167"/>
            <a:ext cx="1645039" cy="754011"/>
          </a:xfrm>
          <a:prstGeom prst="rect">
            <a:avLst/>
          </a:prstGeom>
        </p:spPr>
      </p:pic>
      <p:pic>
        <p:nvPicPr>
          <p:cNvPr id="154" name="Pilt 153"/>
          <p:cNvPicPr>
            <a:picLocks noChangeAspect="1"/>
          </p:cNvPicPr>
          <p:nvPr/>
        </p:nvPicPr>
        <p:blipFill>
          <a:blip r:embed="rId32"/>
          <a:stretch>
            <a:fillRect/>
          </a:stretch>
        </p:blipFill>
        <p:spPr>
          <a:xfrm>
            <a:off x="4201722" y="3622086"/>
            <a:ext cx="2282749" cy="1199281"/>
          </a:xfrm>
          <a:prstGeom prst="rect">
            <a:avLst/>
          </a:prstGeom>
        </p:spPr>
      </p:pic>
      <p:cxnSp>
        <p:nvCxnSpPr>
          <p:cNvPr id="98" name="Sirge noolkonnektor 163"/>
          <p:cNvCxnSpPr/>
          <p:nvPr/>
        </p:nvCxnSpPr>
        <p:spPr>
          <a:xfrm flipV="1">
            <a:off x="6244856" y="3234003"/>
            <a:ext cx="4026263" cy="981022"/>
          </a:xfrm>
          <a:prstGeom prst="straightConnector1">
            <a:avLst/>
          </a:prstGeom>
          <a:ln w="28575">
            <a:solidFill>
              <a:srgbClr val="00B050"/>
            </a:solidFill>
            <a:prstDash val="lgDashDot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Sirge noolkonnektor 163"/>
          <p:cNvCxnSpPr>
            <a:endCxn id="15" idx="1"/>
          </p:cNvCxnSpPr>
          <p:nvPr/>
        </p:nvCxnSpPr>
        <p:spPr>
          <a:xfrm flipV="1">
            <a:off x="7654931" y="4221495"/>
            <a:ext cx="1353268" cy="117527"/>
          </a:xfrm>
          <a:prstGeom prst="straightConnector1">
            <a:avLst/>
          </a:prstGeom>
          <a:ln w="15875">
            <a:solidFill>
              <a:srgbClr val="00B050"/>
            </a:solidFill>
            <a:prstDash val="sysDot"/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Sirge noolkonnektor 163"/>
          <p:cNvCxnSpPr/>
          <p:nvPr/>
        </p:nvCxnSpPr>
        <p:spPr>
          <a:xfrm>
            <a:off x="6244856" y="4356531"/>
            <a:ext cx="716077" cy="26733"/>
          </a:xfrm>
          <a:prstGeom prst="straightConnector1">
            <a:avLst/>
          </a:prstGeom>
          <a:ln w="28575">
            <a:solidFill>
              <a:srgbClr val="00B050"/>
            </a:solidFill>
            <a:prstDash val="lgDashDot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7" name="Pilt 106"/>
          <p:cNvPicPr>
            <a:picLocks noChangeAspect="1"/>
          </p:cNvPicPr>
          <p:nvPr/>
        </p:nvPicPr>
        <p:blipFill>
          <a:blip r:embed="rId3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15111" y="3944086"/>
            <a:ext cx="1310762" cy="232555"/>
          </a:xfrm>
          <a:prstGeom prst="rect">
            <a:avLst/>
          </a:prstGeom>
        </p:spPr>
      </p:pic>
      <p:pic>
        <p:nvPicPr>
          <p:cNvPr id="48" name="Pilt 47">
            <a:extLst>
              <a:ext uri="{FF2B5EF4-FFF2-40B4-BE49-F238E27FC236}">
                <a16:creationId xmlns:a16="http://schemas.microsoft.com/office/drawing/2014/main" id="{32B9B2BC-A48E-452D-9C36-301A4AA88A45}"/>
              </a:ext>
            </a:extLst>
          </p:cNvPr>
          <p:cNvPicPr>
            <a:picLocks noChangeAspect="1"/>
          </p:cNvPicPr>
          <p:nvPr/>
        </p:nvPicPr>
        <p:blipFill>
          <a:blip r:embed="rId3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76556" y="2850563"/>
            <a:ext cx="460734" cy="460734"/>
          </a:xfrm>
          <a:prstGeom prst="rect">
            <a:avLst/>
          </a:prstGeom>
        </p:spPr>
      </p:pic>
      <p:pic>
        <p:nvPicPr>
          <p:cNvPr id="54" name="Pilt 53">
            <a:extLst>
              <a:ext uri="{FF2B5EF4-FFF2-40B4-BE49-F238E27FC236}">
                <a16:creationId xmlns:a16="http://schemas.microsoft.com/office/drawing/2014/main" id="{8734979F-3C58-461B-8857-C4E268242E5E}"/>
              </a:ext>
            </a:extLst>
          </p:cNvPr>
          <p:cNvPicPr>
            <a:picLocks noChangeAspect="1"/>
          </p:cNvPicPr>
          <p:nvPr/>
        </p:nvPicPr>
        <p:blipFill>
          <a:blip r:embed="rId3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44341" y="2294999"/>
            <a:ext cx="595661" cy="595661"/>
          </a:xfrm>
          <a:prstGeom prst="rect">
            <a:avLst/>
          </a:prstGeom>
        </p:spPr>
      </p:pic>
      <p:cxnSp>
        <p:nvCxnSpPr>
          <p:cNvPr id="55" name="Sirge noolkonnektor 163"/>
          <p:cNvCxnSpPr/>
          <p:nvPr/>
        </p:nvCxnSpPr>
        <p:spPr>
          <a:xfrm flipV="1">
            <a:off x="6255651" y="2770067"/>
            <a:ext cx="3436786" cy="1451428"/>
          </a:xfrm>
          <a:prstGeom prst="straightConnector1">
            <a:avLst/>
          </a:prstGeom>
          <a:ln w="28575">
            <a:solidFill>
              <a:srgbClr val="00B050"/>
            </a:solidFill>
            <a:prstDash val="lgDashDot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irge noolkonnektor 163"/>
          <p:cNvCxnSpPr>
            <a:endCxn id="125" idx="1"/>
          </p:cNvCxnSpPr>
          <p:nvPr/>
        </p:nvCxnSpPr>
        <p:spPr>
          <a:xfrm flipV="1">
            <a:off x="6244856" y="3210824"/>
            <a:ext cx="3152024" cy="1004201"/>
          </a:xfrm>
          <a:prstGeom prst="straightConnector1">
            <a:avLst/>
          </a:prstGeom>
          <a:ln w="28575">
            <a:solidFill>
              <a:srgbClr val="00B050"/>
            </a:solidFill>
            <a:prstDash val="lgDashDot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irge noolkonnektor 168"/>
          <p:cNvCxnSpPr>
            <a:endCxn id="21" idx="1"/>
          </p:cNvCxnSpPr>
          <p:nvPr/>
        </p:nvCxnSpPr>
        <p:spPr>
          <a:xfrm flipV="1">
            <a:off x="5582161" y="3297347"/>
            <a:ext cx="1524810" cy="463636"/>
          </a:xfrm>
          <a:prstGeom prst="straightConnector1">
            <a:avLst/>
          </a:prstGeom>
          <a:ln w="25400">
            <a:solidFill>
              <a:schemeClr val="accent2">
                <a:lumMod val="75000"/>
              </a:schemeClr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675558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repeatCount="3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5"/>
                                            </p:cond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8" presetID="22" presetClass="entr" presetSubtype="4" repeatCount="3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2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repeatCount="3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2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repeatCount="3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2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repeatCount="3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20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repeatCount="3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20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6000"/>
                            </p:stCondLst>
                            <p:childTnLst>
                              <p:par>
                                <p:cTn id="24" presetID="22" presetClass="entr" presetSubtype="4" repeatCount="3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20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24"/>
                                            </p:cond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27" presetID="22" presetClass="entr" presetSubtype="4" repeatCount="3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2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4" repeatCount="3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20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4" repeatCount="3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20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4" repeatCount="3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2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4" repeatCount="3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2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4" repeatCount="3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2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4638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>
            <a:extLst>
              <a:ext uri="{FF2B5EF4-FFF2-40B4-BE49-F238E27FC236}">
                <a16:creationId xmlns:a16="http://schemas.microsoft.com/office/drawing/2014/main" id="{B1A41825-0C6B-4FCE-946B-DD4B41D951E7}"/>
              </a:ext>
            </a:extLst>
          </p:cNvPr>
          <p:cNvSpPr txBox="1"/>
          <p:nvPr/>
        </p:nvSpPr>
        <p:spPr>
          <a:xfrm>
            <a:off x="335335" y="166807"/>
            <a:ext cx="3562897" cy="15501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t-EE" sz="4800" b="1" dirty="0" err="1">
                <a:solidFill>
                  <a:srgbClr val="FFFFFF"/>
                </a:solidFill>
              </a:rPr>
              <a:t>What</a:t>
            </a:r>
            <a:r>
              <a:rPr lang="et-EE" sz="4800" b="1" dirty="0">
                <a:solidFill>
                  <a:srgbClr val="FFFFFF"/>
                </a:solidFill>
              </a:rPr>
              <a:t> </a:t>
            </a:r>
            <a:r>
              <a:rPr lang="et-EE" sz="4800" b="1" dirty="0" err="1">
                <a:solidFill>
                  <a:srgbClr val="FFFFFF"/>
                </a:solidFill>
              </a:rPr>
              <a:t>we</a:t>
            </a:r>
            <a:r>
              <a:rPr lang="et-EE" sz="4800" b="1" dirty="0">
                <a:solidFill>
                  <a:srgbClr val="FFFFFF"/>
                </a:solidFill>
              </a:rPr>
              <a:t> </a:t>
            </a:r>
          </a:p>
          <a:p>
            <a:r>
              <a:rPr lang="et-EE" sz="4800" b="1" dirty="0">
                <a:solidFill>
                  <a:srgbClr val="FFFFFF"/>
                </a:solidFill>
                <a:latin typeface="Raleway" panose="020B0503030101060003" pitchFamily="34" charset="-70"/>
              </a:rPr>
              <a:t>ACHIEVED</a:t>
            </a:r>
            <a:endParaRPr lang="et-EE" sz="8000" b="1" dirty="0">
              <a:solidFill>
                <a:srgbClr val="FFFFFF"/>
              </a:solidFill>
              <a:latin typeface="Raleway" panose="020B0503030101060003" pitchFamily="34" charset="-70"/>
              <a:ea typeface="Roboto Condensed" panose="02000000000000000000" pitchFamily="2" charset="0"/>
              <a:cs typeface="Roboto Condensed" panose="02000000000000000000" pitchFamily="2" charset="0"/>
            </a:endParaRPr>
          </a:p>
        </p:txBody>
      </p:sp>
      <p:sp>
        <p:nvSpPr>
          <p:cNvPr id="28" name="Vooskeemikujund &quot;terminaator&quot; 27">
            <a:extLst>
              <a:ext uri="{FF2B5EF4-FFF2-40B4-BE49-F238E27FC236}">
                <a16:creationId xmlns:a16="http://schemas.microsoft.com/office/drawing/2014/main" id="{F4ECA67D-21DE-4FFF-A3FD-25F48CA11CC5}"/>
              </a:ext>
            </a:extLst>
          </p:cNvPr>
          <p:cNvSpPr/>
          <p:nvPr/>
        </p:nvSpPr>
        <p:spPr>
          <a:xfrm rot="2606986">
            <a:off x="4873966" y="1356582"/>
            <a:ext cx="4658208" cy="2321653"/>
          </a:xfrm>
          <a:prstGeom prst="flowChartTerminator">
            <a:avLst/>
          </a:prstGeom>
          <a:solidFill>
            <a:srgbClr val="40405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t-EE" dirty="0"/>
          </a:p>
        </p:txBody>
      </p:sp>
      <p:sp>
        <p:nvSpPr>
          <p:cNvPr id="32" name="Vooskeemikujund &quot;terminaator&quot; 31">
            <a:extLst>
              <a:ext uri="{FF2B5EF4-FFF2-40B4-BE49-F238E27FC236}">
                <a16:creationId xmlns:a16="http://schemas.microsoft.com/office/drawing/2014/main" id="{E08E0D3C-0E0B-4B30-89D3-E21336FDC4C2}"/>
              </a:ext>
            </a:extLst>
          </p:cNvPr>
          <p:cNvSpPr/>
          <p:nvPr/>
        </p:nvSpPr>
        <p:spPr>
          <a:xfrm rot="8216826">
            <a:off x="6636926" y="1356583"/>
            <a:ext cx="4919446" cy="2321653"/>
          </a:xfrm>
          <a:prstGeom prst="flowChartTerminator">
            <a:avLst/>
          </a:prstGeom>
          <a:solidFill>
            <a:srgbClr val="40405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t-EE"/>
          </a:p>
        </p:txBody>
      </p:sp>
      <p:sp>
        <p:nvSpPr>
          <p:cNvPr id="34" name="Vooskeemikujund &quot;terminaator&quot; 33">
            <a:extLst>
              <a:ext uri="{FF2B5EF4-FFF2-40B4-BE49-F238E27FC236}">
                <a16:creationId xmlns:a16="http://schemas.microsoft.com/office/drawing/2014/main" id="{3626DDAA-A58C-4F6A-8BC2-26C5F33A4946}"/>
              </a:ext>
            </a:extLst>
          </p:cNvPr>
          <p:cNvSpPr/>
          <p:nvPr/>
        </p:nvSpPr>
        <p:spPr>
          <a:xfrm rot="5400000">
            <a:off x="5756338" y="3211950"/>
            <a:ext cx="4919446" cy="2321653"/>
          </a:xfrm>
          <a:prstGeom prst="flowChartTerminator">
            <a:avLst/>
          </a:prstGeom>
          <a:solidFill>
            <a:srgbClr val="40405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t-EE"/>
          </a:p>
        </p:txBody>
      </p:sp>
      <p:sp>
        <p:nvSpPr>
          <p:cNvPr id="35" name="Vooskeemikujund &quot;konnektor&quot; 34">
            <a:extLst>
              <a:ext uri="{FF2B5EF4-FFF2-40B4-BE49-F238E27FC236}">
                <a16:creationId xmlns:a16="http://schemas.microsoft.com/office/drawing/2014/main" id="{7660D4F4-6817-454D-AFE2-EB6179542DEF}"/>
              </a:ext>
            </a:extLst>
          </p:cNvPr>
          <p:cNvSpPr/>
          <p:nvPr/>
        </p:nvSpPr>
        <p:spPr>
          <a:xfrm>
            <a:off x="6658484" y="1734703"/>
            <a:ext cx="2973330" cy="2748334"/>
          </a:xfrm>
          <a:prstGeom prst="flowChartConnector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t-EE"/>
          </a:p>
        </p:txBody>
      </p:sp>
      <p:pic>
        <p:nvPicPr>
          <p:cNvPr id="36" name="Pilt 35">
            <a:extLst>
              <a:ext uri="{FF2B5EF4-FFF2-40B4-BE49-F238E27FC236}">
                <a16:creationId xmlns:a16="http://schemas.microsoft.com/office/drawing/2014/main" id="{BB79DACF-5A53-4E30-ACC0-A02CEC48D75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8789" b="89844" l="9890" r="89973">
                        <a14:foregroundMark x1="66071" y1="63086" x2="78655" y2="81352"/>
                        <a14:foregroundMark x1="32280" y1="53711" x2="32005" y2="65234"/>
                        <a14:foregroundMark x1="32005" y1="65234" x2="36264" y2="68750"/>
                        <a14:foregroundMark x1="35714" y1="54297" x2="37912" y2="63867"/>
                        <a14:foregroundMark x1="37912" y1="63867" x2="37912" y2="63867"/>
                        <a14:foregroundMark x1="36401" y1="8789" x2="42720" y2="8789"/>
                        <a14:backgroundMark x1="84341" y1="74414" x2="83379" y2="72656"/>
                        <a14:backgroundMark x1="86264" y1="81250" x2="68956" y2="88867"/>
                        <a14:backgroundMark x1="68956" y1="88867" x2="67857" y2="88867"/>
                        <a14:backgroundMark x1="33791" y1="43555" x2="33791" y2="46680"/>
                        <a14:backgroundMark x1="34341" y1="43945" x2="31868" y2="38477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689267" y="145082"/>
            <a:ext cx="1513803" cy="1064653"/>
          </a:xfrm>
          <a:prstGeom prst="rect">
            <a:avLst/>
          </a:prstGeom>
        </p:spPr>
      </p:pic>
      <p:pic>
        <p:nvPicPr>
          <p:cNvPr id="37" name="Pilt 36">
            <a:extLst>
              <a:ext uri="{FF2B5EF4-FFF2-40B4-BE49-F238E27FC236}">
                <a16:creationId xmlns:a16="http://schemas.microsoft.com/office/drawing/2014/main" id="{2A984A18-ABEA-4549-9F0A-7A8AEF8F76E6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77314" y="5874811"/>
            <a:ext cx="818735" cy="818735"/>
          </a:xfrm>
          <a:prstGeom prst="rect">
            <a:avLst/>
          </a:prstGeom>
          <a:ln>
            <a:noFill/>
          </a:ln>
        </p:spPr>
      </p:pic>
      <p:pic>
        <p:nvPicPr>
          <p:cNvPr id="38" name="Pilt 37">
            <a:extLst>
              <a:ext uri="{FF2B5EF4-FFF2-40B4-BE49-F238E27FC236}">
                <a16:creationId xmlns:a16="http://schemas.microsoft.com/office/drawing/2014/main" id="{D6FD7796-E227-458B-B0E8-D6B4BF88049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8936" y="2394239"/>
            <a:ext cx="1550854" cy="1550854"/>
          </a:xfrm>
          <a:prstGeom prst="rect">
            <a:avLst/>
          </a:prstGeom>
        </p:spPr>
      </p:pic>
      <p:sp>
        <p:nvSpPr>
          <p:cNvPr id="39" name="TextBox 38">
            <a:extLst>
              <a:ext uri="{FF2B5EF4-FFF2-40B4-BE49-F238E27FC236}">
                <a16:creationId xmlns:a16="http://schemas.microsoft.com/office/drawing/2014/main" id="{AAD99F06-4809-42D6-BADB-3F6779B701F0}"/>
              </a:ext>
            </a:extLst>
          </p:cNvPr>
          <p:cNvSpPr txBox="1"/>
          <p:nvPr/>
        </p:nvSpPr>
        <p:spPr>
          <a:xfrm>
            <a:off x="7777314" y="5329743"/>
            <a:ext cx="19149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t-EE" dirty="0">
                <a:solidFill>
                  <a:srgbClr val="FFFFFF"/>
                </a:solidFill>
                <a:latin typeface="Raleway" panose="020B0503030101060003" pitchFamily="34" charset="-70"/>
                <a:ea typeface="Roboto Condensed" panose="02000000000000000000" pitchFamily="2" charset="0"/>
                <a:cs typeface="Roboto Condensed" panose="02000000000000000000" pitchFamily="2" charset="0"/>
              </a:rPr>
              <a:t>State </a:t>
            </a:r>
          </a:p>
        </p:txBody>
      </p:sp>
      <p:pic>
        <p:nvPicPr>
          <p:cNvPr id="40" name="Pilt 39">
            <a:extLst>
              <a:ext uri="{FF2B5EF4-FFF2-40B4-BE49-F238E27FC236}">
                <a16:creationId xmlns:a16="http://schemas.microsoft.com/office/drawing/2014/main" id="{816F1B6B-9ACA-41AC-B5D1-51DAAFBA9FD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50123" y="378703"/>
            <a:ext cx="1126375" cy="1126375"/>
          </a:xfrm>
          <a:prstGeom prst="rect">
            <a:avLst/>
          </a:prstGeom>
        </p:spPr>
      </p:pic>
      <p:sp>
        <p:nvSpPr>
          <p:cNvPr id="41" name="TextBox 40">
            <a:extLst>
              <a:ext uri="{FF2B5EF4-FFF2-40B4-BE49-F238E27FC236}">
                <a16:creationId xmlns:a16="http://schemas.microsoft.com/office/drawing/2014/main" id="{91ECC160-CCB2-4EC6-899B-32562C13D803}"/>
              </a:ext>
            </a:extLst>
          </p:cNvPr>
          <p:cNvSpPr txBox="1"/>
          <p:nvPr/>
        </p:nvSpPr>
        <p:spPr>
          <a:xfrm>
            <a:off x="6021565" y="1223299"/>
            <a:ext cx="19149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t-EE" dirty="0" err="1">
                <a:solidFill>
                  <a:srgbClr val="FFFFFF"/>
                </a:solidFill>
                <a:latin typeface="Raleway" panose="020B0503030101060003" pitchFamily="34" charset="-70"/>
                <a:ea typeface="Roboto Condensed" panose="02000000000000000000" pitchFamily="2" charset="0"/>
                <a:cs typeface="Roboto Condensed" panose="02000000000000000000" pitchFamily="2" charset="0"/>
              </a:rPr>
              <a:t>Patients</a:t>
            </a:r>
            <a:r>
              <a:rPr lang="et-EE" dirty="0">
                <a:solidFill>
                  <a:srgbClr val="FFFFFF"/>
                </a:solidFill>
                <a:latin typeface="Raleway" panose="020B0503030101060003" pitchFamily="34" charset="-70"/>
                <a:ea typeface="Roboto Condensed" panose="02000000000000000000" pitchFamily="2" charset="0"/>
                <a:cs typeface="Roboto Condensed" panose="02000000000000000000" pitchFamily="2" charset="0"/>
              </a:rPr>
              <a:t> 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DE845F3F-4C69-4302-9717-1AEF7F1CE186}"/>
              </a:ext>
            </a:extLst>
          </p:cNvPr>
          <p:cNvSpPr txBox="1"/>
          <p:nvPr/>
        </p:nvSpPr>
        <p:spPr>
          <a:xfrm>
            <a:off x="8996005" y="1199539"/>
            <a:ext cx="191495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t-EE" dirty="0">
                <a:solidFill>
                  <a:srgbClr val="FFFFFF"/>
                </a:solidFill>
                <a:latin typeface="Raleway" panose="020B0503030101060003" pitchFamily="34" charset="-70"/>
                <a:ea typeface="Roboto Condensed" panose="02000000000000000000" pitchFamily="2" charset="0"/>
                <a:cs typeface="Roboto Condensed" panose="02000000000000000000" pitchFamily="2" charset="0"/>
              </a:rPr>
              <a:t>Service </a:t>
            </a:r>
            <a:r>
              <a:rPr lang="et-EE" dirty="0" err="1">
                <a:solidFill>
                  <a:srgbClr val="FFFFFF"/>
                </a:solidFill>
                <a:latin typeface="Raleway" panose="020B0503030101060003" pitchFamily="34" charset="-70"/>
                <a:ea typeface="Roboto Condensed" panose="02000000000000000000" pitchFamily="2" charset="0"/>
                <a:cs typeface="Roboto Condensed" panose="02000000000000000000" pitchFamily="2" charset="0"/>
              </a:rPr>
              <a:t>Providers</a:t>
            </a:r>
            <a:r>
              <a:rPr lang="et-EE" dirty="0">
                <a:solidFill>
                  <a:srgbClr val="FFFFFF"/>
                </a:solidFill>
                <a:latin typeface="Raleway" panose="020B0503030101060003" pitchFamily="34" charset="-70"/>
                <a:ea typeface="Roboto Condensed" panose="02000000000000000000" pitchFamily="2" charset="0"/>
                <a:cs typeface="Roboto Condensed" panose="02000000000000000000" pitchFamily="2" charset="0"/>
              </a:rPr>
              <a:t> 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E14BDB83-D412-42CD-9171-028CC455015C}"/>
              </a:ext>
            </a:extLst>
          </p:cNvPr>
          <p:cNvSpPr txBox="1"/>
          <p:nvPr/>
        </p:nvSpPr>
        <p:spPr>
          <a:xfrm>
            <a:off x="7625213" y="2743024"/>
            <a:ext cx="191495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t-EE" sz="2000" dirty="0" err="1"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</a:rPr>
              <a:t>eBOOKING</a:t>
            </a:r>
            <a:r>
              <a:rPr lang="et-EE" sz="2000" dirty="0"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</a:rPr>
              <a:t> </a:t>
            </a:r>
          </a:p>
        </p:txBody>
      </p:sp>
      <p:pic>
        <p:nvPicPr>
          <p:cNvPr id="44" name="Pilt 43">
            <a:extLst>
              <a:ext uri="{FF2B5EF4-FFF2-40B4-BE49-F238E27FC236}">
                <a16:creationId xmlns:a16="http://schemas.microsoft.com/office/drawing/2014/main" id="{E35344C7-938F-4221-8633-132A38DAC903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7124" y="2568293"/>
            <a:ext cx="1310762" cy="232555"/>
          </a:xfrm>
          <a:prstGeom prst="rect">
            <a:avLst/>
          </a:prstGeom>
        </p:spPr>
      </p:pic>
      <p:pic>
        <p:nvPicPr>
          <p:cNvPr id="45" name="Pilt 44">
            <a:extLst>
              <a:ext uri="{FF2B5EF4-FFF2-40B4-BE49-F238E27FC236}">
                <a16:creationId xmlns:a16="http://schemas.microsoft.com/office/drawing/2014/main" id="{874F8C1B-07DC-45B4-89DB-78FB2D406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8789" b="89844" l="9890" r="89973">
                        <a14:foregroundMark x1="66071" y1="63086" x2="78655" y2="81352"/>
                        <a14:foregroundMark x1="32280" y1="53711" x2="32005" y2="65234"/>
                        <a14:foregroundMark x1="32005" y1="65234" x2="36264" y2="68750"/>
                        <a14:foregroundMark x1="35714" y1="54297" x2="37912" y2="63867"/>
                        <a14:foregroundMark x1="37912" y1="63867" x2="37912" y2="63867"/>
                        <a14:foregroundMark x1="36401" y1="8789" x2="42720" y2="8789"/>
                        <a14:backgroundMark x1="84341" y1="74414" x2="83379" y2="72656"/>
                        <a14:backgroundMark x1="86264" y1="81250" x2="68956" y2="88867"/>
                        <a14:backgroundMark x1="68956" y1="88867" x2="67857" y2="88867"/>
                        <a14:backgroundMark x1="33791" y1="43555" x2="33791" y2="46680"/>
                        <a14:backgroundMark x1="34341" y1="43945" x2="31868" y2="38477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1582" y="2089054"/>
            <a:ext cx="867850" cy="610356"/>
          </a:xfrm>
          <a:prstGeom prst="rect">
            <a:avLst/>
          </a:prstGeom>
        </p:spPr>
      </p:pic>
      <p:sp>
        <p:nvSpPr>
          <p:cNvPr id="46" name="TextBox 45">
            <a:extLst>
              <a:ext uri="{FF2B5EF4-FFF2-40B4-BE49-F238E27FC236}">
                <a16:creationId xmlns:a16="http://schemas.microsoft.com/office/drawing/2014/main" id="{FD93CCAD-4385-4278-915C-E0A780A0B0E2}"/>
              </a:ext>
            </a:extLst>
          </p:cNvPr>
          <p:cNvSpPr txBox="1"/>
          <p:nvPr/>
        </p:nvSpPr>
        <p:spPr>
          <a:xfrm>
            <a:off x="793258" y="2088387"/>
            <a:ext cx="5987761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t-EE" sz="1400" b="1" dirty="0">
                <a:solidFill>
                  <a:srgbClr val="FFFFFF"/>
                </a:solidFill>
                <a:latin typeface="Raleway" panose="020B0503030101060003" pitchFamily="34" charset="-70"/>
                <a:ea typeface="Roboto Condensed" panose="02000000000000000000" pitchFamily="2" charset="0"/>
                <a:cs typeface="Roboto Condensed" panose="02000000000000000000" pitchFamily="2" charset="0"/>
              </a:rPr>
              <a:t>Single Access-</a:t>
            </a:r>
            <a:r>
              <a:rPr lang="et-EE" sz="1400" b="1" dirty="0" err="1">
                <a:solidFill>
                  <a:srgbClr val="FFFFFF"/>
                </a:solidFill>
                <a:latin typeface="Raleway" panose="020B0503030101060003" pitchFamily="34" charset="-70"/>
                <a:ea typeface="Roboto Condensed" panose="02000000000000000000" pitchFamily="2" charset="0"/>
                <a:cs typeface="Roboto Condensed" panose="02000000000000000000" pitchFamily="2" charset="0"/>
              </a:rPr>
              <a:t>Point</a:t>
            </a:r>
            <a:r>
              <a:rPr lang="et-EE" sz="1400" b="1" dirty="0">
                <a:solidFill>
                  <a:srgbClr val="FFFFFF"/>
                </a:solidFill>
                <a:latin typeface="Raleway" panose="020B0503030101060003" pitchFamily="34" charset="-70"/>
                <a:ea typeface="Roboto Condensed" panose="02000000000000000000" pitchFamily="2" charset="0"/>
                <a:cs typeface="Roboto Condensed" panose="02000000000000000000" pitchFamily="2" charset="0"/>
              </a:rPr>
              <a:t> </a:t>
            </a:r>
            <a:r>
              <a:rPr lang="et-EE" sz="1400" b="1" dirty="0" err="1">
                <a:solidFill>
                  <a:srgbClr val="FFFFFF"/>
                </a:solidFill>
                <a:latin typeface="Raleway" panose="020B0503030101060003" pitchFamily="34" charset="-70"/>
                <a:ea typeface="Roboto Condensed" panose="02000000000000000000" pitchFamily="2" charset="0"/>
                <a:cs typeface="Roboto Condensed" panose="02000000000000000000" pitchFamily="2" charset="0"/>
              </a:rPr>
              <a:t>for</a:t>
            </a:r>
            <a:r>
              <a:rPr lang="et-EE" sz="1400" b="1" dirty="0">
                <a:solidFill>
                  <a:srgbClr val="FFFFFF"/>
                </a:solidFill>
                <a:latin typeface="Raleway" panose="020B0503030101060003" pitchFamily="34" charset="-70"/>
                <a:ea typeface="Roboto Condensed" panose="02000000000000000000" pitchFamily="2" charset="0"/>
                <a:cs typeface="Roboto Condensed" panose="02000000000000000000" pitchFamily="2" charset="0"/>
              </a:rPr>
              <a:t> </a:t>
            </a:r>
            <a:r>
              <a:rPr lang="et-EE" sz="1400" b="1" dirty="0" err="1">
                <a:solidFill>
                  <a:srgbClr val="FFFFFF"/>
                </a:solidFill>
                <a:latin typeface="Raleway" panose="020B0503030101060003" pitchFamily="34" charset="-70"/>
                <a:ea typeface="Roboto Condensed" panose="02000000000000000000" pitchFamily="2" charset="0"/>
                <a:cs typeface="Roboto Condensed" panose="02000000000000000000" pitchFamily="2" charset="0"/>
              </a:rPr>
              <a:t>patients</a:t>
            </a:r>
            <a:endParaRPr lang="et-EE" sz="1400" b="1" dirty="0">
              <a:solidFill>
                <a:srgbClr val="FFFFFF"/>
              </a:solidFill>
              <a:latin typeface="Raleway" panose="020B0503030101060003" pitchFamily="34" charset="-70"/>
              <a:ea typeface="Roboto Condensed" panose="02000000000000000000" pitchFamily="2" charset="0"/>
              <a:cs typeface="Roboto Condensed" panose="02000000000000000000" pitchFamily="2" charset="0"/>
            </a:endParaRPr>
          </a:p>
          <a:p>
            <a:pPr marL="742950" lvl="1" indent="-28575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t-EE" sz="1400" dirty="0" err="1">
                <a:solidFill>
                  <a:srgbClr val="FFFFFF"/>
                </a:solidFill>
                <a:latin typeface="Raleway" panose="020B0503030101060003" pitchFamily="34" charset="-70"/>
                <a:ea typeface="Roboto Condensed" panose="02000000000000000000" pitchFamily="2" charset="0"/>
                <a:cs typeface="Roboto Condensed" panose="02000000000000000000" pitchFamily="2" charset="0"/>
              </a:rPr>
              <a:t>to</a:t>
            </a:r>
            <a:r>
              <a:rPr lang="et-EE" sz="1400" dirty="0">
                <a:solidFill>
                  <a:srgbClr val="FFFFFF"/>
                </a:solidFill>
                <a:latin typeface="Raleway" panose="020B0503030101060003" pitchFamily="34" charset="-70"/>
                <a:ea typeface="Roboto Condensed" panose="02000000000000000000" pitchFamily="2" charset="0"/>
                <a:cs typeface="Roboto Condensed" panose="02000000000000000000" pitchFamily="2" charset="0"/>
              </a:rPr>
              <a:t> all </a:t>
            </a:r>
            <a:r>
              <a:rPr lang="et-EE" sz="1400" dirty="0" err="1">
                <a:solidFill>
                  <a:srgbClr val="FFFFFF"/>
                </a:solidFill>
                <a:latin typeface="Raleway" panose="020B0503030101060003" pitchFamily="34" charset="-70"/>
                <a:ea typeface="Roboto Condensed" panose="02000000000000000000" pitchFamily="2" charset="0"/>
                <a:cs typeface="Roboto Condensed" panose="02000000000000000000" pitchFamily="2" charset="0"/>
              </a:rPr>
              <a:t>hospitals</a:t>
            </a:r>
            <a:r>
              <a:rPr lang="et-EE" sz="1400" dirty="0">
                <a:solidFill>
                  <a:srgbClr val="FFFFFF"/>
                </a:solidFill>
                <a:latin typeface="Raleway" panose="020B0503030101060003" pitchFamily="34" charset="-70"/>
                <a:ea typeface="Roboto Condensed" panose="02000000000000000000" pitchFamily="2" charset="0"/>
                <a:cs typeface="Roboto Condensed" panose="02000000000000000000" pitchFamily="2" charset="0"/>
              </a:rPr>
              <a:t> and </a:t>
            </a:r>
            <a:r>
              <a:rPr lang="et-EE" sz="1400" dirty="0" err="1">
                <a:solidFill>
                  <a:srgbClr val="FFFFFF"/>
                </a:solidFill>
                <a:latin typeface="Raleway" panose="020B0503030101060003" pitchFamily="34" charset="-70"/>
                <a:ea typeface="Roboto Condensed" panose="02000000000000000000" pitchFamily="2" charset="0"/>
                <a:cs typeface="Roboto Condensed" panose="02000000000000000000" pitchFamily="2" charset="0"/>
              </a:rPr>
              <a:t>family</a:t>
            </a:r>
            <a:r>
              <a:rPr lang="et-EE" sz="1400" dirty="0">
                <a:solidFill>
                  <a:srgbClr val="FFFFFF"/>
                </a:solidFill>
                <a:latin typeface="Raleway" panose="020B0503030101060003" pitchFamily="34" charset="-70"/>
                <a:ea typeface="Roboto Condensed" panose="02000000000000000000" pitchFamily="2" charset="0"/>
                <a:cs typeface="Roboto Condensed" panose="02000000000000000000" pitchFamily="2" charset="0"/>
              </a:rPr>
              <a:t> </a:t>
            </a:r>
            <a:r>
              <a:rPr lang="et-EE" sz="1400" dirty="0" err="1">
                <a:solidFill>
                  <a:srgbClr val="FFFFFF"/>
                </a:solidFill>
                <a:latin typeface="Raleway" panose="020B0503030101060003" pitchFamily="34" charset="-70"/>
                <a:ea typeface="Roboto Condensed" panose="02000000000000000000" pitchFamily="2" charset="0"/>
                <a:cs typeface="Roboto Condensed" panose="02000000000000000000" pitchFamily="2" charset="0"/>
              </a:rPr>
              <a:t>doctors</a:t>
            </a:r>
            <a:r>
              <a:rPr lang="et-EE" sz="1400" dirty="0">
                <a:solidFill>
                  <a:srgbClr val="FFFFFF"/>
                </a:solidFill>
                <a:latin typeface="Raleway" panose="020B0503030101060003" pitchFamily="34" charset="-70"/>
                <a:ea typeface="Roboto Condensed" panose="02000000000000000000" pitchFamily="2" charset="0"/>
                <a:cs typeface="Roboto Condensed" panose="02000000000000000000" pitchFamily="2" charset="0"/>
              </a:rPr>
              <a:t> </a:t>
            </a:r>
          </a:p>
          <a:p>
            <a:pPr marL="742950" lvl="1" indent="-28575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t-EE" sz="1400" dirty="0" err="1">
                <a:solidFill>
                  <a:srgbClr val="FFFFFF"/>
                </a:solidFill>
                <a:latin typeface="Raleway" panose="020B0503030101060003" pitchFamily="34" charset="-70"/>
                <a:ea typeface="Roboto Condensed" panose="02000000000000000000" pitchFamily="2" charset="0"/>
                <a:cs typeface="Roboto Condensed" panose="02000000000000000000" pitchFamily="2" charset="0"/>
              </a:rPr>
              <a:t>to</a:t>
            </a:r>
            <a:r>
              <a:rPr lang="et-EE" sz="1400" dirty="0">
                <a:solidFill>
                  <a:srgbClr val="FFFFFF"/>
                </a:solidFill>
                <a:latin typeface="Raleway" panose="020B0503030101060003" pitchFamily="34" charset="-70"/>
                <a:ea typeface="Roboto Condensed" panose="02000000000000000000" pitchFamily="2" charset="0"/>
                <a:cs typeface="Roboto Condensed" panose="02000000000000000000" pitchFamily="2" charset="0"/>
              </a:rPr>
              <a:t> </a:t>
            </a:r>
            <a:r>
              <a:rPr lang="et-EE" sz="1400" dirty="0" err="1">
                <a:solidFill>
                  <a:srgbClr val="FFFFFF"/>
                </a:solidFill>
                <a:latin typeface="Raleway" panose="020B0503030101060003" pitchFamily="34" charset="-70"/>
                <a:ea typeface="Roboto Condensed" panose="02000000000000000000" pitchFamily="2" charset="0"/>
                <a:cs typeface="Roboto Condensed" panose="02000000000000000000" pitchFamily="2" charset="0"/>
              </a:rPr>
              <a:t>referrals</a:t>
            </a:r>
            <a:r>
              <a:rPr lang="et-EE" sz="1400" dirty="0">
                <a:solidFill>
                  <a:srgbClr val="FFFFFF"/>
                </a:solidFill>
                <a:latin typeface="Raleway" panose="020B0503030101060003" pitchFamily="34" charset="-70"/>
                <a:ea typeface="Roboto Condensed" panose="02000000000000000000" pitchFamily="2" charset="0"/>
                <a:cs typeface="Roboto Condensed" panose="02000000000000000000" pitchFamily="2" charset="0"/>
              </a:rPr>
              <a:t> and </a:t>
            </a:r>
            <a:r>
              <a:rPr lang="et-EE" sz="1400" dirty="0" err="1">
                <a:solidFill>
                  <a:srgbClr val="FFFFFF"/>
                </a:solidFill>
                <a:latin typeface="Raleway" panose="020B0503030101060003" pitchFamily="34" charset="-70"/>
                <a:ea typeface="Roboto Condensed" panose="02000000000000000000" pitchFamily="2" charset="0"/>
                <a:cs typeface="Roboto Condensed" panose="02000000000000000000" pitchFamily="2" charset="0"/>
              </a:rPr>
              <a:t>bookings</a:t>
            </a:r>
            <a:endParaRPr lang="et-EE" sz="1400" dirty="0">
              <a:solidFill>
                <a:srgbClr val="FFFFFF"/>
              </a:solidFill>
              <a:latin typeface="Raleway" panose="020B0503030101060003" pitchFamily="34" charset="-70"/>
              <a:ea typeface="Roboto Condensed" panose="02000000000000000000" pitchFamily="2" charset="0"/>
              <a:cs typeface="Roboto Condensed" panose="02000000000000000000" pitchFamily="2" charset="0"/>
            </a:endParaRPr>
          </a:p>
          <a:p>
            <a:pPr marL="285750" indent="-28575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t-EE" sz="1400" dirty="0" err="1">
                <a:solidFill>
                  <a:srgbClr val="FFFFFF"/>
                </a:solidFill>
                <a:latin typeface="Raleway" panose="020B0503030101060003" pitchFamily="34" charset="-70"/>
                <a:ea typeface="Roboto Condensed" panose="02000000000000000000" pitchFamily="2" charset="0"/>
                <a:cs typeface="Roboto Condensed" panose="02000000000000000000" pitchFamily="2" charset="0"/>
              </a:rPr>
              <a:t>Booking</a:t>
            </a:r>
            <a:r>
              <a:rPr lang="et-EE" sz="1400" dirty="0">
                <a:solidFill>
                  <a:srgbClr val="FFFFFF"/>
                </a:solidFill>
                <a:latin typeface="Raleway" panose="020B0503030101060003" pitchFamily="34" charset="-70"/>
                <a:ea typeface="Roboto Condensed" panose="02000000000000000000" pitchFamily="2" charset="0"/>
                <a:cs typeface="Roboto Condensed" panose="02000000000000000000" pitchFamily="2" charset="0"/>
              </a:rPr>
              <a:t> </a:t>
            </a:r>
            <a:r>
              <a:rPr lang="et-EE" sz="1400" dirty="0" err="1">
                <a:solidFill>
                  <a:srgbClr val="FFFFFF"/>
                </a:solidFill>
                <a:latin typeface="Raleway" panose="020B0503030101060003" pitchFamily="34" charset="-70"/>
                <a:ea typeface="Roboto Condensed" panose="02000000000000000000" pitchFamily="2" charset="0"/>
                <a:cs typeface="Roboto Condensed" panose="02000000000000000000" pitchFamily="2" charset="0"/>
              </a:rPr>
              <a:t>for</a:t>
            </a:r>
            <a:r>
              <a:rPr lang="et-EE" sz="1400" dirty="0">
                <a:solidFill>
                  <a:srgbClr val="FFFFFF"/>
                </a:solidFill>
                <a:latin typeface="Raleway" panose="020B0503030101060003" pitchFamily="34" charset="-70"/>
                <a:ea typeface="Roboto Condensed" panose="02000000000000000000" pitchFamily="2" charset="0"/>
                <a:cs typeface="Roboto Condensed" panose="02000000000000000000" pitchFamily="2" charset="0"/>
              </a:rPr>
              <a:t> </a:t>
            </a:r>
            <a:r>
              <a:rPr lang="et-EE" sz="1400" dirty="0" err="1">
                <a:solidFill>
                  <a:srgbClr val="FFFFFF"/>
                </a:solidFill>
                <a:latin typeface="Raleway" panose="020B0503030101060003" pitchFamily="34" charset="-70"/>
                <a:ea typeface="Roboto Condensed" panose="02000000000000000000" pitchFamily="2" charset="0"/>
                <a:cs typeface="Roboto Condensed" panose="02000000000000000000" pitchFamily="2" charset="0"/>
              </a:rPr>
              <a:t>family</a:t>
            </a:r>
            <a:r>
              <a:rPr lang="et-EE" sz="1400" dirty="0">
                <a:solidFill>
                  <a:srgbClr val="FFFFFF"/>
                </a:solidFill>
                <a:latin typeface="Raleway" panose="020B0503030101060003" pitchFamily="34" charset="-70"/>
                <a:ea typeface="Roboto Condensed" panose="02000000000000000000" pitchFamily="2" charset="0"/>
                <a:cs typeface="Roboto Condensed" panose="02000000000000000000" pitchFamily="2" charset="0"/>
              </a:rPr>
              <a:t> </a:t>
            </a:r>
            <a:r>
              <a:rPr lang="et-EE" sz="1400" dirty="0" err="1">
                <a:solidFill>
                  <a:srgbClr val="FFFFFF"/>
                </a:solidFill>
                <a:latin typeface="Raleway" panose="020B0503030101060003" pitchFamily="34" charset="-70"/>
                <a:ea typeface="Roboto Condensed" panose="02000000000000000000" pitchFamily="2" charset="0"/>
                <a:cs typeface="Roboto Condensed" panose="02000000000000000000" pitchFamily="2" charset="0"/>
              </a:rPr>
              <a:t>members</a:t>
            </a:r>
            <a:r>
              <a:rPr lang="et-EE" sz="1400" dirty="0">
                <a:solidFill>
                  <a:srgbClr val="FFFFFF"/>
                </a:solidFill>
                <a:latin typeface="Raleway" panose="020B0503030101060003" pitchFamily="34" charset="-70"/>
                <a:ea typeface="Roboto Condensed" panose="02000000000000000000" pitchFamily="2" charset="0"/>
                <a:cs typeface="Roboto Condensed" panose="02000000000000000000" pitchFamily="2" charset="0"/>
              </a:rPr>
              <a:t> and </a:t>
            </a:r>
            <a:r>
              <a:rPr lang="et-EE" sz="1400" dirty="0" err="1">
                <a:solidFill>
                  <a:srgbClr val="FFFFFF"/>
                </a:solidFill>
                <a:latin typeface="Raleway" panose="020B0503030101060003" pitchFamily="34" charset="-70"/>
                <a:ea typeface="Roboto Condensed" panose="02000000000000000000" pitchFamily="2" charset="0"/>
                <a:cs typeface="Roboto Condensed" panose="02000000000000000000" pitchFamily="2" charset="0"/>
              </a:rPr>
              <a:t>represented</a:t>
            </a:r>
            <a:r>
              <a:rPr lang="et-EE" sz="1400" dirty="0">
                <a:solidFill>
                  <a:srgbClr val="FFFFFF"/>
                </a:solidFill>
                <a:latin typeface="Raleway" panose="020B0503030101060003" pitchFamily="34" charset="-70"/>
                <a:ea typeface="Roboto Condensed" panose="02000000000000000000" pitchFamily="2" charset="0"/>
                <a:cs typeface="Roboto Condensed" panose="02000000000000000000" pitchFamily="2" charset="0"/>
              </a:rPr>
              <a:t> </a:t>
            </a:r>
            <a:r>
              <a:rPr lang="et-EE" sz="1400" dirty="0" err="1">
                <a:solidFill>
                  <a:srgbClr val="FFFFFF"/>
                </a:solidFill>
                <a:latin typeface="Raleway" panose="020B0503030101060003" pitchFamily="34" charset="-70"/>
                <a:ea typeface="Roboto Condensed" panose="02000000000000000000" pitchFamily="2" charset="0"/>
                <a:cs typeface="Roboto Condensed" panose="02000000000000000000" pitchFamily="2" charset="0"/>
              </a:rPr>
              <a:t>persons</a:t>
            </a:r>
            <a:endParaRPr lang="et-EE" sz="1400" dirty="0">
              <a:solidFill>
                <a:srgbClr val="FFFFFF"/>
              </a:solidFill>
              <a:latin typeface="Raleway" panose="020B0503030101060003" pitchFamily="34" charset="-70"/>
              <a:ea typeface="Roboto Condensed" panose="02000000000000000000" pitchFamily="2" charset="0"/>
              <a:cs typeface="Roboto Condensed" panose="02000000000000000000" pitchFamily="2" charset="0"/>
            </a:endParaRPr>
          </a:p>
          <a:p>
            <a:pPr marL="285750" indent="-28575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t-EE" sz="1400" dirty="0" err="1">
                <a:solidFill>
                  <a:srgbClr val="FFFFFF"/>
                </a:solidFill>
                <a:latin typeface="Raleway" panose="020B0503030101060003" pitchFamily="34" charset="-70"/>
                <a:ea typeface="Roboto Condensed" panose="02000000000000000000" pitchFamily="2" charset="0"/>
                <a:cs typeface="Roboto Condensed" panose="02000000000000000000" pitchFamily="2" charset="0"/>
              </a:rPr>
              <a:t>Easy</a:t>
            </a:r>
            <a:r>
              <a:rPr lang="et-EE" sz="1400" dirty="0">
                <a:solidFill>
                  <a:srgbClr val="FFFFFF"/>
                </a:solidFill>
                <a:latin typeface="Raleway" panose="020B0503030101060003" pitchFamily="34" charset="-70"/>
                <a:ea typeface="Roboto Condensed" panose="02000000000000000000" pitchFamily="2" charset="0"/>
                <a:cs typeface="Roboto Condensed" panose="02000000000000000000" pitchFamily="2" charset="0"/>
              </a:rPr>
              <a:t> </a:t>
            </a:r>
            <a:r>
              <a:rPr lang="et-EE" sz="1400" dirty="0" err="1">
                <a:solidFill>
                  <a:srgbClr val="FFFFFF"/>
                </a:solidFill>
                <a:latin typeface="Raleway" panose="020B0503030101060003" pitchFamily="34" charset="-70"/>
                <a:ea typeface="Roboto Condensed" panose="02000000000000000000" pitchFamily="2" charset="0"/>
                <a:cs typeface="Roboto Condensed" panose="02000000000000000000" pitchFamily="2" charset="0"/>
              </a:rPr>
              <a:t>to</a:t>
            </a:r>
            <a:r>
              <a:rPr lang="et-EE" sz="1400" dirty="0">
                <a:solidFill>
                  <a:srgbClr val="FFFFFF"/>
                </a:solidFill>
                <a:latin typeface="Raleway" panose="020B0503030101060003" pitchFamily="34" charset="-70"/>
                <a:ea typeface="Roboto Condensed" panose="02000000000000000000" pitchFamily="2" charset="0"/>
                <a:cs typeface="Roboto Condensed" panose="02000000000000000000" pitchFamily="2" charset="0"/>
              </a:rPr>
              <a:t> </a:t>
            </a:r>
            <a:r>
              <a:rPr lang="et-EE" sz="1400" dirty="0" err="1">
                <a:solidFill>
                  <a:srgbClr val="FFFFFF"/>
                </a:solidFill>
                <a:latin typeface="Raleway" panose="020B0503030101060003" pitchFamily="34" charset="-70"/>
                <a:ea typeface="Roboto Condensed" panose="02000000000000000000" pitchFamily="2" charset="0"/>
                <a:cs typeface="Roboto Condensed" panose="02000000000000000000" pitchFamily="2" charset="0"/>
              </a:rPr>
              <a:t>change</a:t>
            </a:r>
            <a:r>
              <a:rPr lang="et-EE" sz="1400" dirty="0">
                <a:solidFill>
                  <a:srgbClr val="FFFFFF"/>
                </a:solidFill>
                <a:latin typeface="Raleway" panose="020B0503030101060003" pitchFamily="34" charset="-70"/>
                <a:ea typeface="Roboto Condensed" panose="02000000000000000000" pitchFamily="2" charset="0"/>
                <a:cs typeface="Roboto Condensed" panose="02000000000000000000" pitchFamily="2" charset="0"/>
              </a:rPr>
              <a:t>/</a:t>
            </a:r>
            <a:r>
              <a:rPr lang="et-EE" sz="1400" dirty="0" err="1">
                <a:solidFill>
                  <a:srgbClr val="FFFFFF"/>
                </a:solidFill>
                <a:latin typeface="Raleway" panose="020B0503030101060003" pitchFamily="34" charset="-70"/>
                <a:ea typeface="Roboto Condensed" panose="02000000000000000000" pitchFamily="2" charset="0"/>
                <a:cs typeface="Roboto Condensed" panose="02000000000000000000" pitchFamily="2" charset="0"/>
              </a:rPr>
              <a:t>cancel</a:t>
            </a:r>
            <a:r>
              <a:rPr lang="et-EE" sz="1400" dirty="0">
                <a:solidFill>
                  <a:srgbClr val="FFFFFF"/>
                </a:solidFill>
                <a:latin typeface="Raleway" panose="020B0503030101060003" pitchFamily="34" charset="-70"/>
                <a:ea typeface="Roboto Condensed" panose="02000000000000000000" pitchFamily="2" charset="0"/>
                <a:cs typeface="Roboto Condensed" panose="02000000000000000000" pitchFamily="2" charset="0"/>
              </a:rPr>
              <a:t> </a:t>
            </a:r>
            <a:r>
              <a:rPr lang="et-EE" sz="1400" dirty="0" err="1">
                <a:solidFill>
                  <a:srgbClr val="FFFFFF"/>
                </a:solidFill>
                <a:latin typeface="Raleway" panose="020B0503030101060003" pitchFamily="34" charset="-70"/>
                <a:ea typeface="Roboto Condensed" panose="02000000000000000000" pitchFamily="2" charset="0"/>
                <a:cs typeface="Roboto Condensed" panose="02000000000000000000" pitchFamily="2" charset="0"/>
              </a:rPr>
              <a:t>booking</a:t>
            </a:r>
            <a:endParaRPr lang="et-EE" sz="1400" dirty="0">
              <a:solidFill>
                <a:srgbClr val="FFFFFF"/>
              </a:solidFill>
              <a:latin typeface="Raleway" panose="020B0503030101060003" pitchFamily="34" charset="-70"/>
              <a:ea typeface="Roboto Condensed" panose="02000000000000000000" pitchFamily="2" charset="0"/>
              <a:cs typeface="Roboto Condensed" panose="02000000000000000000" pitchFamily="2" charset="0"/>
            </a:endParaRPr>
          </a:p>
          <a:p>
            <a:pPr marL="285750" indent="-28575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t-EE" sz="1400" dirty="0" err="1">
                <a:solidFill>
                  <a:srgbClr val="FFFFFF"/>
                </a:solidFill>
                <a:latin typeface="Raleway" panose="020B0503030101060003" pitchFamily="34" charset="-70"/>
                <a:ea typeface="Roboto Condensed" panose="02000000000000000000" pitchFamily="2" charset="0"/>
                <a:cs typeface="Roboto Condensed" panose="02000000000000000000" pitchFamily="2" charset="0"/>
              </a:rPr>
              <a:t>Direct</a:t>
            </a:r>
            <a:r>
              <a:rPr lang="et-EE" sz="1400" dirty="0">
                <a:solidFill>
                  <a:srgbClr val="FFFFFF"/>
                </a:solidFill>
                <a:latin typeface="Raleway" panose="020B0503030101060003" pitchFamily="34" charset="-70"/>
                <a:ea typeface="Roboto Condensed" panose="02000000000000000000" pitchFamily="2" charset="0"/>
                <a:cs typeface="Roboto Condensed" panose="02000000000000000000" pitchFamily="2" charset="0"/>
              </a:rPr>
              <a:t> </a:t>
            </a:r>
            <a:r>
              <a:rPr lang="et-EE" sz="1400" dirty="0" err="1">
                <a:solidFill>
                  <a:srgbClr val="FFFFFF"/>
                </a:solidFill>
                <a:latin typeface="Raleway" panose="020B0503030101060003" pitchFamily="34" charset="-70"/>
                <a:ea typeface="Roboto Condensed" panose="02000000000000000000" pitchFamily="2" charset="0"/>
                <a:cs typeface="Roboto Condensed" panose="02000000000000000000" pitchFamily="2" charset="0"/>
              </a:rPr>
              <a:t>payment</a:t>
            </a:r>
            <a:r>
              <a:rPr lang="et-EE" sz="1400" dirty="0">
                <a:solidFill>
                  <a:srgbClr val="FFFFFF"/>
                </a:solidFill>
                <a:latin typeface="Raleway" panose="020B0503030101060003" pitchFamily="34" charset="-70"/>
                <a:ea typeface="Roboto Condensed" panose="02000000000000000000" pitchFamily="2" charset="0"/>
                <a:cs typeface="Roboto Condensed" panose="02000000000000000000" pitchFamily="2" charset="0"/>
              </a:rPr>
              <a:t> </a:t>
            </a:r>
            <a:r>
              <a:rPr lang="et-EE" sz="1400" i="1" dirty="0" err="1">
                <a:solidFill>
                  <a:srgbClr val="FFFFFF"/>
                </a:solidFill>
                <a:latin typeface="Raleway" panose="020B0503030101060003" pitchFamily="34" charset="-70"/>
                <a:ea typeface="Roboto Condensed" panose="02000000000000000000" pitchFamily="2" charset="0"/>
                <a:cs typeface="Roboto Condensed" panose="02000000000000000000" pitchFamily="2" charset="0"/>
              </a:rPr>
              <a:t>via</a:t>
            </a:r>
            <a:r>
              <a:rPr lang="et-EE" sz="1400" dirty="0">
                <a:solidFill>
                  <a:srgbClr val="FFFFFF"/>
                </a:solidFill>
                <a:latin typeface="Raleway" panose="020B0503030101060003" pitchFamily="34" charset="-70"/>
                <a:ea typeface="Roboto Condensed" panose="02000000000000000000" pitchFamily="2" charset="0"/>
                <a:cs typeface="Roboto Condensed" panose="02000000000000000000" pitchFamily="2" charset="0"/>
              </a:rPr>
              <a:t> </a:t>
            </a:r>
            <a:r>
              <a:rPr lang="et-EE" sz="1400" dirty="0" err="1">
                <a:solidFill>
                  <a:srgbClr val="FFFFFF"/>
                </a:solidFill>
                <a:latin typeface="Raleway" panose="020B0503030101060003" pitchFamily="34" charset="-70"/>
                <a:ea typeface="Roboto Condensed" panose="02000000000000000000" pitchFamily="2" charset="0"/>
                <a:cs typeface="Roboto Condensed" panose="02000000000000000000" pitchFamily="2" charset="0"/>
              </a:rPr>
              <a:t>BankLink</a:t>
            </a:r>
            <a:endParaRPr lang="et-EE" sz="1400" dirty="0">
              <a:solidFill>
                <a:srgbClr val="FFFFFF"/>
              </a:solidFill>
              <a:latin typeface="Raleway" panose="020B0503030101060003" pitchFamily="34" charset="-70"/>
              <a:ea typeface="Roboto Condensed" panose="02000000000000000000" pitchFamily="2" charset="0"/>
              <a:cs typeface="Roboto Condensed" panose="02000000000000000000" pitchFamily="2" charset="0"/>
            </a:endParaRPr>
          </a:p>
        </p:txBody>
      </p:sp>
      <p:pic>
        <p:nvPicPr>
          <p:cNvPr id="47" name="Pilt 46">
            <a:extLst>
              <a:ext uri="{FF2B5EF4-FFF2-40B4-BE49-F238E27FC236}">
                <a16:creationId xmlns:a16="http://schemas.microsoft.com/office/drawing/2014/main" id="{245E10BD-968C-460C-927F-45B49951CBC8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695" y="3627574"/>
            <a:ext cx="746923" cy="746923"/>
          </a:xfrm>
          <a:prstGeom prst="rect">
            <a:avLst/>
          </a:prstGeom>
        </p:spPr>
      </p:pic>
      <p:sp>
        <p:nvSpPr>
          <p:cNvPr id="48" name="TextBox 47">
            <a:extLst>
              <a:ext uri="{FF2B5EF4-FFF2-40B4-BE49-F238E27FC236}">
                <a16:creationId xmlns:a16="http://schemas.microsoft.com/office/drawing/2014/main" id="{64CB2053-EB88-4181-ADEE-94E359FA178A}"/>
              </a:ext>
            </a:extLst>
          </p:cNvPr>
          <p:cNvSpPr txBox="1"/>
          <p:nvPr/>
        </p:nvSpPr>
        <p:spPr>
          <a:xfrm>
            <a:off x="793258" y="3680903"/>
            <a:ext cx="5408842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defTabSz="91440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t-EE" sz="1400" kern="1200" dirty="0">
                <a:solidFill>
                  <a:srgbClr val="FFFFFF"/>
                </a:solidFill>
                <a:latin typeface="Raleway" panose="020B0503030101060003" pitchFamily="34" charset="-70"/>
                <a:ea typeface="Roboto Condensed" panose="02000000000000000000" pitchFamily="2" charset="0"/>
                <a:cs typeface="Roboto Condensed" panose="02000000000000000000" pitchFamily="2" charset="0"/>
              </a:rPr>
              <a:t>No </a:t>
            </a:r>
            <a:r>
              <a:rPr lang="et-EE" sz="1400" kern="1200" dirty="0" err="1">
                <a:solidFill>
                  <a:srgbClr val="FFFFFF"/>
                </a:solidFill>
                <a:latin typeface="Raleway" panose="020B0503030101060003" pitchFamily="34" charset="-70"/>
                <a:ea typeface="Roboto Condensed" panose="02000000000000000000" pitchFamily="2" charset="0"/>
                <a:cs typeface="Roboto Condensed" panose="02000000000000000000" pitchFamily="2" charset="0"/>
              </a:rPr>
              <a:t>changes</a:t>
            </a:r>
            <a:r>
              <a:rPr lang="et-EE" sz="1400" kern="1200" dirty="0">
                <a:solidFill>
                  <a:srgbClr val="FFFFFF"/>
                </a:solidFill>
                <a:latin typeface="Raleway" panose="020B0503030101060003" pitchFamily="34" charset="-70"/>
                <a:ea typeface="Roboto Condensed" panose="02000000000000000000" pitchFamily="2" charset="0"/>
                <a:cs typeface="Roboto Condensed" panose="02000000000000000000" pitchFamily="2" charset="0"/>
              </a:rPr>
              <a:t> in </a:t>
            </a:r>
            <a:r>
              <a:rPr lang="et-EE" sz="1400" kern="1200" dirty="0" err="1">
                <a:solidFill>
                  <a:srgbClr val="FFFFFF"/>
                </a:solidFill>
                <a:latin typeface="Raleway" panose="020B0503030101060003" pitchFamily="34" charset="-70"/>
                <a:ea typeface="Roboto Condensed" panose="02000000000000000000" pitchFamily="2" charset="0"/>
                <a:cs typeface="Roboto Condensed" panose="02000000000000000000" pitchFamily="2" charset="0"/>
              </a:rPr>
              <a:t>internal</a:t>
            </a:r>
            <a:r>
              <a:rPr lang="et-EE" sz="1400" kern="1200" dirty="0">
                <a:solidFill>
                  <a:srgbClr val="FFFFFF"/>
                </a:solidFill>
                <a:latin typeface="Raleway" panose="020B0503030101060003" pitchFamily="34" charset="-70"/>
                <a:ea typeface="Roboto Condensed" panose="02000000000000000000" pitchFamily="2" charset="0"/>
                <a:cs typeface="Roboto Condensed" panose="02000000000000000000" pitchFamily="2" charset="0"/>
              </a:rPr>
              <a:t> </a:t>
            </a:r>
            <a:r>
              <a:rPr lang="et-EE" sz="1400" kern="1200" dirty="0" err="1">
                <a:solidFill>
                  <a:srgbClr val="FFFFFF"/>
                </a:solidFill>
                <a:latin typeface="Raleway" panose="020B0503030101060003" pitchFamily="34" charset="-70"/>
                <a:ea typeface="Roboto Condensed" panose="02000000000000000000" pitchFamily="2" charset="0"/>
                <a:cs typeface="Roboto Condensed" panose="02000000000000000000" pitchFamily="2" charset="0"/>
              </a:rPr>
              <a:t>processes</a:t>
            </a:r>
            <a:r>
              <a:rPr lang="et-EE" sz="1400" kern="1200" dirty="0">
                <a:solidFill>
                  <a:srgbClr val="FFFFFF"/>
                </a:solidFill>
                <a:latin typeface="Raleway" panose="020B0503030101060003" pitchFamily="34" charset="-70"/>
                <a:ea typeface="Roboto Condensed" panose="02000000000000000000" pitchFamily="2" charset="0"/>
                <a:cs typeface="Roboto Condensed" panose="02000000000000000000" pitchFamily="2" charset="0"/>
              </a:rPr>
              <a:t>, </a:t>
            </a:r>
            <a:r>
              <a:rPr lang="et-EE" sz="1400" kern="1200" dirty="0" err="1">
                <a:solidFill>
                  <a:srgbClr val="FFFFFF"/>
                </a:solidFill>
                <a:latin typeface="Raleway" panose="020B0503030101060003" pitchFamily="34" charset="-70"/>
                <a:ea typeface="Roboto Condensed" panose="02000000000000000000" pitchFamily="2" charset="0"/>
                <a:cs typeface="Roboto Condensed" panose="02000000000000000000" pitchFamily="2" charset="0"/>
              </a:rPr>
              <a:t>old</a:t>
            </a:r>
            <a:r>
              <a:rPr lang="et-EE" sz="1400" kern="1200" dirty="0">
                <a:solidFill>
                  <a:srgbClr val="FFFFFF"/>
                </a:solidFill>
                <a:latin typeface="Raleway" panose="020B0503030101060003" pitchFamily="34" charset="-70"/>
                <a:ea typeface="Roboto Condensed" panose="02000000000000000000" pitchFamily="2" charset="0"/>
                <a:cs typeface="Roboto Condensed" panose="02000000000000000000" pitchFamily="2" charset="0"/>
              </a:rPr>
              <a:t> </a:t>
            </a:r>
            <a:r>
              <a:rPr lang="et-EE" sz="1400" kern="1200" dirty="0" err="1">
                <a:solidFill>
                  <a:srgbClr val="FFFFFF"/>
                </a:solidFill>
                <a:latin typeface="Raleway" panose="020B0503030101060003" pitchFamily="34" charset="-70"/>
                <a:ea typeface="Roboto Condensed" panose="02000000000000000000" pitchFamily="2" charset="0"/>
                <a:cs typeface="Roboto Condensed" panose="02000000000000000000" pitchFamily="2" charset="0"/>
              </a:rPr>
              <a:t>channels</a:t>
            </a:r>
            <a:r>
              <a:rPr lang="et-EE" sz="1400" kern="1200" dirty="0">
                <a:solidFill>
                  <a:srgbClr val="FFFFFF"/>
                </a:solidFill>
                <a:latin typeface="Raleway" panose="020B0503030101060003" pitchFamily="34" charset="-70"/>
                <a:ea typeface="Roboto Condensed" panose="02000000000000000000" pitchFamily="2" charset="0"/>
                <a:cs typeface="Roboto Condensed" panose="02000000000000000000" pitchFamily="2" charset="0"/>
              </a:rPr>
              <a:t> </a:t>
            </a:r>
            <a:r>
              <a:rPr lang="et-EE" sz="1400" kern="1200" dirty="0" err="1">
                <a:solidFill>
                  <a:srgbClr val="FFFFFF"/>
                </a:solidFill>
                <a:latin typeface="Raleway" panose="020B0503030101060003" pitchFamily="34" charset="-70"/>
                <a:ea typeface="Roboto Condensed" panose="02000000000000000000" pitchFamily="2" charset="0"/>
                <a:cs typeface="Roboto Condensed" panose="02000000000000000000" pitchFamily="2" charset="0"/>
              </a:rPr>
              <a:t>still</a:t>
            </a:r>
            <a:r>
              <a:rPr lang="et-EE" sz="1400" kern="1200" dirty="0">
                <a:solidFill>
                  <a:srgbClr val="FFFFFF"/>
                </a:solidFill>
                <a:latin typeface="Raleway" panose="020B0503030101060003" pitchFamily="34" charset="-70"/>
                <a:ea typeface="Roboto Condensed" panose="02000000000000000000" pitchFamily="2" charset="0"/>
                <a:cs typeface="Roboto Condensed" panose="02000000000000000000" pitchFamily="2" charset="0"/>
              </a:rPr>
              <a:t> </a:t>
            </a:r>
            <a:r>
              <a:rPr lang="et-EE" sz="1400" kern="1200" dirty="0" err="1">
                <a:solidFill>
                  <a:srgbClr val="FFFFFF"/>
                </a:solidFill>
                <a:latin typeface="Raleway" panose="020B0503030101060003" pitchFamily="34" charset="-70"/>
                <a:ea typeface="Roboto Condensed" panose="02000000000000000000" pitchFamily="2" charset="0"/>
                <a:cs typeface="Roboto Condensed" panose="02000000000000000000" pitchFamily="2" charset="0"/>
              </a:rPr>
              <a:t>work</a:t>
            </a:r>
            <a:endParaRPr lang="et-EE" sz="1400" kern="1200" dirty="0">
              <a:solidFill>
                <a:srgbClr val="FFFFFF"/>
              </a:solidFill>
              <a:latin typeface="Raleway" panose="020B0503030101060003" pitchFamily="34" charset="-70"/>
              <a:ea typeface="Roboto Condensed" panose="02000000000000000000" pitchFamily="2" charset="0"/>
              <a:cs typeface="Roboto Condensed" panose="02000000000000000000" pitchFamily="2" charset="0"/>
            </a:endParaRPr>
          </a:p>
          <a:p>
            <a:pPr marL="285750" indent="-285750" defTabSz="91440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t-EE" sz="1400" kern="1200" dirty="0" err="1">
                <a:solidFill>
                  <a:srgbClr val="FFFFFF"/>
                </a:solidFill>
                <a:latin typeface="Raleway" panose="020B0503030101060003" pitchFamily="34" charset="-70"/>
                <a:ea typeface="Roboto Condensed" panose="02000000000000000000" pitchFamily="2" charset="0"/>
                <a:cs typeface="Roboto Condensed" panose="02000000000000000000" pitchFamily="2" charset="0"/>
              </a:rPr>
              <a:t>Less</a:t>
            </a:r>
            <a:r>
              <a:rPr lang="et-EE" sz="1400" kern="1200" dirty="0">
                <a:solidFill>
                  <a:srgbClr val="FFFFFF"/>
                </a:solidFill>
                <a:latin typeface="Raleway" panose="020B0503030101060003" pitchFamily="34" charset="-70"/>
                <a:ea typeface="Roboto Condensed" panose="02000000000000000000" pitchFamily="2" charset="0"/>
                <a:cs typeface="Roboto Condensed" panose="02000000000000000000" pitchFamily="2" charset="0"/>
              </a:rPr>
              <a:t> „</a:t>
            </a:r>
            <a:r>
              <a:rPr lang="et-EE" sz="1400" kern="1200" dirty="0" err="1">
                <a:solidFill>
                  <a:srgbClr val="FFFFFF"/>
                </a:solidFill>
                <a:latin typeface="Raleway" panose="020B0503030101060003" pitchFamily="34" charset="-70"/>
                <a:ea typeface="Roboto Condensed" panose="02000000000000000000" pitchFamily="2" charset="0"/>
                <a:cs typeface="Roboto Condensed" panose="02000000000000000000" pitchFamily="2" charset="0"/>
              </a:rPr>
              <a:t>empty</a:t>
            </a:r>
            <a:r>
              <a:rPr lang="et-EE" sz="1400" kern="1200" dirty="0">
                <a:solidFill>
                  <a:srgbClr val="FFFFFF"/>
                </a:solidFill>
                <a:latin typeface="Raleway" panose="020B0503030101060003" pitchFamily="34" charset="-70"/>
                <a:ea typeface="Roboto Condensed" panose="02000000000000000000" pitchFamily="2" charset="0"/>
                <a:cs typeface="Roboto Condensed" panose="02000000000000000000" pitchFamily="2" charset="0"/>
              </a:rPr>
              <a:t>“ </a:t>
            </a:r>
            <a:r>
              <a:rPr lang="et-EE" sz="1400" kern="1200" dirty="0" err="1">
                <a:solidFill>
                  <a:srgbClr val="FFFFFF"/>
                </a:solidFill>
                <a:latin typeface="Raleway" panose="020B0503030101060003" pitchFamily="34" charset="-70"/>
                <a:ea typeface="Roboto Condensed" panose="02000000000000000000" pitchFamily="2" charset="0"/>
                <a:cs typeface="Roboto Condensed" panose="02000000000000000000" pitchFamily="2" charset="0"/>
              </a:rPr>
              <a:t>visits</a:t>
            </a:r>
            <a:endParaRPr lang="et-EE" sz="1400" kern="1200" dirty="0">
              <a:solidFill>
                <a:srgbClr val="FFFFFF"/>
              </a:solidFill>
              <a:latin typeface="Raleway" panose="020B0503030101060003" pitchFamily="34" charset="-70"/>
              <a:ea typeface="Roboto Condensed" panose="02000000000000000000" pitchFamily="2" charset="0"/>
              <a:cs typeface="Roboto Condensed" panose="02000000000000000000" pitchFamily="2" charset="0"/>
            </a:endParaRPr>
          </a:p>
          <a:p>
            <a:pPr marL="285750" indent="-285750" defTabSz="91440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t-EE" sz="1400" kern="1200" dirty="0" err="1">
                <a:solidFill>
                  <a:srgbClr val="FFFFFF"/>
                </a:solidFill>
                <a:latin typeface="Raleway" panose="020B0503030101060003" pitchFamily="34" charset="-70"/>
                <a:ea typeface="Roboto Condensed" panose="02000000000000000000" pitchFamily="2" charset="0"/>
                <a:cs typeface="Roboto Condensed" panose="02000000000000000000" pitchFamily="2" charset="0"/>
              </a:rPr>
              <a:t>Additional</a:t>
            </a:r>
            <a:r>
              <a:rPr lang="et-EE" sz="1400" kern="1200" dirty="0">
                <a:solidFill>
                  <a:srgbClr val="FFFFFF"/>
                </a:solidFill>
                <a:latin typeface="Raleway" panose="020B0503030101060003" pitchFamily="34" charset="-70"/>
                <a:ea typeface="Roboto Condensed" panose="02000000000000000000" pitchFamily="2" charset="0"/>
                <a:cs typeface="Roboto Condensed" panose="02000000000000000000" pitchFamily="2" charset="0"/>
              </a:rPr>
              <a:t> </a:t>
            </a:r>
            <a:r>
              <a:rPr lang="et-EE" sz="1400" kern="1200" dirty="0" err="1">
                <a:solidFill>
                  <a:srgbClr val="FFFFFF"/>
                </a:solidFill>
                <a:latin typeface="Raleway" panose="020B0503030101060003" pitchFamily="34" charset="-70"/>
                <a:ea typeface="Roboto Condensed" panose="02000000000000000000" pitchFamily="2" charset="0"/>
                <a:cs typeface="Roboto Condensed" panose="02000000000000000000" pitchFamily="2" charset="0"/>
              </a:rPr>
              <a:t>channel</a:t>
            </a:r>
            <a:r>
              <a:rPr lang="et-EE" sz="1400" kern="1200" dirty="0">
                <a:solidFill>
                  <a:srgbClr val="FFFFFF"/>
                </a:solidFill>
                <a:latin typeface="Raleway" panose="020B0503030101060003" pitchFamily="34" charset="-70"/>
                <a:ea typeface="Roboto Condensed" panose="02000000000000000000" pitchFamily="2" charset="0"/>
                <a:cs typeface="Roboto Condensed" panose="02000000000000000000" pitchFamily="2" charset="0"/>
              </a:rPr>
              <a:t> </a:t>
            </a:r>
            <a:r>
              <a:rPr lang="et-EE" sz="1400" kern="1200" dirty="0" err="1">
                <a:solidFill>
                  <a:srgbClr val="FFFFFF"/>
                </a:solidFill>
                <a:latin typeface="Raleway" panose="020B0503030101060003" pitchFamily="34" charset="-70"/>
                <a:ea typeface="Roboto Condensed" panose="02000000000000000000" pitchFamily="2" charset="0"/>
                <a:cs typeface="Roboto Condensed" panose="02000000000000000000" pitchFamily="2" charset="0"/>
              </a:rPr>
              <a:t>for</a:t>
            </a:r>
            <a:r>
              <a:rPr lang="et-EE" sz="1400" kern="1200" dirty="0">
                <a:solidFill>
                  <a:srgbClr val="FFFFFF"/>
                </a:solidFill>
                <a:latin typeface="Raleway" panose="020B0503030101060003" pitchFamily="34" charset="-70"/>
                <a:ea typeface="Roboto Condensed" panose="02000000000000000000" pitchFamily="2" charset="0"/>
                <a:cs typeface="Roboto Condensed" panose="02000000000000000000" pitchFamily="2" charset="0"/>
              </a:rPr>
              <a:t> </a:t>
            </a:r>
            <a:r>
              <a:rPr lang="et-EE" sz="1400" kern="1200" dirty="0" err="1">
                <a:solidFill>
                  <a:srgbClr val="FFFFFF"/>
                </a:solidFill>
                <a:latin typeface="Raleway" panose="020B0503030101060003" pitchFamily="34" charset="-70"/>
                <a:ea typeface="Roboto Condensed" panose="02000000000000000000" pitchFamily="2" charset="0"/>
                <a:cs typeface="Roboto Condensed" panose="02000000000000000000" pitchFamily="2" charset="0"/>
              </a:rPr>
              <a:t>patients</a:t>
            </a:r>
            <a:endParaRPr lang="et-EE" sz="1400" kern="1200" dirty="0">
              <a:solidFill>
                <a:srgbClr val="FFFFFF"/>
              </a:solidFill>
              <a:latin typeface="Raleway" panose="020B0503030101060003" pitchFamily="34" charset="-70"/>
              <a:ea typeface="Roboto Condensed" panose="02000000000000000000" pitchFamily="2" charset="0"/>
              <a:cs typeface="Roboto Condensed" panose="02000000000000000000" pitchFamily="2" charset="0"/>
            </a:endParaRPr>
          </a:p>
          <a:p>
            <a:pPr marL="285750" indent="-285750" defTabSz="91440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t-EE" sz="1400" kern="1200" dirty="0" err="1">
                <a:solidFill>
                  <a:srgbClr val="FFFFFF"/>
                </a:solidFill>
                <a:latin typeface="Raleway" panose="020B0503030101060003" pitchFamily="34" charset="-70"/>
                <a:ea typeface="Roboto Condensed" panose="02000000000000000000" pitchFamily="2" charset="0"/>
                <a:cs typeface="Roboto Condensed" panose="02000000000000000000" pitchFamily="2" charset="0"/>
              </a:rPr>
              <a:t>Direct</a:t>
            </a:r>
            <a:r>
              <a:rPr lang="et-EE" sz="1400" kern="1200" dirty="0">
                <a:solidFill>
                  <a:srgbClr val="FFFFFF"/>
                </a:solidFill>
                <a:latin typeface="Raleway" panose="020B0503030101060003" pitchFamily="34" charset="-70"/>
                <a:ea typeface="Roboto Condensed" panose="02000000000000000000" pitchFamily="2" charset="0"/>
                <a:cs typeface="Roboto Condensed" panose="02000000000000000000" pitchFamily="2" charset="0"/>
              </a:rPr>
              <a:t> </a:t>
            </a:r>
            <a:r>
              <a:rPr lang="et-EE" sz="1400" kern="1200" dirty="0" err="1">
                <a:solidFill>
                  <a:srgbClr val="FFFFFF"/>
                </a:solidFill>
                <a:latin typeface="Raleway" panose="020B0503030101060003" pitchFamily="34" charset="-70"/>
                <a:ea typeface="Roboto Condensed" panose="02000000000000000000" pitchFamily="2" charset="0"/>
                <a:cs typeface="Roboto Condensed" panose="02000000000000000000" pitchFamily="2" charset="0"/>
              </a:rPr>
              <a:t>payment</a:t>
            </a:r>
            <a:r>
              <a:rPr lang="et-EE" sz="1400" kern="1200" dirty="0">
                <a:solidFill>
                  <a:srgbClr val="FFFFFF"/>
                </a:solidFill>
                <a:latin typeface="Raleway" panose="020B0503030101060003" pitchFamily="34" charset="-70"/>
                <a:ea typeface="Roboto Condensed" panose="02000000000000000000" pitchFamily="2" charset="0"/>
                <a:cs typeface="Roboto Condensed" panose="02000000000000000000" pitchFamily="2" charset="0"/>
              </a:rPr>
              <a:t> </a:t>
            </a:r>
            <a:r>
              <a:rPr lang="et-EE" sz="1400" i="1" kern="1200" dirty="0" err="1">
                <a:solidFill>
                  <a:srgbClr val="FFFFFF"/>
                </a:solidFill>
                <a:latin typeface="Raleway" panose="020B0503030101060003" pitchFamily="34" charset="-70"/>
                <a:ea typeface="Roboto Condensed" panose="02000000000000000000" pitchFamily="2" charset="0"/>
                <a:cs typeface="Roboto Condensed" panose="02000000000000000000" pitchFamily="2" charset="0"/>
              </a:rPr>
              <a:t>via</a:t>
            </a:r>
            <a:r>
              <a:rPr lang="et-EE" sz="1400" kern="1200" dirty="0">
                <a:solidFill>
                  <a:srgbClr val="FFFFFF"/>
                </a:solidFill>
                <a:latin typeface="Raleway" panose="020B0503030101060003" pitchFamily="34" charset="-70"/>
                <a:ea typeface="Roboto Condensed" panose="02000000000000000000" pitchFamily="2" charset="0"/>
                <a:cs typeface="Roboto Condensed" panose="02000000000000000000" pitchFamily="2" charset="0"/>
              </a:rPr>
              <a:t> </a:t>
            </a:r>
            <a:r>
              <a:rPr lang="et-EE" sz="1400" kern="1200" dirty="0" err="1">
                <a:solidFill>
                  <a:srgbClr val="FFFFFF"/>
                </a:solidFill>
                <a:latin typeface="Raleway" panose="020B0503030101060003" pitchFamily="34" charset="-70"/>
                <a:ea typeface="Roboto Condensed" panose="02000000000000000000" pitchFamily="2" charset="0"/>
                <a:cs typeface="Roboto Condensed" panose="02000000000000000000" pitchFamily="2" charset="0"/>
              </a:rPr>
              <a:t>BankLink</a:t>
            </a:r>
            <a:endParaRPr lang="et-EE" sz="1400" kern="1200" dirty="0">
              <a:solidFill>
                <a:srgbClr val="FFFFFF"/>
              </a:solidFill>
              <a:latin typeface="Raleway" panose="020B0503030101060003" pitchFamily="34" charset="-70"/>
              <a:ea typeface="Roboto Condensed" panose="02000000000000000000" pitchFamily="2" charset="0"/>
              <a:cs typeface="Roboto Condensed" panose="02000000000000000000" pitchFamily="2" charset="0"/>
            </a:endParaRPr>
          </a:p>
          <a:p>
            <a:pPr marL="285750" indent="-285750" defTabSz="91440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t-EE" sz="1400" kern="1200" dirty="0">
                <a:solidFill>
                  <a:srgbClr val="FFFFFF"/>
                </a:solidFill>
                <a:latin typeface="Raleway" panose="020B0503030101060003" pitchFamily="34" charset="-70"/>
                <a:ea typeface="Roboto Condensed" panose="02000000000000000000" pitchFamily="2" charset="0"/>
                <a:cs typeface="Roboto Condensed" panose="02000000000000000000" pitchFamily="2" charset="0"/>
              </a:rPr>
              <a:t>No need </a:t>
            </a:r>
            <a:r>
              <a:rPr lang="et-EE" sz="1400" kern="1200" dirty="0" err="1">
                <a:solidFill>
                  <a:srgbClr val="FFFFFF"/>
                </a:solidFill>
                <a:latin typeface="Raleway" panose="020B0503030101060003" pitchFamily="34" charset="-70"/>
                <a:ea typeface="Roboto Condensed" panose="02000000000000000000" pitchFamily="2" charset="0"/>
                <a:cs typeface="Roboto Condensed" panose="02000000000000000000" pitchFamily="2" charset="0"/>
              </a:rPr>
              <a:t>to</a:t>
            </a:r>
            <a:r>
              <a:rPr lang="et-EE" sz="1400" kern="1200" dirty="0">
                <a:solidFill>
                  <a:srgbClr val="FFFFFF"/>
                </a:solidFill>
                <a:latin typeface="Raleway" panose="020B0503030101060003" pitchFamily="34" charset="-70"/>
                <a:ea typeface="Roboto Condensed" panose="02000000000000000000" pitchFamily="2" charset="0"/>
                <a:cs typeface="Roboto Condensed" panose="02000000000000000000" pitchFamily="2" charset="0"/>
              </a:rPr>
              <a:t> </a:t>
            </a:r>
            <a:r>
              <a:rPr lang="et-EE" sz="1400" kern="1200" dirty="0" err="1">
                <a:solidFill>
                  <a:srgbClr val="FFFFFF"/>
                </a:solidFill>
                <a:latin typeface="Raleway" panose="020B0503030101060003" pitchFamily="34" charset="-70"/>
                <a:ea typeface="Roboto Condensed" panose="02000000000000000000" pitchFamily="2" charset="0"/>
                <a:cs typeface="Roboto Condensed" panose="02000000000000000000" pitchFamily="2" charset="0"/>
              </a:rPr>
              <a:t>develop</a:t>
            </a:r>
            <a:r>
              <a:rPr lang="et-EE" sz="1400" kern="1200" dirty="0">
                <a:solidFill>
                  <a:srgbClr val="FFFFFF"/>
                </a:solidFill>
                <a:latin typeface="Raleway" panose="020B0503030101060003" pitchFamily="34" charset="-70"/>
                <a:ea typeface="Roboto Condensed" panose="02000000000000000000" pitchFamily="2" charset="0"/>
                <a:cs typeface="Roboto Condensed" panose="02000000000000000000" pitchFamily="2" charset="0"/>
              </a:rPr>
              <a:t>  and </a:t>
            </a:r>
            <a:r>
              <a:rPr lang="et-EE" sz="1400" kern="1200" dirty="0" err="1">
                <a:solidFill>
                  <a:srgbClr val="FFFFFF"/>
                </a:solidFill>
                <a:latin typeface="Raleway" panose="020B0503030101060003" pitchFamily="34" charset="-70"/>
                <a:ea typeface="Roboto Condensed" panose="02000000000000000000" pitchFamily="2" charset="0"/>
                <a:cs typeface="Roboto Condensed" panose="02000000000000000000" pitchFamily="2" charset="0"/>
              </a:rPr>
              <a:t>maintain</a:t>
            </a:r>
            <a:r>
              <a:rPr lang="et-EE" sz="1400" kern="1200" dirty="0">
                <a:solidFill>
                  <a:srgbClr val="FFFFFF"/>
                </a:solidFill>
                <a:latin typeface="Raleway" panose="020B0503030101060003" pitchFamily="34" charset="-70"/>
                <a:ea typeface="Roboto Condensed" panose="02000000000000000000" pitchFamily="2" charset="0"/>
                <a:cs typeface="Roboto Condensed" panose="02000000000000000000" pitchFamily="2" charset="0"/>
              </a:rPr>
              <a:t> </a:t>
            </a:r>
            <a:r>
              <a:rPr lang="et-EE" sz="1400" kern="1200" dirty="0" err="1">
                <a:solidFill>
                  <a:srgbClr val="FFFFFF"/>
                </a:solidFill>
                <a:latin typeface="Raleway" panose="020B0503030101060003" pitchFamily="34" charset="-70"/>
                <a:ea typeface="Roboto Condensed" panose="02000000000000000000" pitchFamily="2" charset="0"/>
                <a:cs typeface="Roboto Condensed" panose="02000000000000000000" pitchFamily="2" charset="0"/>
              </a:rPr>
              <a:t>local</a:t>
            </a:r>
            <a:r>
              <a:rPr lang="et-EE" sz="1400" kern="1200" dirty="0">
                <a:solidFill>
                  <a:srgbClr val="FFFFFF"/>
                </a:solidFill>
                <a:latin typeface="Raleway" panose="020B0503030101060003" pitchFamily="34" charset="-70"/>
                <a:ea typeface="Roboto Condensed" panose="02000000000000000000" pitchFamily="2" charset="0"/>
                <a:cs typeface="Roboto Condensed" panose="02000000000000000000" pitchFamily="2" charset="0"/>
              </a:rPr>
              <a:t> </a:t>
            </a:r>
            <a:r>
              <a:rPr lang="et-EE" sz="1400" kern="1200" dirty="0" err="1">
                <a:solidFill>
                  <a:srgbClr val="FFFFFF"/>
                </a:solidFill>
                <a:latin typeface="Raleway" panose="020B0503030101060003" pitchFamily="34" charset="-70"/>
                <a:ea typeface="Roboto Condensed" panose="02000000000000000000" pitchFamily="2" charset="0"/>
                <a:cs typeface="Roboto Condensed" panose="02000000000000000000" pitchFamily="2" charset="0"/>
              </a:rPr>
              <a:t>eBooking</a:t>
            </a:r>
            <a:r>
              <a:rPr lang="et-EE" sz="1400" kern="1200" dirty="0">
                <a:solidFill>
                  <a:srgbClr val="FFFFFF"/>
                </a:solidFill>
                <a:latin typeface="Raleway" panose="020B0503030101060003" pitchFamily="34" charset="-70"/>
                <a:ea typeface="Roboto Condensed" panose="02000000000000000000" pitchFamily="2" charset="0"/>
                <a:cs typeface="Roboto Condensed" panose="02000000000000000000" pitchFamily="2" charset="0"/>
              </a:rPr>
              <a:t> </a:t>
            </a:r>
            <a:r>
              <a:rPr lang="et-EE" sz="1400" kern="1200" dirty="0" err="1">
                <a:solidFill>
                  <a:srgbClr val="FFFFFF"/>
                </a:solidFill>
                <a:latin typeface="Raleway" panose="020B0503030101060003" pitchFamily="34" charset="-70"/>
                <a:ea typeface="Roboto Condensed" panose="02000000000000000000" pitchFamily="2" charset="0"/>
                <a:cs typeface="Roboto Condensed" panose="02000000000000000000" pitchFamily="2" charset="0"/>
              </a:rPr>
              <a:t>system</a:t>
            </a:r>
            <a:endParaRPr lang="et-EE" sz="1400" kern="1200" dirty="0">
              <a:solidFill>
                <a:srgbClr val="FFFFFF"/>
              </a:solidFill>
              <a:latin typeface="Raleway" panose="020B0503030101060003" pitchFamily="34" charset="-70"/>
              <a:ea typeface="Roboto Condensed" panose="02000000000000000000" pitchFamily="2" charset="0"/>
              <a:cs typeface="Roboto Condensed" panose="02000000000000000000" pitchFamily="2" charset="0"/>
            </a:endParaRPr>
          </a:p>
          <a:p>
            <a:pPr marL="285750" indent="-285750" defTabSz="91440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t-EE" sz="1400" kern="1200" dirty="0" err="1">
                <a:solidFill>
                  <a:srgbClr val="FFFFFF"/>
                </a:solidFill>
                <a:latin typeface="Raleway" panose="020B0503030101060003" pitchFamily="34" charset="-70"/>
                <a:ea typeface="Roboto Condensed" panose="02000000000000000000" pitchFamily="2" charset="0"/>
                <a:cs typeface="Roboto Condensed" panose="02000000000000000000" pitchFamily="2" charset="0"/>
              </a:rPr>
              <a:t>Less</a:t>
            </a:r>
            <a:r>
              <a:rPr lang="et-EE" sz="1400" kern="1200" dirty="0">
                <a:solidFill>
                  <a:srgbClr val="FFFFFF"/>
                </a:solidFill>
                <a:latin typeface="Raleway" panose="020B0503030101060003" pitchFamily="34" charset="-70"/>
                <a:ea typeface="Roboto Condensed" panose="02000000000000000000" pitchFamily="2" charset="0"/>
                <a:cs typeface="Roboto Condensed" panose="02000000000000000000" pitchFamily="2" charset="0"/>
              </a:rPr>
              <a:t> </a:t>
            </a:r>
            <a:r>
              <a:rPr lang="et-EE" sz="1400" kern="1200" dirty="0" err="1">
                <a:solidFill>
                  <a:srgbClr val="FFFFFF"/>
                </a:solidFill>
                <a:latin typeface="Raleway" panose="020B0503030101060003" pitchFamily="34" charset="-70"/>
                <a:ea typeface="Roboto Condensed" panose="02000000000000000000" pitchFamily="2" charset="0"/>
                <a:cs typeface="Roboto Condensed" panose="02000000000000000000" pitchFamily="2" charset="0"/>
              </a:rPr>
              <a:t>reporting</a:t>
            </a:r>
            <a:r>
              <a:rPr lang="et-EE" sz="1400" kern="1200" dirty="0">
                <a:solidFill>
                  <a:srgbClr val="FFFFFF"/>
                </a:solidFill>
                <a:latin typeface="Raleway" panose="020B0503030101060003" pitchFamily="34" charset="-70"/>
                <a:ea typeface="Roboto Condensed" panose="02000000000000000000" pitchFamily="2" charset="0"/>
                <a:cs typeface="Roboto Condensed" panose="02000000000000000000" pitchFamily="2" charset="0"/>
              </a:rPr>
              <a:t> </a:t>
            </a:r>
            <a:r>
              <a:rPr lang="et-EE" sz="1400" kern="1200" dirty="0" err="1">
                <a:solidFill>
                  <a:srgbClr val="FFFFFF"/>
                </a:solidFill>
                <a:latin typeface="Raleway" panose="020B0503030101060003" pitchFamily="34" charset="-70"/>
                <a:ea typeface="Roboto Condensed" panose="02000000000000000000" pitchFamily="2" charset="0"/>
                <a:cs typeface="Roboto Condensed" panose="02000000000000000000" pitchFamily="2" charset="0"/>
              </a:rPr>
              <a:t>to</a:t>
            </a:r>
            <a:r>
              <a:rPr lang="et-EE" sz="1400" kern="1200" dirty="0">
                <a:solidFill>
                  <a:srgbClr val="FFFFFF"/>
                </a:solidFill>
                <a:latin typeface="Raleway" panose="020B0503030101060003" pitchFamily="34" charset="-70"/>
                <a:ea typeface="Roboto Condensed" panose="02000000000000000000" pitchFamily="2" charset="0"/>
                <a:cs typeface="Roboto Condensed" panose="02000000000000000000" pitchFamily="2" charset="0"/>
              </a:rPr>
              <a:t> </a:t>
            </a:r>
            <a:r>
              <a:rPr lang="et-EE" sz="1400" kern="1200" dirty="0" err="1">
                <a:solidFill>
                  <a:srgbClr val="FFFFFF"/>
                </a:solidFill>
                <a:latin typeface="Raleway" panose="020B0503030101060003" pitchFamily="34" charset="-70"/>
                <a:ea typeface="Roboto Condensed" panose="02000000000000000000" pitchFamily="2" charset="0"/>
                <a:cs typeface="Roboto Condensed" panose="02000000000000000000" pitchFamily="2" charset="0"/>
              </a:rPr>
              <a:t>authorities</a:t>
            </a:r>
            <a:r>
              <a:rPr lang="et-EE" sz="1400" kern="1200" dirty="0">
                <a:solidFill>
                  <a:srgbClr val="FFFFFF"/>
                </a:solidFill>
                <a:latin typeface="Raleway" panose="020B0503030101060003" pitchFamily="34" charset="-70"/>
                <a:ea typeface="Roboto Condensed" panose="02000000000000000000" pitchFamily="2" charset="0"/>
                <a:cs typeface="Roboto Condensed" panose="02000000000000000000" pitchFamily="2" charset="0"/>
              </a:rPr>
              <a:t> (</a:t>
            </a:r>
            <a:r>
              <a:rPr lang="et-EE" sz="1400" kern="1200" dirty="0" err="1">
                <a:solidFill>
                  <a:srgbClr val="FFFFFF"/>
                </a:solidFill>
                <a:latin typeface="Raleway" panose="020B0503030101060003" pitchFamily="34" charset="-70"/>
                <a:ea typeface="Roboto Condensed" panose="02000000000000000000" pitchFamily="2" charset="0"/>
                <a:cs typeface="Roboto Condensed" panose="02000000000000000000" pitchFamily="2" charset="0"/>
              </a:rPr>
              <a:t>it’s</a:t>
            </a:r>
            <a:r>
              <a:rPr lang="et-EE" sz="1400" kern="1200" dirty="0">
                <a:solidFill>
                  <a:srgbClr val="FFFFFF"/>
                </a:solidFill>
                <a:latin typeface="Raleway" panose="020B0503030101060003" pitchFamily="34" charset="-70"/>
                <a:ea typeface="Roboto Condensed" panose="02000000000000000000" pitchFamily="2" charset="0"/>
                <a:cs typeface="Roboto Condensed" panose="02000000000000000000" pitchFamily="2" charset="0"/>
              </a:rPr>
              <a:t> </a:t>
            </a:r>
            <a:r>
              <a:rPr lang="et-EE" sz="1400" kern="1200" dirty="0" err="1">
                <a:solidFill>
                  <a:srgbClr val="FFFFFF"/>
                </a:solidFill>
                <a:latin typeface="Raleway" panose="020B0503030101060003" pitchFamily="34" charset="-70"/>
                <a:ea typeface="Roboto Condensed" panose="02000000000000000000" pitchFamily="2" charset="0"/>
                <a:cs typeface="Roboto Condensed" panose="02000000000000000000" pitchFamily="2" charset="0"/>
              </a:rPr>
              <a:t>automatic</a:t>
            </a:r>
            <a:r>
              <a:rPr lang="et-EE" sz="1400" kern="1200" dirty="0">
                <a:solidFill>
                  <a:srgbClr val="FFFFFF"/>
                </a:solidFill>
                <a:latin typeface="Raleway" panose="020B0503030101060003" pitchFamily="34" charset="-70"/>
                <a:ea typeface="Roboto Condensed" panose="02000000000000000000" pitchFamily="2" charset="0"/>
                <a:cs typeface="Roboto Condensed" panose="02000000000000000000" pitchFamily="2" charset="0"/>
              </a:rPr>
              <a:t> </a:t>
            </a:r>
            <a:r>
              <a:rPr lang="et-EE" sz="1400" kern="1200" dirty="0" err="1">
                <a:solidFill>
                  <a:srgbClr val="FFFFFF"/>
                </a:solidFill>
                <a:latin typeface="Raleway" panose="020B0503030101060003" pitchFamily="34" charset="-70"/>
                <a:ea typeface="Roboto Condensed" panose="02000000000000000000" pitchFamily="2" charset="0"/>
                <a:cs typeface="Roboto Condensed" panose="02000000000000000000" pitchFamily="2" charset="0"/>
              </a:rPr>
              <a:t>now</a:t>
            </a:r>
            <a:r>
              <a:rPr lang="et-EE" sz="1400" kern="1200" dirty="0">
                <a:solidFill>
                  <a:srgbClr val="FFFFFF"/>
                </a:solidFill>
                <a:latin typeface="Raleway" panose="020B0503030101060003" pitchFamily="34" charset="-70"/>
                <a:ea typeface="Roboto Condensed" panose="02000000000000000000" pitchFamily="2" charset="0"/>
                <a:cs typeface="Roboto Condensed" panose="02000000000000000000" pitchFamily="2" charset="0"/>
              </a:rPr>
              <a:t>)</a:t>
            </a:r>
          </a:p>
          <a:p>
            <a:pPr marL="285750" indent="-285750" defTabSz="91440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t-EE" sz="1400" kern="1200" dirty="0" err="1">
                <a:solidFill>
                  <a:srgbClr val="FFFFFF"/>
                </a:solidFill>
                <a:latin typeface="Raleway" panose="020B0503030101060003" pitchFamily="34" charset="-70"/>
                <a:ea typeface="Roboto Condensed" panose="02000000000000000000" pitchFamily="2" charset="0"/>
                <a:cs typeface="Roboto Condensed" panose="02000000000000000000" pitchFamily="2" charset="0"/>
              </a:rPr>
              <a:t>Lower</a:t>
            </a:r>
            <a:r>
              <a:rPr lang="et-EE" sz="1400" kern="1200" dirty="0">
                <a:solidFill>
                  <a:srgbClr val="FFFFFF"/>
                </a:solidFill>
                <a:latin typeface="Raleway" panose="020B0503030101060003" pitchFamily="34" charset="-70"/>
                <a:ea typeface="Roboto Condensed" panose="02000000000000000000" pitchFamily="2" charset="0"/>
                <a:cs typeface="Roboto Condensed" panose="02000000000000000000" pitchFamily="2" charset="0"/>
              </a:rPr>
              <a:t> </a:t>
            </a:r>
            <a:r>
              <a:rPr lang="et-EE" sz="1400" kern="1200" dirty="0" err="1">
                <a:solidFill>
                  <a:srgbClr val="FFFFFF"/>
                </a:solidFill>
                <a:latin typeface="Raleway" panose="020B0503030101060003" pitchFamily="34" charset="-70"/>
                <a:ea typeface="Roboto Condensed" panose="02000000000000000000" pitchFamily="2" charset="0"/>
                <a:cs typeface="Roboto Condensed" panose="02000000000000000000" pitchFamily="2" charset="0"/>
              </a:rPr>
              <a:t>investment</a:t>
            </a:r>
            <a:r>
              <a:rPr lang="et-EE" sz="1400" kern="1200" dirty="0">
                <a:solidFill>
                  <a:srgbClr val="FFFFFF"/>
                </a:solidFill>
                <a:latin typeface="Raleway" panose="020B0503030101060003" pitchFamily="34" charset="-70"/>
                <a:ea typeface="Roboto Condensed" panose="02000000000000000000" pitchFamily="2" charset="0"/>
                <a:cs typeface="Roboto Condensed" panose="02000000000000000000" pitchFamily="2" charset="0"/>
              </a:rPr>
              <a:t> and </a:t>
            </a:r>
            <a:r>
              <a:rPr lang="et-EE" sz="1400" kern="1200" dirty="0" err="1">
                <a:solidFill>
                  <a:srgbClr val="FFFFFF"/>
                </a:solidFill>
                <a:latin typeface="Raleway" panose="020B0503030101060003" pitchFamily="34" charset="-70"/>
                <a:ea typeface="Roboto Condensed" panose="02000000000000000000" pitchFamily="2" charset="0"/>
                <a:cs typeface="Roboto Condensed" panose="02000000000000000000" pitchFamily="2" charset="0"/>
              </a:rPr>
              <a:t>running</a:t>
            </a:r>
            <a:r>
              <a:rPr lang="et-EE" sz="1400" kern="1200" dirty="0">
                <a:solidFill>
                  <a:srgbClr val="FFFFFF"/>
                </a:solidFill>
                <a:latin typeface="Raleway" panose="020B0503030101060003" pitchFamily="34" charset="-70"/>
                <a:ea typeface="Roboto Condensed" panose="02000000000000000000" pitchFamily="2" charset="0"/>
                <a:cs typeface="Roboto Condensed" panose="02000000000000000000" pitchFamily="2" charset="0"/>
              </a:rPr>
              <a:t> </a:t>
            </a:r>
            <a:r>
              <a:rPr lang="et-EE" sz="1400" kern="1200" dirty="0" err="1">
                <a:solidFill>
                  <a:srgbClr val="FFFFFF"/>
                </a:solidFill>
                <a:latin typeface="Raleway" panose="020B0503030101060003" pitchFamily="34" charset="-70"/>
                <a:ea typeface="Roboto Condensed" panose="02000000000000000000" pitchFamily="2" charset="0"/>
                <a:cs typeface="Roboto Condensed" panose="02000000000000000000" pitchFamily="2" charset="0"/>
              </a:rPr>
              <a:t>costs</a:t>
            </a:r>
            <a:endParaRPr lang="et-EE" sz="1400" kern="1200" dirty="0">
              <a:solidFill>
                <a:srgbClr val="FFFFFF"/>
              </a:solidFill>
              <a:latin typeface="Raleway" panose="020B0503030101060003" pitchFamily="34" charset="-70"/>
              <a:ea typeface="Roboto Condensed" panose="02000000000000000000" pitchFamily="2" charset="0"/>
              <a:cs typeface="Roboto Condensed" panose="02000000000000000000" pitchFamily="2" charset="0"/>
            </a:endParaRPr>
          </a:p>
        </p:txBody>
      </p:sp>
      <p:pic>
        <p:nvPicPr>
          <p:cNvPr id="50" name="Pilt 49">
            <a:extLst>
              <a:ext uri="{FF2B5EF4-FFF2-40B4-BE49-F238E27FC236}">
                <a16:creationId xmlns:a16="http://schemas.microsoft.com/office/drawing/2014/main" id="{69623619-7F7B-4779-87CA-3E1C3B7B677F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030" y="5508206"/>
            <a:ext cx="604097" cy="604097"/>
          </a:xfrm>
          <a:prstGeom prst="rect">
            <a:avLst/>
          </a:prstGeom>
          <a:ln>
            <a:noFill/>
          </a:ln>
        </p:spPr>
      </p:pic>
      <p:sp>
        <p:nvSpPr>
          <p:cNvPr id="51" name="TextBox 50">
            <a:extLst>
              <a:ext uri="{FF2B5EF4-FFF2-40B4-BE49-F238E27FC236}">
                <a16:creationId xmlns:a16="http://schemas.microsoft.com/office/drawing/2014/main" id="{71D3EC58-51CB-4189-867C-CBCD1DCCC1EA}"/>
              </a:ext>
            </a:extLst>
          </p:cNvPr>
          <p:cNvSpPr txBox="1"/>
          <p:nvPr/>
        </p:nvSpPr>
        <p:spPr>
          <a:xfrm>
            <a:off x="783118" y="5419806"/>
            <a:ext cx="531288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t-EE" sz="1400" dirty="0" err="1">
                <a:solidFill>
                  <a:srgbClr val="FFFFFF"/>
                </a:solidFill>
                <a:latin typeface="Raleway" panose="020B0503030101060003" pitchFamily="34" charset="-70"/>
                <a:ea typeface="Roboto Condensed" panose="02000000000000000000" pitchFamily="2" charset="0"/>
                <a:cs typeface="Roboto Condensed" panose="02000000000000000000" pitchFamily="2" charset="0"/>
              </a:rPr>
              <a:t>Analysis</a:t>
            </a:r>
            <a:r>
              <a:rPr lang="et-EE" sz="1400" dirty="0">
                <a:solidFill>
                  <a:srgbClr val="FFFFFF"/>
                </a:solidFill>
                <a:latin typeface="Raleway" panose="020B0503030101060003" pitchFamily="34" charset="-70"/>
                <a:ea typeface="Roboto Condensed" panose="02000000000000000000" pitchFamily="2" charset="0"/>
                <a:cs typeface="Roboto Condensed" panose="02000000000000000000" pitchFamily="2" charset="0"/>
              </a:rPr>
              <a:t> and </a:t>
            </a:r>
            <a:r>
              <a:rPr lang="et-EE" sz="1400" dirty="0" err="1">
                <a:solidFill>
                  <a:srgbClr val="FFFFFF"/>
                </a:solidFill>
                <a:latin typeface="Raleway" panose="020B0503030101060003" pitchFamily="34" charset="-70"/>
                <a:ea typeface="Roboto Condensed" panose="02000000000000000000" pitchFamily="2" charset="0"/>
                <a:cs typeface="Roboto Condensed" panose="02000000000000000000" pitchFamily="2" charset="0"/>
              </a:rPr>
              <a:t>statistics</a:t>
            </a:r>
            <a:endParaRPr lang="et-EE" sz="1400" dirty="0">
              <a:solidFill>
                <a:srgbClr val="FFFFFF"/>
              </a:solidFill>
              <a:latin typeface="Raleway" panose="020B0503030101060003" pitchFamily="34" charset="-70"/>
              <a:ea typeface="Roboto Condensed" panose="02000000000000000000" pitchFamily="2" charset="0"/>
              <a:cs typeface="Roboto Condensed" panose="02000000000000000000" pitchFamily="2" charset="0"/>
            </a:endParaRPr>
          </a:p>
          <a:p>
            <a:pPr marL="285750" indent="-28575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t-EE" sz="1400" dirty="0" err="1">
                <a:solidFill>
                  <a:srgbClr val="FFFFFF"/>
                </a:solidFill>
                <a:latin typeface="Raleway" panose="020B0503030101060003" pitchFamily="34" charset="-70"/>
                <a:ea typeface="Roboto Condensed" panose="02000000000000000000" pitchFamily="2" charset="0"/>
                <a:cs typeface="Roboto Condensed" panose="02000000000000000000" pitchFamily="2" charset="0"/>
              </a:rPr>
              <a:t>Queue</a:t>
            </a:r>
            <a:r>
              <a:rPr lang="et-EE" sz="1400" dirty="0">
                <a:solidFill>
                  <a:srgbClr val="FFFFFF"/>
                </a:solidFill>
                <a:latin typeface="Raleway" panose="020B0503030101060003" pitchFamily="34" charset="-70"/>
                <a:ea typeface="Roboto Condensed" panose="02000000000000000000" pitchFamily="2" charset="0"/>
                <a:cs typeface="Roboto Condensed" panose="02000000000000000000" pitchFamily="2" charset="0"/>
              </a:rPr>
              <a:t> </a:t>
            </a:r>
            <a:r>
              <a:rPr lang="et-EE" sz="1400" dirty="0" err="1">
                <a:solidFill>
                  <a:srgbClr val="FFFFFF"/>
                </a:solidFill>
                <a:latin typeface="Raleway" panose="020B0503030101060003" pitchFamily="34" charset="-70"/>
                <a:ea typeface="Roboto Condensed" panose="02000000000000000000" pitchFamily="2" charset="0"/>
                <a:cs typeface="Roboto Condensed" panose="02000000000000000000" pitchFamily="2" charset="0"/>
              </a:rPr>
              <a:t>analytics</a:t>
            </a:r>
            <a:r>
              <a:rPr lang="et-EE" sz="1400" dirty="0">
                <a:solidFill>
                  <a:srgbClr val="FFFFFF"/>
                </a:solidFill>
                <a:latin typeface="Raleway" panose="020B0503030101060003" pitchFamily="34" charset="-70"/>
                <a:ea typeface="Roboto Condensed" panose="02000000000000000000" pitchFamily="2" charset="0"/>
                <a:cs typeface="Roboto Condensed" panose="02000000000000000000" pitchFamily="2" charset="0"/>
              </a:rPr>
              <a:t> </a:t>
            </a:r>
            <a:r>
              <a:rPr lang="et-EE" sz="1400" dirty="0" err="1">
                <a:solidFill>
                  <a:srgbClr val="FFFFFF"/>
                </a:solidFill>
                <a:latin typeface="Raleway" panose="020B0503030101060003" pitchFamily="34" charset="-70"/>
                <a:ea typeface="Roboto Condensed" panose="02000000000000000000" pitchFamily="2" charset="0"/>
                <a:cs typeface="Roboto Condensed" panose="02000000000000000000" pitchFamily="2" charset="0"/>
              </a:rPr>
              <a:t>enabling</a:t>
            </a:r>
            <a:r>
              <a:rPr lang="et-EE" sz="1400" dirty="0">
                <a:solidFill>
                  <a:srgbClr val="FFFFFF"/>
                </a:solidFill>
                <a:latin typeface="Raleway" panose="020B0503030101060003" pitchFamily="34" charset="-70"/>
                <a:ea typeface="Roboto Condensed" panose="02000000000000000000" pitchFamily="2" charset="0"/>
                <a:cs typeface="Roboto Condensed" panose="02000000000000000000" pitchFamily="2" charset="0"/>
              </a:rPr>
              <a:t> </a:t>
            </a:r>
            <a:r>
              <a:rPr lang="et-EE" sz="1400" dirty="0" err="1">
                <a:solidFill>
                  <a:srgbClr val="FFFFFF"/>
                </a:solidFill>
                <a:latin typeface="Raleway" panose="020B0503030101060003" pitchFamily="34" charset="-70"/>
                <a:ea typeface="Roboto Condensed" panose="02000000000000000000" pitchFamily="2" charset="0"/>
                <a:cs typeface="Roboto Condensed" panose="02000000000000000000" pitchFamily="2" charset="0"/>
              </a:rPr>
              <a:t>better</a:t>
            </a:r>
            <a:r>
              <a:rPr lang="et-EE" sz="1400" dirty="0">
                <a:solidFill>
                  <a:srgbClr val="FFFFFF"/>
                </a:solidFill>
                <a:latin typeface="Raleway" panose="020B0503030101060003" pitchFamily="34" charset="-70"/>
                <a:ea typeface="Roboto Condensed" panose="02000000000000000000" pitchFamily="2" charset="0"/>
                <a:cs typeface="Roboto Condensed" panose="02000000000000000000" pitchFamily="2" charset="0"/>
              </a:rPr>
              <a:t> </a:t>
            </a:r>
            <a:r>
              <a:rPr lang="et-EE" sz="1400" dirty="0" err="1">
                <a:solidFill>
                  <a:srgbClr val="FFFFFF"/>
                </a:solidFill>
                <a:latin typeface="Raleway" panose="020B0503030101060003" pitchFamily="34" charset="-70"/>
                <a:ea typeface="Roboto Condensed" panose="02000000000000000000" pitchFamily="2" charset="0"/>
                <a:cs typeface="Roboto Condensed" panose="02000000000000000000" pitchFamily="2" charset="0"/>
              </a:rPr>
              <a:t>resource</a:t>
            </a:r>
            <a:r>
              <a:rPr lang="et-EE" sz="1400" dirty="0">
                <a:solidFill>
                  <a:srgbClr val="FFFFFF"/>
                </a:solidFill>
                <a:latin typeface="Raleway" panose="020B0503030101060003" pitchFamily="34" charset="-70"/>
                <a:ea typeface="Roboto Condensed" panose="02000000000000000000" pitchFamily="2" charset="0"/>
                <a:cs typeface="Roboto Condensed" panose="02000000000000000000" pitchFamily="2" charset="0"/>
              </a:rPr>
              <a:t> </a:t>
            </a:r>
            <a:r>
              <a:rPr lang="et-EE" sz="1400" dirty="0" err="1">
                <a:solidFill>
                  <a:srgbClr val="FFFFFF"/>
                </a:solidFill>
                <a:latin typeface="Raleway" panose="020B0503030101060003" pitchFamily="34" charset="-70"/>
                <a:ea typeface="Roboto Condensed" panose="02000000000000000000" pitchFamily="2" charset="0"/>
                <a:cs typeface="Roboto Condensed" panose="02000000000000000000" pitchFamily="2" charset="0"/>
              </a:rPr>
              <a:t>management</a:t>
            </a:r>
            <a:endParaRPr lang="et-EE" sz="1400" dirty="0">
              <a:solidFill>
                <a:srgbClr val="FFFFFF"/>
              </a:solidFill>
              <a:latin typeface="Raleway" panose="020B0503030101060003" pitchFamily="34" charset="-70"/>
              <a:ea typeface="Roboto Condensed" panose="02000000000000000000" pitchFamily="2" charset="0"/>
              <a:cs typeface="Roboto Condensed" panose="02000000000000000000" pitchFamily="2" charset="0"/>
            </a:endParaRPr>
          </a:p>
          <a:p>
            <a:pPr marL="285750" indent="-28575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t-EE" sz="1400" dirty="0" err="1">
                <a:solidFill>
                  <a:srgbClr val="FFFFFF"/>
                </a:solidFill>
                <a:latin typeface="Raleway" panose="020B0503030101060003" pitchFamily="34" charset="-70"/>
                <a:ea typeface="Roboto Condensed" panose="02000000000000000000" pitchFamily="2" charset="0"/>
                <a:cs typeface="Roboto Condensed" panose="02000000000000000000" pitchFamily="2" charset="0"/>
              </a:rPr>
              <a:t>On-line</a:t>
            </a:r>
            <a:r>
              <a:rPr lang="et-EE" sz="1400" dirty="0">
                <a:solidFill>
                  <a:srgbClr val="FFFFFF"/>
                </a:solidFill>
                <a:latin typeface="Raleway" panose="020B0503030101060003" pitchFamily="34" charset="-70"/>
                <a:ea typeface="Roboto Condensed" panose="02000000000000000000" pitchFamily="2" charset="0"/>
                <a:cs typeface="Roboto Condensed" panose="02000000000000000000" pitchFamily="2" charset="0"/>
              </a:rPr>
              <a:t> </a:t>
            </a:r>
            <a:r>
              <a:rPr lang="et-EE" sz="1400" dirty="0" err="1">
                <a:solidFill>
                  <a:srgbClr val="FFFFFF"/>
                </a:solidFill>
                <a:latin typeface="Raleway" panose="020B0503030101060003" pitchFamily="34" charset="-70"/>
                <a:ea typeface="Roboto Condensed" panose="02000000000000000000" pitchFamily="2" charset="0"/>
                <a:cs typeface="Roboto Condensed" panose="02000000000000000000" pitchFamily="2" charset="0"/>
              </a:rPr>
              <a:t>reporting</a:t>
            </a:r>
            <a:r>
              <a:rPr lang="et-EE" sz="1400" dirty="0">
                <a:solidFill>
                  <a:srgbClr val="FFFFFF"/>
                </a:solidFill>
                <a:latin typeface="Raleway" panose="020B0503030101060003" pitchFamily="34" charset="-70"/>
                <a:ea typeface="Roboto Condensed" panose="02000000000000000000" pitchFamily="2" charset="0"/>
                <a:cs typeface="Roboto Condensed" panose="02000000000000000000" pitchFamily="2" charset="0"/>
              </a:rPr>
              <a:t> </a:t>
            </a:r>
            <a:r>
              <a:rPr lang="et-EE" sz="1400" dirty="0" err="1">
                <a:solidFill>
                  <a:srgbClr val="FFFFFF"/>
                </a:solidFill>
                <a:latin typeface="Raleway" panose="020B0503030101060003" pitchFamily="34" charset="-70"/>
                <a:ea typeface="Roboto Condensed" panose="02000000000000000000" pitchFamily="2" charset="0"/>
                <a:cs typeface="Roboto Condensed" panose="02000000000000000000" pitchFamily="2" charset="0"/>
              </a:rPr>
              <a:t>services</a:t>
            </a:r>
            <a:r>
              <a:rPr lang="et-EE" sz="1400" dirty="0">
                <a:solidFill>
                  <a:srgbClr val="FFFFFF"/>
                </a:solidFill>
                <a:latin typeface="Raleway" panose="020B0503030101060003" pitchFamily="34" charset="-70"/>
                <a:ea typeface="Roboto Condensed" panose="02000000000000000000" pitchFamily="2" charset="0"/>
                <a:cs typeface="Roboto Condensed" panose="02000000000000000000" pitchFamily="2" charset="0"/>
              </a:rPr>
              <a:t> </a:t>
            </a:r>
            <a:r>
              <a:rPr lang="et-EE" sz="1400" dirty="0" err="1">
                <a:solidFill>
                  <a:srgbClr val="FFFFFF"/>
                </a:solidFill>
                <a:latin typeface="Raleway" panose="020B0503030101060003" pitchFamily="34" charset="-70"/>
                <a:ea typeface="Roboto Condensed" panose="02000000000000000000" pitchFamily="2" charset="0"/>
                <a:cs typeface="Roboto Condensed" panose="02000000000000000000" pitchFamily="2" charset="0"/>
              </a:rPr>
              <a:t>for</a:t>
            </a:r>
            <a:endParaRPr lang="et-EE" sz="1400" dirty="0">
              <a:solidFill>
                <a:srgbClr val="FFFFFF"/>
              </a:solidFill>
              <a:latin typeface="Raleway" panose="020B0503030101060003" pitchFamily="34" charset="-70"/>
              <a:ea typeface="Roboto Condensed" panose="02000000000000000000" pitchFamily="2" charset="0"/>
              <a:cs typeface="Roboto Condensed" panose="02000000000000000000" pitchFamily="2" charset="0"/>
            </a:endParaRPr>
          </a:p>
          <a:p>
            <a:pPr marL="742950" lvl="1" indent="-28575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t-EE" sz="1400" dirty="0" err="1">
                <a:solidFill>
                  <a:srgbClr val="FFFFFF"/>
                </a:solidFill>
                <a:latin typeface="Raleway" panose="020B0503030101060003" pitchFamily="34" charset="-70"/>
                <a:ea typeface="Roboto Condensed" panose="02000000000000000000" pitchFamily="2" charset="0"/>
                <a:cs typeface="Roboto Condensed" panose="02000000000000000000" pitchFamily="2" charset="0"/>
              </a:rPr>
              <a:t>Public</a:t>
            </a:r>
            <a:endParaRPr lang="et-EE" sz="1400" dirty="0">
              <a:solidFill>
                <a:srgbClr val="FFFFFF"/>
              </a:solidFill>
              <a:latin typeface="Raleway" panose="020B0503030101060003" pitchFamily="34" charset="-70"/>
              <a:ea typeface="Roboto Condensed" panose="02000000000000000000" pitchFamily="2" charset="0"/>
              <a:cs typeface="Roboto Condensed" panose="02000000000000000000" pitchFamily="2" charset="0"/>
            </a:endParaRPr>
          </a:p>
          <a:p>
            <a:pPr marL="742950" lvl="1" indent="-28575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t-EE" sz="1400" dirty="0" err="1">
                <a:solidFill>
                  <a:srgbClr val="FFFFFF"/>
                </a:solidFill>
                <a:latin typeface="Raleway" panose="020B0503030101060003" pitchFamily="34" charset="-70"/>
                <a:ea typeface="Roboto Condensed" panose="02000000000000000000" pitchFamily="2" charset="0"/>
                <a:cs typeface="Roboto Condensed" panose="02000000000000000000" pitchFamily="2" charset="0"/>
              </a:rPr>
              <a:t>State</a:t>
            </a:r>
            <a:endParaRPr lang="et-EE" sz="1400" dirty="0">
              <a:solidFill>
                <a:srgbClr val="FFFFFF"/>
              </a:solidFill>
              <a:latin typeface="Raleway" panose="020B0503030101060003" pitchFamily="34" charset="-70"/>
              <a:ea typeface="Roboto Condensed" panose="02000000000000000000" pitchFamily="2" charset="0"/>
              <a:cs typeface="Roboto Condensed" panose="02000000000000000000" pitchFamily="2" charset="0"/>
            </a:endParaRPr>
          </a:p>
          <a:p>
            <a:pPr marL="742950" lvl="1" indent="-28575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t-EE" sz="1400" dirty="0">
                <a:solidFill>
                  <a:srgbClr val="FFFFFF"/>
                </a:solidFill>
                <a:latin typeface="Raleway" panose="020B0503030101060003" pitchFamily="34" charset="-70"/>
                <a:ea typeface="Roboto Condensed" panose="02000000000000000000" pitchFamily="2" charset="0"/>
                <a:cs typeface="Roboto Condensed" panose="02000000000000000000" pitchFamily="2" charset="0"/>
              </a:rPr>
              <a:t>Service </a:t>
            </a:r>
            <a:r>
              <a:rPr lang="et-EE" sz="1400" dirty="0" err="1">
                <a:solidFill>
                  <a:srgbClr val="FFFFFF"/>
                </a:solidFill>
                <a:latin typeface="Raleway" panose="020B0503030101060003" pitchFamily="34" charset="-70"/>
                <a:ea typeface="Roboto Condensed" panose="02000000000000000000" pitchFamily="2" charset="0"/>
                <a:cs typeface="Roboto Condensed" panose="02000000000000000000" pitchFamily="2" charset="0"/>
              </a:rPr>
              <a:t>Providers</a:t>
            </a:r>
            <a:endParaRPr lang="et-EE" sz="1400" dirty="0">
              <a:solidFill>
                <a:srgbClr val="FFFFFF"/>
              </a:solidFill>
              <a:latin typeface="Raleway" panose="020B0503030101060003" pitchFamily="34" charset="-70"/>
              <a:ea typeface="Roboto Condensed" panose="02000000000000000000" pitchFamily="2" charset="0"/>
              <a:cs typeface="Roboto Condensed" panose="02000000000000000000" pitchFamily="2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30CD6A8-1BB3-49BB-862C-5AC49B8DEA9C}"/>
              </a:ext>
            </a:extLst>
          </p:cNvPr>
          <p:cNvSpPr txBox="1"/>
          <p:nvPr/>
        </p:nvSpPr>
        <p:spPr>
          <a:xfrm>
            <a:off x="9760359" y="1940768"/>
            <a:ext cx="2322884" cy="130804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et-EE" sz="1200" dirty="0">
                <a:solidFill>
                  <a:srgbClr val="FFFFFF"/>
                </a:solidFill>
              </a:rPr>
              <a:t>279 </a:t>
            </a:r>
            <a:r>
              <a:rPr lang="et-EE" sz="1200" dirty="0" err="1">
                <a:solidFill>
                  <a:srgbClr val="FFFFFF"/>
                </a:solidFill>
              </a:rPr>
              <a:t>service</a:t>
            </a:r>
            <a:r>
              <a:rPr lang="et-EE" sz="1200" dirty="0">
                <a:solidFill>
                  <a:srgbClr val="FFFFFF"/>
                </a:solidFill>
              </a:rPr>
              <a:t> </a:t>
            </a:r>
            <a:r>
              <a:rPr lang="et-EE" sz="1200" dirty="0" err="1">
                <a:solidFill>
                  <a:srgbClr val="FFFFFF"/>
                </a:solidFill>
              </a:rPr>
              <a:t>providers</a:t>
            </a:r>
            <a:r>
              <a:rPr lang="et-EE" sz="1200" dirty="0">
                <a:solidFill>
                  <a:srgbClr val="FFFFFF"/>
                </a:solidFill>
              </a:rPr>
              <a:t> </a:t>
            </a:r>
            <a:r>
              <a:rPr lang="et-EE" sz="1200" dirty="0" err="1">
                <a:solidFill>
                  <a:srgbClr val="FFFFFF"/>
                </a:solidFill>
              </a:rPr>
              <a:t>currently</a:t>
            </a:r>
            <a:r>
              <a:rPr lang="et-EE" sz="1200" dirty="0">
                <a:solidFill>
                  <a:srgbClr val="FFFFFF"/>
                </a:solidFill>
              </a:rPr>
              <a:t>, </a:t>
            </a:r>
            <a:r>
              <a:rPr lang="et-EE" sz="1200" dirty="0" err="1">
                <a:solidFill>
                  <a:srgbClr val="FFFFFF"/>
                </a:solidFill>
              </a:rPr>
              <a:t>including</a:t>
            </a:r>
            <a:r>
              <a:rPr lang="et-EE" sz="1200" dirty="0">
                <a:solidFill>
                  <a:srgbClr val="FFFFFF"/>
                </a:solidFill>
              </a:rPr>
              <a:t> </a:t>
            </a:r>
            <a:r>
              <a:rPr lang="et-EE" sz="1200" dirty="0" err="1">
                <a:solidFill>
                  <a:srgbClr val="FFFFFF"/>
                </a:solidFill>
              </a:rPr>
              <a:t>many</a:t>
            </a:r>
            <a:r>
              <a:rPr lang="et-EE" sz="1200" dirty="0">
                <a:solidFill>
                  <a:srgbClr val="FFFFFF"/>
                </a:solidFill>
              </a:rPr>
              <a:t> </a:t>
            </a:r>
            <a:r>
              <a:rPr lang="et-EE" sz="1200" dirty="0" err="1">
                <a:solidFill>
                  <a:srgbClr val="FFFFFF"/>
                </a:solidFill>
              </a:rPr>
              <a:t>family</a:t>
            </a:r>
            <a:r>
              <a:rPr lang="et-EE" sz="1200" dirty="0">
                <a:solidFill>
                  <a:srgbClr val="FFFFFF"/>
                </a:solidFill>
              </a:rPr>
              <a:t> </a:t>
            </a:r>
            <a:r>
              <a:rPr lang="et-EE" sz="1200" dirty="0" err="1">
                <a:solidFill>
                  <a:srgbClr val="FFFFFF"/>
                </a:solidFill>
              </a:rPr>
              <a:t>doctors</a:t>
            </a:r>
            <a:endParaRPr lang="et-EE" sz="1200" dirty="0">
              <a:solidFill>
                <a:srgbClr val="FFFFFF"/>
              </a:solidFill>
            </a:endParaRPr>
          </a:p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et-EE" sz="1200" dirty="0">
                <a:solidFill>
                  <a:srgbClr val="FFFFFF"/>
                </a:solidFill>
              </a:rPr>
              <a:t>369 diferent </a:t>
            </a:r>
            <a:r>
              <a:rPr lang="et-EE" sz="1200" dirty="0" err="1">
                <a:solidFill>
                  <a:srgbClr val="FFFFFF"/>
                </a:solidFill>
              </a:rPr>
              <a:t>services</a:t>
            </a:r>
            <a:endParaRPr lang="et-EE" sz="1200" dirty="0">
              <a:solidFill>
                <a:srgbClr val="FFFFFF"/>
              </a:solidFill>
            </a:endParaRPr>
          </a:p>
          <a:p>
            <a:pPr marL="0" marR="0" indent="0" algn="l" defTabSz="1066800" rtl="0" fontAlgn="auto" latinLnBrk="0" hangingPunct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t-EE" sz="1200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/>
              <a:uFillTx/>
              <a:latin typeface="Raleway"/>
              <a:ea typeface="Raleway"/>
              <a:cs typeface="Raleway"/>
              <a:sym typeface="Raleway"/>
            </a:endParaRPr>
          </a:p>
        </p:txBody>
      </p:sp>
    </p:spTree>
    <p:extLst>
      <p:ext uri="{BB962C8B-B14F-4D97-AF65-F5344CB8AC3E}">
        <p14:creationId xmlns:p14="http://schemas.microsoft.com/office/powerpoint/2010/main" val="33711602"/>
      </p:ext>
    </p:extLst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D675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lt 9" descr="Sülearvuti">
            <a:extLst>
              <a:ext uri="{FF2B5EF4-FFF2-40B4-BE49-F238E27FC236}">
                <a16:creationId xmlns:a16="http://schemas.microsoft.com/office/drawing/2014/main" id="{BBA46C38-1D81-4034-A122-EC62392A752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-1001485" y="-2853871"/>
            <a:ext cx="14514286" cy="12565742"/>
          </a:xfrm>
          <a:prstGeom prst="rect">
            <a:avLst/>
          </a:prstGeom>
        </p:spPr>
      </p:pic>
      <p:sp>
        <p:nvSpPr>
          <p:cNvPr id="5" name="Ristkülik 4">
            <a:extLst>
              <a:ext uri="{FF2B5EF4-FFF2-40B4-BE49-F238E27FC236}">
                <a16:creationId xmlns:a16="http://schemas.microsoft.com/office/drawing/2014/main" id="{0B5F722E-9FAE-412D-A714-C42C8DD2C2F2}"/>
              </a:ext>
            </a:extLst>
          </p:cNvPr>
          <p:cNvSpPr/>
          <p:nvPr/>
        </p:nvSpPr>
        <p:spPr>
          <a:xfrm>
            <a:off x="1611086" y="130629"/>
            <a:ext cx="9317997" cy="5297714"/>
          </a:xfrm>
          <a:prstGeom prst="rect">
            <a:avLst/>
          </a:prstGeom>
          <a:solidFill>
            <a:srgbClr val="FFFFFF"/>
          </a:solidFill>
          <a:ln w="1016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t-EE" sz="1800" b="0" i="0" u="none" strike="noStrike" cap="none" spc="0" normalizeH="0" baseline="0">
              <a:ln>
                <a:noFill/>
              </a:ln>
              <a:solidFill>
                <a:srgbClr val="575A5D"/>
              </a:solidFill>
              <a:effectLst/>
              <a:uFillTx/>
              <a:latin typeface="Aino Regular"/>
              <a:ea typeface="Aino Regular"/>
              <a:cs typeface="Aino Regular"/>
              <a:sym typeface="Aino Regular"/>
            </a:endParaRPr>
          </a:p>
        </p:txBody>
      </p:sp>
      <p:pic>
        <p:nvPicPr>
          <p:cNvPr id="12" name="Pilt 11">
            <a:extLst>
              <a:ext uri="{FF2B5EF4-FFF2-40B4-BE49-F238E27FC236}">
                <a16:creationId xmlns:a16="http://schemas.microsoft.com/office/drawing/2014/main" id="{755A59F0-42B0-4625-B7D3-353CC767C72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30938" y="1560448"/>
            <a:ext cx="10049439" cy="3915066"/>
          </a:xfrm>
          <a:prstGeom prst="rect">
            <a:avLst/>
          </a:prstGeom>
        </p:spPr>
      </p:pic>
      <p:sp>
        <p:nvSpPr>
          <p:cNvPr id="13" name="Pealkiri 1">
            <a:extLst>
              <a:ext uri="{FF2B5EF4-FFF2-40B4-BE49-F238E27FC236}">
                <a16:creationId xmlns:a16="http://schemas.microsoft.com/office/drawing/2014/main" id="{6A0B4543-0039-4E26-9542-DDD93D7FB4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27374" y="299729"/>
            <a:ext cx="10729512" cy="1082757"/>
          </a:xfrm>
        </p:spPr>
        <p:txBody>
          <a:bodyPr>
            <a:normAutofit/>
          </a:bodyPr>
          <a:lstStyle/>
          <a:p>
            <a:r>
              <a:rPr lang="et-EE" sz="4400" dirty="0" err="1">
                <a:solidFill>
                  <a:srgbClr val="ED675F"/>
                </a:solidFill>
              </a:rPr>
              <a:t>Free</a:t>
            </a:r>
            <a:r>
              <a:rPr lang="et-EE" sz="4400" dirty="0">
                <a:solidFill>
                  <a:srgbClr val="ED675F"/>
                </a:solidFill>
              </a:rPr>
              <a:t> </a:t>
            </a:r>
            <a:r>
              <a:rPr lang="et-EE" sz="4400" dirty="0" err="1">
                <a:solidFill>
                  <a:srgbClr val="ED675F"/>
                </a:solidFill>
              </a:rPr>
              <a:t>time</a:t>
            </a:r>
            <a:r>
              <a:rPr lang="et-EE" sz="4400" dirty="0">
                <a:solidFill>
                  <a:srgbClr val="ED675F"/>
                </a:solidFill>
              </a:rPr>
              <a:t> </a:t>
            </a:r>
            <a:r>
              <a:rPr lang="et-EE" sz="4400" dirty="0" err="1">
                <a:solidFill>
                  <a:srgbClr val="ED675F"/>
                </a:solidFill>
              </a:rPr>
              <a:t>search</a:t>
            </a:r>
            <a:r>
              <a:rPr lang="et-EE" sz="4400" dirty="0">
                <a:solidFill>
                  <a:srgbClr val="ED675F"/>
                </a:solidFill>
              </a:rPr>
              <a:t> + </a:t>
            </a:r>
            <a:r>
              <a:rPr lang="et-EE" sz="4400" dirty="0" err="1">
                <a:solidFill>
                  <a:srgbClr val="ED675F"/>
                </a:solidFill>
              </a:rPr>
              <a:t>suggestions</a:t>
            </a:r>
            <a:endParaRPr lang="et-EE" sz="4400" dirty="0">
              <a:solidFill>
                <a:srgbClr val="ED675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0342985"/>
      </p:ext>
    </p:extLst>
  </p:cSld>
  <p:clrMapOvr>
    <a:masterClrMapping/>
  </p:clrMapOvr>
  <p:transition spd="slow">
    <p:push dir="u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D675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lt 9" descr="Sülearvuti">
            <a:extLst>
              <a:ext uri="{FF2B5EF4-FFF2-40B4-BE49-F238E27FC236}">
                <a16:creationId xmlns:a16="http://schemas.microsoft.com/office/drawing/2014/main" id="{BBA46C38-1D81-4034-A122-EC62392A752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-1001485" y="-2853871"/>
            <a:ext cx="14514286" cy="12565742"/>
          </a:xfrm>
          <a:prstGeom prst="rect">
            <a:avLst/>
          </a:prstGeom>
        </p:spPr>
      </p:pic>
      <p:sp>
        <p:nvSpPr>
          <p:cNvPr id="5" name="Ristkülik 4">
            <a:extLst>
              <a:ext uri="{FF2B5EF4-FFF2-40B4-BE49-F238E27FC236}">
                <a16:creationId xmlns:a16="http://schemas.microsoft.com/office/drawing/2014/main" id="{0B5F722E-9FAE-412D-A714-C42C8DD2C2F2}"/>
              </a:ext>
            </a:extLst>
          </p:cNvPr>
          <p:cNvSpPr/>
          <p:nvPr/>
        </p:nvSpPr>
        <p:spPr>
          <a:xfrm>
            <a:off x="1611086" y="130629"/>
            <a:ext cx="9317997" cy="5297714"/>
          </a:xfrm>
          <a:prstGeom prst="rect">
            <a:avLst/>
          </a:prstGeom>
          <a:solidFill>
            <a:srgbClr val="FFFFFF"/>
          </a:solidFill>
          <a:ln w="1016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t-EE" sz="1800" b="0" i="0" u="none" strike="noStrike" cap="none" spc="0" normalizeH="0" baseline="0">
              <a:ln>
                <a:noFill/>
              </a:ln>
              <a:solidFill>
                <a:srgbClr val="575A5D"/>
              </a:solidFill>
              <a:effectLst/>
              <a:uFillTx/>
              <a:latin typeface="Aino Regular"/>
              <a:ea typeface="Aino Regular"/>
              <a:cs typeface="Aino Regular"/>
              <a:sym typeface="Aino Regular"/>
            </a:endParaRPr>
          </a:p>
        </p:txBody>
      </p:sp>
      <p:pic>
        <p:nvPicPr>
          <p:cNvPr id="6" name="Pilt 5">
            <a:extLst>
              <a:ext uri="{FF2B5EF4-FFF2-40B4-BE49-F238E27FC236}">
                <a16:creationId xmlns:a16="http://schemas.microsoft.com/office/drawing/2014/main" id="{A5441AD5-F8E4-46A0-BB65-A48030F1107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05414" y="555408"/>
            <a:ext cx="7977520" cy="5227987"/>
          </a:xfrm>
          <a:prstGeom prst="rect">
            <a:avLst/>
          </a:prstGeom>
        </p:spPr>
      </p:pic>
      <p:sp>
        <p:nvSpPr>
          <p:cNvPr id="7" name="Pealkiri 1">
            <a:extLst>
              <a:ext uri="{FF2B5EF4-FFF2-40B4-BE49-F238E27FC236}">
                <a16:creationId xmlns:a16="http://schemas.microsoft.com/office/drawing/2014/main" id="{5FC80145-2012-4630-8D4F-E022F83E53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06470" y="-234893"/>
            <a:ext cx="10729512" cy="1082757"/>
          </a:xfrm>
        </p:spPr>
        <p:txBody>
          <a:bodyPr>
            <a:normAutofit/>
          </a:bodyPr>
          <a:lstStyle/>
          <a:p>
            <a:r>
              <a:rPr lang="et-EE" sz="4400" dirty="0" err="1">
                <a:solidFill>
                  <a:srgbClr val="ED675F"/>
                </a:solidFill>
              </a:rPr>
              <a:t>Patient</a:t>
            </a:r>
            <a:r>
              <a:rPr lang="et-EE" sz="4400" dirty="0">
                <a:solidFill>
                  <a:srgbClr val="ED675F"/>
                </a:solidFill>
              </a:rPr>
              <a:t> </a:t>
            </a:r>
            <a:r>
              <a:rPr lang="et-EE" sz="4400" dirty="0" err="1">
                <a:solidFill>
                  <a:srgbClr val="ED675F"/>
                </a:solidFill>
              </a:rPr>
              <a:t>mobility</a:t>
            </a:r>
            <a:endParaRPr lang="et-EE" sz="4400" dirty="0">
              <a:solidFill>
                <a:srgbClr val="ED675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2851614"/>
      </p:ext>
    </p:extLst>
  </p:cSld>
  <p:clrMapOvr>
    <a:masterClrMapping/>
  </p:clrMapOvr>
  <p:transition spd="slow">
    <p:push dir="u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D675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lt 9" descr="Sülearvuti">
            <a:extLst>
              <a:ext uri="{FF2B5EF4-FFF2-40B4-BE49-F238E27FC236}">
                <a16:creationId xmlns:a16="http://schemas.microsoft.com/office/drawing/2014/main" id="{BBA46C38-1D81-4034-A122-EC62392A752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-1001485" y="-2853871"/>
            <a:ext cx="14514286" cy="12565742"/>
          </a:xfrm>
          <a:prstGeom prst="rect">
            <a:avLst/>
          </a:prstGeom>
        </p:spPr>
      </p:pic>
      <p:sp>
        <p:nvSpPr>
          <p:cNvPr id="5" name="Ristkülik 4">
            <a:extLst>
              <a:ext uri="{FF2B5EF4-FFF2-40B4-BE49-F238E27FC236}">
                <a16:creationId xmlns:a16="http://schemas.microsoft.com/office/drawing/2014/main" id="{0B5F722E-9FAE-412D-A714-C42C8DD2C2F2}"/>
              </a:ext>
            </a:extLst>
          </p:cNvPr>
          <p:cNvSpPr/>
          <p:nvPr/>
        </p:nvSpPr>
        <p:spPr>
          <a:xfrm>
            <a:off x="1611086" y="130629"/>
            <a:ext cx="9317997" cy="5297714"/>
          </a:xfrm>
          <a:prstGeom prst="rect">
            <a:avLst/>
          </a:prstGeom>
          <a:solidFill>
            <a:srgbClr val="FFFFFF"/>
          </a:solidFill>
          <a:ln w="1016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t-EE" sz="1800" b="0" i="0" u="none" strike="noStrike" cap="none" spc="0" normalizeH="0" baseline="0">
              <a:ln>
                <a:noFill/>
              </a:ln>
              <a:solidFill>
                <a:srgbClr val="575A5D"/>
              </a:solidFill>
              <a:effectLst/>
              <a:uFillTx/>
              <a:latin typeface="Aino Regular"/>
              <a:ea typeface="Aino Regular"/>
              <a:cs typeface="Aino Regular"/>
              <a:sym typeface="Aino Regular"/>
            </a:endParaRPr>
          </a:p>
        </p:txBody>
      </p:sp>
      <p:pic>
        <p:nvPicPr>
          <p:cNvPr id="7" name="Pilt 6">
            <a:extLst>
              <a:ext uri="{FF2B5EF4-FFF2-40B4-BE49-F238E27FC236}">
                <a16:creationId xmlns:a16="http://schemas.microsoft.com/office/drawing/2014/main" id="{587D1102-9CC6-4F13-A190-75F3AA1B524F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16744"/>
          <a:stretch/>
        </p:blipFill>
        <p:spPr>
          <a:xfrm>
            <a:off x="1761144" y="653885"/>
            <a:ext cx="9167939" cy="5109028"/>
          </a:xfrm>
          <a:prstGeom prst="rect">
            <a:avLst/>
          </a:prstGeom>
        </p:spPr>
      </p:pic>
      <p:sp>
        <p:nvSpPr>
          <p:cNvPr id="8" name="Pealkiri 1">
            <a:extLst>
              <a:ext uri="{FF2B5EF4-FFF2-40B4-BE49-F238E27FC236}">
                <a16:creationId xmlns:a16="http://schemas.microsoft.com/office/drawing/2014/main" id="{C230FBF0-C12F-4408-B7AF-D84D17AA95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72115" y="152772"/>
            <a:ext cx="10729512" cy="1082757"/>
          </a:xfrm>
        </p:spPr>
        <p:txBody>
          <a:bodyPr>
            <a:normAutofit/>
          </a:bodyPr>
          <a:lstStyle/>
          <a:p>
            <a:r>
              <a:rPr lang="et-EE" sz="4400" dirty="0" err="1">
                <a:solidFill>
                  <a:srgbClr val="ED675F"/>
                </a:solidFill>
              </a:rPr>
              <a:t>Suggestions</a:t>
            </a:r>
            <a:endParaRPr lang="et-EE" sz="4400" dirty="0">
              <a:solidFill>
                <a:srgbClr val="ED675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7331078"/>
      </p:ext>
    </p:extLst>
  </p:cSld>
  <p:clrMapOvr>
    <a:masterClrMapping/>
  </p:clrMapOvr>
  <p:transition spd="slow">
    <p:push dir="u"/>
  </p:transition>
</p:sld>
</file>

<file path=ppt/theme/theme1.xml><?xml version="1.0" encoding="utf-8"?>
<a:theme xmlns:a="http://schemas.openxmlformats.org/drawingml/2006/main" name="TEHIK Theme">
  <a:themeElements>
    <a:clrScheme name="TEHIK Pallette">
      <a:dk1>
        <a:srgbClr val="646481"/>
      </a:dk1>
      <a:lt1>
        <a:srgbClr val="E3E4E3"/>
      </a:lt1>
      <a:dk2>
        <a:srgbClr val="545153"/>
      </a:dk2>
      <a:lt2>
        <a:srgbClr val="ECECEC"/>
      </a:lt2>
      <a:accent1>
        <a:srgbClr val="009DB0"/>
      </a:accent1>
      <a:accent2>
        <a:srgbClr val="9F6EFF"/>
      </a:accent2>
      <a:accent3>
        <a:srgbClr val="FF5B4F"/>
      </a:accent3>
      <a:accent4>
        <a:srgbClr val="636183"/>
      </a:accent4>
      <a:accent5>
        <a:srgbClr val="008130"/>
      </a:accent5>
      <a:accent6>
        <a:srgbClr val="FFBB00"/>
      </a:accent6>
      <a:hlink>
        <a:srgbClr val="FF5B4F"/>
      </a:hlink>
      <a:folHlink>
        <a:srgbClr val="454AA7"/>
      </a:folHlink>
    </a:clrScheme>
    <a:fontScheme name="TEHNIK">
      <a:majorFont>
        <a:latin typeface="Raleway"/>
        <a:ea typeface=""/>
        <a:cs typeface=""/>
      </a:majorFont>
      <a:minorFont>
        <a:latin typeface="Raleway"/>
        <a:ea typeface=""/>
        <a:cs typeface=""/>
      </a:minorFont>
    </a:fontScheme>
    <a:fmtScheme name="BrandEstoni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01600" cap="flat">
          <a:solidFill>
            <a:srgbClr val="FE5C57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575A5D"/>
            </a:solidFill>
            <a:effectLst/>
            <a:uFillTx/>
            <a:latin typeface="Aino Regular"/>
            <a:ea typeface="Aino Regular"/>
            <a:cs typeface="Aino Regular"/>
            <a:sym typeface="Aino Regular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1066800" rtl="0" fontAlgn="auto" latinLnBrk="0" hangingPunct="0">
          <a:lnSpc>
            <a:spcPct val="90000"/>
          </a:lnSpc>
          <a:spcBef>
            <a:spcPts val="1000"/>
          </a:spcBef>
          <a:spcAft>
            <a:spcPts val="0"/>
          </a:spcAft>
          <a:buClrTx/>
          <a:buSzTx/>
          <a:buFontTx/>
          <a:buNone/>
          <a:tabLst/>
          <a:defRPr kumimoji="0" sz="2000" b="0" i="0" u="none" strike="noStrike" cap="none" spc="0" normalizeH="0" baseline="0">
            <a:ln>
              <a:noFill/>
            </a:ln>
            <a:solidFill>
              <a:srgbClr val="646482"/>
            </a:solidFill>
            <a:effectLst/>
            <a:uFillTx/>
            <a:latin typeface="Raleway"/>
            <a:ea typeface="Raleway"/>
            <a:cs typeface="Raleway"/>
            <a:sym typeface="Raleway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BrandEstonia">
  <a:themeElements>
    <a:clrScheme name="BrandEstonia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3C0078"/>
      </a:accent1>
      <a:accent2>
        <a:srgbClr val="51DE3E"/>
      </a:accent2>
      <a:accent3>
        <a:srgbClr val="FF2DB4"/>
      </a:accent3>
      <a:accent4>
        <a:srgbClr val="964542"/>
      </a:accent4>
      <a:accent5>
        <a:srgbClr val="C1BC76"/>
      </a:accent5>
      <a:accent6>
        <a:srgbClr val="FF4800"/>
      </a:accent6>
      <a:hlink>
        <a:srgbClr val="0000FF"/>
      </a:hlink>
      <a:folHlink>
        <a:srgbClr val="FF00FF"/>
      </a:folHlink>
    </a:clrScheme>
    <a:fontScheme name="BrandEstonia">
      <a:majorFont>
        <a:latin typeface="Helvetica"/>
        <a:ea typeface="Helvetica"/>
        <a:cs typeface="Helvetica"/>
      </a:majorFont>
      <a:minorFont>
        <a:latin typeface="Calibri"/>
        <a:ea typeface="Calibri"/>
        <a:cs typeface="Calibri"/>
      </a:minorFont>
    </a:fontScheme>
    <a:fmtScheme name="BrandEstoni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01600" cap="flat">
          <a:solidFill>
            <a:srgbClr val="FE5C57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575A5D"/>
            </a:solidFill>
            <a:effectLst/>
            <a:uFillTx/>
            <a:latin typeface="Aino Regular"/>
            <a:ea typeface="Aino Regular"/>
            <a:cs typeface="Aino Regular"/>
            <a:sym typeface="Aino Regular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1066800" rtl="0" fontAlgn="auto" latinLnBrk="0" hangingPunct="0">
          <a:lnSpc>
            <a:spcPct val="90000"/>
          </a:lnSpc>
          <a:spcBef>
            <a:spcPts val="1000"/>
          </a:spcBef>
          <a:spcAft>
            <a:spcPts val="0"/>
          </a:spcAft>
          <a:buClrTx/>
          <a:buSzTx/>
          <a:buFontTx/>
          <a:buNone/>
          <a:tabLst/>
          <a:defRPr kumimoji="0" sz="2000" b="0" i="0" u="none" strike="noStrike" cap="none" spc="0" normalizeH="0" baseline="0">
            <a:ln>
              <a:noFill/>
            </a:ln>
            <a:solidFill>
              <a:srgbClr val="646482"/>
            </a:solidFill>
            <a:effectLst/>
            <a:uFillTx/>
            <a:latin typeface="Raleway"/>
            <a:ea typeface="Raleway"/>
            <a:cs typeface="Raleway"/>
            <a:sym typeface="Raleway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21841</TotalTime>
  <Words>480</Words>
  <Application>Microsoft Office PowerPoint</Application>
  <PresentationFormat>Laiekraan</PresentationFormat>
  <Paragraphs>106</Paragraphs>
  <Slides>18</Slides>
  <Notes>0</Notes>
  <HiddenSlides>1</HiddenSlides>
  <MMClips>0</MMClips>
  <ScaleCrop>false</ScaleCrop>
  <HeadingPairs>
    <vt:vector size="6" baseType="variant">
      <vt:variant>
        <vt:lpstr>Kasutatud fondid</vt:lpstr>
      </vt:variant>
      <vt:variant>
        <vt:i4>5</vt:i4>
      </vt:variant>
      <vt:variant>
        <vt:lpstr>Kujundus</vt:lpstr>
      </vt:variant>
      <vt:variant>
        <vt:i4>1</vt:i4>
      </vt:variant>
      <vt:variant>
        <vt:lpstr>Slaidipealkirjad</vt:lpstr>
      </vt:variant>
      <vt:variant>
        <vt:i4>18</vt:i4>
      </vt:variant>
    </vt:vector>
  </HeadingPairs>
  <TitlesOfParts>
    <vt:vector size="24" baseType="lpstr">
      <vt:lpstr>Aino Regular</vt:lpstr>
      <vt:lpstr>Raleway</vt:lpstr>
      <vt:lpstr>Roboto Condensed</vt:lpstr>
      <vt:lpstr>Arial</vt:lpstr>
      <vt:lpstr>Wingdings</vt:lpstr>
      <vt:lpstr>TEHIK Theme</vt:lpstr>
      <vt:lpstr>eBooking  in Estonia</vt:lpstr>
      <vt:lpstr>PowerPointi esitlus</vt:lpstr>
      <vt:lpstr>PowerPointi esitlus</vt:lpstr>
      <vt:lpstr>Roadmap for eBooking</vt:lpstr>
      <vt:lpstr>PowerPointi esitlus</vt:lpstr>
      <vt:lpstr>PowerPointi esitlus</vt:lpstr>
      <vt:lpstr>Free time search + suggestions</vt:lpstr>
      <vt:lpstr>Patient mobility</vt:lpstr>
      <vt:lpstr>Suggestions</vt:lpstr>
      <vt:lpstr>Free time search with referrals</vt:lpstr>
      <vt:lpstr>Remote visits</vt:lpstr>
      <vt:lpstr>COVID-19 vaccination</vt:lpstr>
      <vt:lpstr>Waiting lists</vt:lpstr>
      <vt:lpstr>Waiting list management</vt:lpstr>
      <vt:lpstr>Waiting list offering</vt:lpstr>
      <vt:lpstr>What we learned  </vt:lpstr>
      <vt:lpstr>Next developments  </vt:lpstr>
      <vt:lpstr>Thank you!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TEHIK 2019 kokkuvõte ja 2020 plaanid</dc:title>
  <dc:creator>Monika Soosaar</dc:creator>
  <cp:lastModifiedBy>Tõnis Jaagus</cp:lastModifiedBy>
  <cp:revision>190</cp:revision>
  <dcterms:modified xsi:type="dcterms:W3CDTF">2023-01-23T13:43:18Z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AdHocReviewCycleID">
    <vt:i4>1894184622</vt:i4>
  </property>
  <property fmtid="{D5CDD505-2E9C-101B-9397-08002B2CF9AE}" pid="3" name="_NewReviewCycle">
    <vt:lpwstr/>
  </property>
  <property fmtid="{D5CDD505-2E9C-101B-9397-08002B2CF9AE}" pid="4" name="_EmailSubject">
    <vt:lpwstr>Our presentation from yesterday</vt:lpwstr>
  </property>
  <property fmtid="{D5CDD505-2E9C-101B-9397-08002B2CF9AE}" pid="5" name="_AuthorEmail">
    <vt:lpwstr>Tonis.Jaagus@tehik.ee</vt:lpwstr>
  </property>
  <property fmtid="{D5CDD505-2E9C-101B-9397-08002B2CF9AE}" pid="6" name="_AuthorEmailDisplayName">
    <vt:lpwstr>Tõnis Jaagus</vt:lpwstr>
  </property>
</Properties>
</file>