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10"/>
  </p:notesMasterIdLst>
  <p:handoutMasterIdLst>
    <p:handoutMasterId r:id="rId11"/>
  </p:handoutMasterIdLst>
  <p:sldIdLst>
    <p:sldId id="331" r:id="rId2"/>
    <p:sldId id="294" r:id="rId3"/>
    <p:sldId id="302" r:id="rId4"/>
    <p:sldId id="341" r:id="rId5"/>
    <p:sldId id="343" r:id="rId6"/>
    <p:sldId id="342" r:id="rId7"/>
    <p:sldId id="345" r:id="rId8"/>
    <p:sldId id="32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098"/>
    <a:srgbClr val="FCFAF1"/>
    <a:srgbClr val="FDF1DC"/>
    <a:srgbClr val="FFC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27" autoAdjust="0"/>
    <p:restoredTop sz="93883" autoAdjust="0"/>
  </p:normalViewPr>
  <p:slideViewPr>
    <p:cSldViewPr>
      <p:cViewPr varScale="1">
        <p:scale>
          <a:sx n="63" d="100"/>
          <a:sy n="63" d="100"/>
        </p:scale>
        <p:origin x="640" y="6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2898" y="36"/>
      </p:cViewPr>
      <p:guideLst/>
    </p:cSldViewPr>
  </p:notesViewPr>
  <p:gridSpacing cx="54000" cy="54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8B4781CC-90D9-4D95-910D-D67E23DC3AF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9127F65F-C5EA-49CF-B412-45C1282CBDA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8C05BC-CA8F-4EF0-A0E2-23AC6867EB0A}" type="datetimeFigureOut">
              <a:rPr lang="en-US" smtClean="0"/>
              <a:t>2/13/2023</a:t>
            </a:fld>
            <a:endParaRPr lang="en-US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DABC14C7-9760-49C5-B8AA-1D0F83D1DAA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dnkslsdnsd</a:t>
            </a:r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68D9E552-4260-41BC-98BE-2F141B409C3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D92076-FFF8-421C-864A-DC76D5233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1071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743DDC-5C10-4965-836A-77C7B3C53AB5}" type="datetimeFigureOut">
              <a:rPr lang="en-US" smtClean="0"/>
              <a:t>2/13/2023</a:t>
            </a:fld>
            <a:endParaRPr lang="en-US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dnkslsdnsd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7C32F-C11B-4662-92F2-41B9CEB1B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2241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6.png"/><Relationship Id="rId117" Type="http://schemas.openxmlformats.org/officeDocument/2006/relationships/image" Target="../media/image117.svg"/><Relationship Id="rId21" Type="http://schemas.openxmlformats.org/officeDocument/2006/relationships/image" Target="../media/image21.svg"/><Relationship Id="rId42" Type="http://schemas.openxmlformats.org/officeDocument/2006/relationships/image" Target="../media/image42.png"/><Relationship Id="rId47" Type="http://schemas.openxmlformats.org/officeDocument/2006/relationships/image" Target="../media/image47.svg"/><Relationship Id="rId63" Type="http://schemas.openxmlformats.org/officeDocument/2006/relationships/image" Target="../media/image63.svg"/><Relationship Id="rId68" Type="http://schemas.openxmlformats.org/officeDocument/2006/relationships/image" Target="../media/image68.png"/><Relationship Id="rId84" Type="http://schemas.openxmlformats.org/officeDocument/2006/relationships/image" Target="../media/image84.png"/><Relationship Id="rId89" Type="http://schemas.openxmlformats.org/officeDocument/2006/relationships/image" Target="../media/image89.svg"/><Relationship Id="rId112" Type="http://schemas.openxmlformats.org/officeDocument/2006/relationships/image" Target="../media/image112.png"/><Relationship Id="rId16" Type="http://schemas.openxmlformats.org/officeDocument/2006/relationships/image" Target="../media/image16.png"/><Relationship Id="rId107" Type="http://schemas.openxmlformats.org/officeDocument/2006/relationships/image" Target="../media/image107.svg"/><Relationship Id="rId11" Type="http://schemas.openxmlformats.org/officeDocument/2006/relationships/image" Target="../media/image11.svg"/><Relationship Id="rId32" Type="http://schemas.openxmlformats.org/officeDocument/2006/relationships/image" Target="../media/image32.png"/><Relationship Id="rId37" Type="http://schemas.openxmlformats.org/officeDocument/2006/relationships/image" Target="../media/image37.svg"/><Relationship Id="rId53" Type="http://schemas.openxmlformats.org/officeDocument/2006/relationships/image" Target="../media/image53.svg"/><Relationship Id="rId58" Type="http://schemas.openxmlformats.org/officeDocument/2006/relationships/image" Target="../media/image58.png"/><Relationship Id="rId74" Type="http://schemas.openxmlformats.org/officeDocument/2006/relationships/image" Target="../media/image74.png"/><Relationship Id="rId79" Type="http://schemas.openxmlformats.org/officeDocument/2006/relationships/image" Target="../media/image79.svg"/><Relationship Id="rId102" Type="http://schemas.openxmlformats.org/officeDocument/2006/relationships/image" Target="../media/image102.png"/><Relationship Id="rId5" Type="http://schemas.openxmlformats.org/officeDocument/2006/relationships/image" Target="../media/image7.svg"/><Relationship Id="rId90" Type="http://schemas.openxmlformats.org/officeDocument/2006/relationships/image" Target="../media/image90.png"/><Relationship Id="rId95" Type="http://schemas.openxmlformats.org/officeDocument/2006/relationships/image" Target="../media/image95.svg"/><Relationship Id="rId22" Type="http://schemas.openxmlformats.org/officeDocument/2006/relationships/image" Target="../media/image22.png"/><Relationship Id="rId27" Type="http://schemas.openxmlformats.org/officeDocument/2006/relationships/image" Target="../media/image27.svg"/><Relationship Id="rId43" Type="http://schemas.openxmlformats.org/officeDocument/2006/relationships/image" Target="../media/image43.svg"/><Relationship Id="rId48" Type="http://schemas.openxmlformats.org/officeDocument/2006/relationships/image" Target="../media/image48.png"/><Relationship Id="rId64" Type="http://schemas.openxmlformats.org/officeDocument/2006/relationships/image" Target="../media/image64.png"/><Relationship Id="rId69" Type="http://schemas.openxmlformats.org/officeDocument/2006/relationships/image" Target="../media/image69.svg"/><Relationship Id="rId113" Type="http://schemas.openxmlformats.org/officeDocument/2006/relationships/image" Target="../media/image113.svg"/><Relationship Id="rId118" Type="http://schemas.openxmlformats.org/officeDocument/2006/relationships/image" Target="../media/image118.png"/><Relationship Id="rId80" Type="http://schemas.openxmlformats.org/officeDocument/2006/relationships/image" Target="../media/image80.png"/><Relationship Id="rId85" Type="http://schemas.openxmlformats.org/officeDocument/2006/relationships/image" Target="../media/image85.svg"/><Relationship Id="rId12" Type="http://schemas.openxmlformats.org/officeDocument/2006/relationships/image" Target="../media/image12.png"/><Relationship Id="rId17" Type="http://schemas.openxmlformats.org/officeDocument/2006/relationships/image" Target="../media/image17.svg"/><Relationship Id="rId33" Type="http://schemas.openxmlformats.org/officeDocument/2006/relationships/image" Target="../media/image33.svg"/><Relationship Id="rId38" Type="http://schemas.openxmlformats.org/officeDocument/2006/relationships/image" Target="../media/image38.png"/><Relationship Id="rId59" Type="http://schemas.openxmlformats.org/officeDocument/2006/relationships/image" Target="../media/image59.svg"/><Relationship Id="rId103" Type="http://schemas.openxmlformats.org/officeDocument/2006/relationships/image" Target="../media/image103.svg"/><Relationship Id="rId108" Type="http://schemas.openxmlformats.org/officeDocument/2006/relationships/image" Target="../media/image108.png"/><Relationship Id="rId54" Type="http://schemas.openxmlformats.org/officeDocument/2006/relationships/image" Target="../media/image54.png"/><Relationship Id="rId70" Type="http://schemas.openxmlformats.org/officeDocument/2006/relationships/image" Target="../media/image70.png"/><Relationship Id="rId75" Type="http://schemas.openxmlformats.org/officeDocument/2006/relationships/image" Target="../media/image75.svg"/><Relationship Id="rId91" Type="http://schemas.openxmlformats.org/officeDocument/2006/relationships/image" Target="../media/image91.svg"/><Relationship Id="rId96" Type="http://schemas.openxmlformats.org/officeDocument/2006/relationships/image" Target="../media/image9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23" Type="http://schemas.openxmlformats.org/officeDocument/2006/relationships/image" Target="../media/image23.svg"/><Relationship Id="rId28" Type="http://schemas.openxmlformats.org/officeDocument/2006/relationships/image" Target="../media/image28.png"/><Relationship Id="rId49" Type="http://schemas.openxmlformats.org/officeDocument/2006/relationships/image" Target="../media/image49.svg"/><Relationship Id="rId114" Type="http://schemas.openxmlformats.org/officeDocument/2006/relationships/image" Target="../media/image114.png"/><Relationship Id="rId119" Type="http://schemas.openxmlformats.org/officeDocument/2006/relationships/image" Target="../media/image119.svg"/><Relationship Id="rId10" Type="http://schemas.openxmlformats.org/officeDocument/2006/relationships/image" Target="../media/image10.png"/><Relationship Id="rId31" Type="http://schemas.openxmlformats.org/officeDocument/2006/relationships/image" Target="../media/image31.svg"/><Relationship Id="rId44" Type="http://schemas.openxmlformats.org/officeDocument/2006/relationships/image" Target="../media/image44.png"/><Relationship Id="rId52" Type="http://schemas.openxmlformats.org/officeDocument/2006/relationships/image" Target="../media/image52.png"/><Relationship Id="rId60" Type="http://schemas.openxmlformats.org/officeDocument/2006/relationships/image" Target="../media/image60.png"/><Relationship Id="rId65" Type="http://schemas.openxmlformats.org/officeDocument/2006/relationships/image" Target="../media/image65.svg"/><Relationship Id="rId73" Type="http://schemas.openxmlformats.org/officeDocument/2006/relationships/image" Target="../media/image73.svg"/><Relationship Id="rId78" Type="http://schemas.openxmlformats.org/officeDocument/2006/relationships/image" Target="../media/image78.png"/><Relationship Id="rId81" Type="http://schemas.openxmlformats.org/officeDocument/2006/relationships/image" Target="../media/image81.svg"/><Relationship Id="rId86" Type="http://schemas.openxmlformats.org/officeDocument/2006/relationships/image" Target="../media/image86.png"/><Relationship Id="rId94" Type="http://schemas.openxmlformats.org/officeDocument/2006/relationships/image" Target="../media/image94.png"/><Relationship Id="rId99" Type="http://schemas.openxmlformats.org/officeDocument/2006/relationships/image" Target="../media/image99.svg"/><Relationship Id="rId101" Type="http://schemas.openxmlformats.org/officeDocument/2006/relationships/image" Target="../media/image101.svg"/><Relationship Id="rId4" Type="http://schemas.openxmlformats.org/officeDocument/2006/relationships/image" Target="../media/image6.png"/><Relationship Id="rId9" Type="http://schemas.openxmlformats.org/officeDocument/2006/relationships/image" Target="../media/image9.svg"/><Relationship Id="rId13" Type="http://schemas.openxmlformats.org/officeDocument/2006/relationships/image" Target="../media/image13.svg"/><Relationship Id="rId18" Type="http://schemas.openxmlformats.org/officeDocument/2006/relationships/image" Target="../media/image18.png"/><Relationship Id="rId39" Type="http://schemas.openxmlformats.org/officeDocument/2006/relationships/image" Target="../media/image39.svg"/><Relationship Id="rId109" Type="http://schemas.openxmlformats.org/officeDocument/2006/relationships/image" Target="../media/image109.svg"/><Relationship Id="rId34" Type="http://schemas.openxmlformats.org/officeDocument/2006/relationships/image" Target="../media/image34.png"/><Relationship Id="rId50" Type="http://schemas.openxmlformats.org/officeDocument/2006/relationships/image" Target="../media/image50.png"/><Relationship Id="rId55" Type="http://schemas.openxmlformats.org/officeDocument/2006/relationships/image" Target="../media/image55.svg"/><Relationship Id="rId76" Type="http://schemas.openxmlformats.org/officeDocument/2006/relationships/image" Target="../media/image76.png"/><Relationship Id="rId97" Type="http://schemas.openxmlformats.org/officeDocument/2006/relationships/image" Target="../media/image97.svg"/><Relationship Id="rId104" Type="http://schemas.openxmlformats.org/officeDocument/2006/relationships/image" Target="../media/image104.png"/><Relationship Id="rId7" Type="http://schemas.openxmlformats.org/officeDocument/2006/relationships/image" Target="../media/image3.svg"/><Relationship Id="rId71" Type="http://schemas.openxmlformats.org/officeDocument/2006/relationships/image" Target="../media/image71.svg"/><Relationship Id="rId92" Type="http://schemas.openxmlformats.org/officeDocument/2006/relationships/image" Target="../media/image92.png"/><Relationship Id="rId2" Type="http://schemas.openxmlformats.org/officeDocument/2006/relationships/image" Target="../media/image4.png"/><Relationship Id="rId29" Type="http://schemas.openxmlformats.org/officeDocument/2006/relationships/image" Target="../media/image29.svg"/><Relationship Id="rId24" Type="http://schemas.openxmlformats.org/officeDocument/2006/relationships/image" Target="../media/image24.png"/><Relationship Id="rId40" Type="http://schemas.openxmlformats.org/officeDocument/2006/relationships/image" Target="../media/image40.png"/><Relationship Id="rId45" Type="http://schemas.openxmlformats.org/officeDocument/2006/relationships/image" Target="../media/image45.svg"/><Relationship Id="rId66" Type="http://schemas.openxmlformats.org/officeDocument/2006/relationships/image" Target="../media/image66.png"/><Relationship Id="rId87" Type="http://schemas.openxmlformats.org/officeDocument/2006/relationships/image" Target="../media/image87.svg"/><Relationship Id="rId110" Type="http://schemas.openxmlformats.org/officeDocument/2006/relationships/image" Target="../media/image110.png"/><Relationship Id="rId115" Type="http://schemas.openxmlformats.org/officeDocument/2006/relationships/image" Target="../media/image115.svg"/><Relationship Id="rId61" Type="http://schemas.openxmlformats.org/officeDocument/2006/relationships/image" Target="../media/image61.svg"/><Relationship Id="rId82" Type="http://schemas.openxmlformats.org/officeDocument/2006/relationships/image" Target="../media/image82.png"/><Relationship Id="rId19" Type="http://schemas.openxmlformats.org/officeDocument/2006/relationships/image" Target="../media/image19.svg"/><Relationship Id="rId14" Type="http://schemas.openxmlformats.org/officeDocument/2006/relationships/image" Target="../media/image14.png"/><Relationship Id="rId30" Type="http://schemas.openxmlformats.org/officeDocument/2006/relationships/image" Target="../media/image30.png"/><Relationship Id="rId35" Type="http://schemas.openxmlformats.org/officeDocument/2006/relationships/image" Target="../media/image35.svg"/><Relationship Id="rId56" Type="http://schemas.openxmlformats.org/officeDocument/2006/relationships/image" Target="../media/image56.png"/><Relationship Id="rId77" Type="http://schemas.openxmlformats.org/officeDocument/2006/relationships/image" Target="../media/image77.svg"/><Relationship Id="rId100" Type="http://schemas.openxmlformats.org/officeDocument/2006/relationships/image" Target="../media/image100.png"/><Relationship Id="rId105" Type="http://schemas.openxmlformats.org/officeDocument/2006/relationships/image" Target="../media/image105.svg"/><Relationship Id="rId8" Type="http://schemas.openxmlformats.org/officeDocument/2006/relationships/image" Target="../media/image8.png"/><Relationship Id="rId51" Type="http://schemas.openxmlformats.org/officeDocument/2006/relationships/image" Target="../media/image51.svg"/><Relationship Id="rId72" Type="http://schemas.openxmlformats.org/officeDocument/2006/relationships/image" Target="../media/image72.png"/><Relationship Id="rId93" Type="http://schemas.openxmlformats.org/officeDocument/2006/relationships/image" Target="../media/image93.svg"/><Relationship Id="rId98" Type="http://schemas.openxmlformats.org/officeDocument/2006/relationships/image" Target="../media/image98.png"/><Relationship Id="rId3" Type="http://schemas.openxmlformats.org/officeDocument/2006/relationships/image" Target="../media/image5.svg"/><Relationship Id="rId25" Type="http://schemas.openxmlformats.org/officeDocument/2006/relationships/image" Target="../media/image25.svg"/><Relationship Id="rId46" Type="http://schemas.openxmlformats.org/officeDocument/2006/relationships/image" Target="../media/image46.png"/><Relationship Id="rId67" Type="http://schemas.openxmlformats.org/officeDocument/2006/relationships/image" Target="../media/image67.svg"/><Relationship Id="rId116" Type="http://schemas.openxmlformats.org/officeDocument/2006/relationships/image" Target="../media/image116.png"/><Relationship Id="rId20" Type="http://schemas.openxmlformats.org/officeDocument/2006/relationships/image" Target="../media/image20.png"/><Relationship Id="rId41" Type="http://schemas.openxmlformats.org/officeDocument/2006/relationships/image" Target="../media/image41.svg"/><Relationship Id="rId62" Type="http://schemas.openxmlformats.org/officeDocument/2006/relationships/image" Target="../media/image62.png"/><Relationship Id="rId83" Type="http://schemas.openxmlformats.org/officeDocument/2006/relationships/image" Target="../media/image83.svg"/><Relationship Id="rId88" Type="http://schemas.openxmlformats.org/officeDocument/2006/relationships/image" Target="../media/image88.png"/><Relationship Id="rId111" Type="http://schemas.openxmlformats.org/officeDocument/2006/relationships/image" Target="../media/image111.svg"/><Relationship Id="rId15" Type="http://schemas.openxmlformats.org/officeDocument/2006/relationships/image" Target="../media/image15.svg"/><Relationship Id="rId36" Type="http://schemas.openxmlformats.org/officeDocument/2006/relationships/image" Target="../media/image36.png"/><Relationship Id="rId57" Type="http://schemas.openxmlformats.org/officeDocument/2006/relationships/image" Target="../media/image57.svg"/><Relationship Id="rId106" Type="http://schemas.openxmlformats.org/officeDocument/2006/relationships/image" Target="../media/image10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svg"/><Relationship Id="rId2" Type="http://schemas.openxmlformats.org/officeDocument/2006/relationships/image" Target="../media/image12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svg"/><Relationship Id="rId2" Type="http://schemas.openxmlformats.org/officeDocument/2006/relationships/image" Target="../media/image130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svg"/><Relationship Id="rId2" Type="http://schemas.openxmlformats.org/officeDocument/2006/relationships/image" Target="../media/image13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svg"/><Relationship Id="rId2" Type="http://schemas.openxmlformats.org/officeDocument/2006/relationships/image" Target="../media/image12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svg"/><Relationship Id="rId2" Type="http://schemas.openxmlformats.org/officeDocument/2006/relationships/image" Target="../media/image130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svg"/><Relationship Id="rId2" Type="http://schemas.openxmlformats.org/officeDocument/2006/relationships/image" Target="../media/image12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3.svg"/><Relationship Id="rId4" Type="http://schemas.openxmlformats.org/officeDocument/2006/relationships/image" Target="../media/image12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svg"/><Relationship Id="rId2" Type="http://schemas.openxmlformats.org/officeDocument/2006/relationships/image" Target="../media/image12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svg"/><Relationship Id="rId2" Type="http://schemas.openxmlformats.org/officeDocument/2006/relationships/image" Target="../media/image12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3.svg"/><Relationship Id="rId4" Type="http://schemas.openxmlformats.org/officeDocument/2006/relationships/image" Target="../media/image12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svg"/><Relationship Id="rId7" Type="http://schemas.openxmlformats.org/officeDocument/2006/relationships/image" Target="../media/image123.svg"/><Relationship Id="rId2" Type="http://schemas.openxmlformats.org/officeDocument/2006/relationships/image" Target="../media/image12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2.png"/><Relationship Id="rId5" Type="http://schemas.openxmlformats.org/officeDocument/2006/relationships/image" Target="../media/image129.svg"/><Relationship Id="rId4" Type="http://schemas.openxmlformats.org/officeDocument/2006/relationships/image" Target="../media/image128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passad layou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>
            <a:extLst>
              <a:ext uri="{FF2B5EF4-FFF2-40B4-BE49-F238E27FC236}">
                <a16:creationId xmlns:a16="http://schemas.microsoft.com/office/drawing/2014/main" id="{433001C9-81E9-43DF-BDBF-A1D92135B4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99656" y="1227038"/>
            <a:ext cx="1171575" cy="123825"/>
          </a:xfrm>
          <a:prstGeom prst="rect">
            <a:avLst/>
          </a:prstGeom>
        </p:spPr>
      </p:pic>
      <p:pic>
        <p:nvPicPr>
          <p:cNvPr id="7" name="Bild 6">
            <a:extLst>
              <a:ext uri="{FF2B5EF4-FFF2-40B4-BE49-F238E27FC236}">
                <a16:creationId xmlns:a16="http://schemas.microsoft.com/office/drawing/2014/main" id="{779EAF38-6248-46DF-9863-0869988B613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603612" y="1165126"/>
            <a:ext cx="304800" cy="247650"/>
          </a:xfrm>
          <a:prstGeom prst="rect">
            <a:avLst/>
          </a:prstGeom>
        </p:spPr>
      </p:pic>
      <p:pic>
        <p:nvPicPr>
          <p:cNvPr id="8" name="Bild 7">
            <a:extLst>
              <a:ext uri="{FF2B5EF4-FFF2-40B4-BE49-F238E27FC236}">
                <a16:creationId xmlns:a16="http://schemas.microsoft.com/office/drawing/2014/main" id="{DF443138-2F1C-495C-AF38-37126D68720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62183" y="1193871"/>
            <a:ext cx="1211787" cy="156992"/>
          </a:xfrm>
          <a:prstGeom prst="rect">
            <a:avLst/>
          </a:prstGeom>
        </p:spPr>
      </p:pic>
      <p:pic>
        <p:nvPicPr>
          <p:cNvPr id="10" name="Bild 9">
            <a:extLst>
              <a:ext uri="{FF2B5EF4-FFF2-40B4-BE49-F238E27FC236}">
                <a16:creationId xmlns:a16="http://schemas.microsoft.com/office/drawing/2014/main" id="{41241CF4-034B-4E7E-BBB0-E5970BC187E4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304315" y="3131707"/>
            <a:ext cx="457200" cy="457200"/>
          </a:xfrm>
          <a:prstGeom prst="rect">
            <a:avLst/>
          </a:prstGeom>
        </p:spPr>
      </p:pic>
      <p:pic>
        <p:nvPicPr>
          <p:cNvPr id="12" name="Bild 11">
            <a:extLst>
              <a:ext uri="{FF2B5EF4-FFF2-40B4-BE49-F238E27FC236}">
                <a16:creationId xmlns:a16="http://schemas.microsoft.com/office/drawing/2014/main" id="{6CBA838C-C313-4140-991D-A9EB952746CA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418332" y="3131707"/>
            <a:ext cx="457200" cy="457200"/>
          </a:xfrm>
          <a:prstGeom prst="rect">
            <a:avLst/>
          </a:prstGeom>
        </p:spPr>
      </p:pic>
      <p:pic>
        <p:nvPicPr>
          <p:cNvPr id="14" name="Bild 13">
            <a:extLst>
              <a:ext uri="{FF2B5EF4-FFF2-40B4-BE49-F238E27FC236}">
                <a16:creationId xmlns:a16="http://schemas.microsoft.com/office/drawing/2014/main" id="{82432230-15DB-4812-A898-52A382A6A438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053176" y="3799892"/>
            <a:ext cx="457200" cy="457200"/>
          </a:xfrm>
          <a:prstGeom prst="rect">
            <a:avLst/>
          </a:prstGeom>
        </p:spPr>
      </p:pic>
      <p:pic>
        <p:nvPicPr>
          <p:cNvPr id="16" name="Bild 15">
            <a:extLst>
              <a:ext uri="{FF2B5EF4-FFF2-40B4-BE49-F238E27FC236}">
                <a16:creationId xmlns:a16="http://schemas.microsoft.com/office/drawing/2014/main" id="{717C040F-A305-40FC-B363-FCFE35F3152A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9147581" y="3131707"/>
            <a:ext cx="457200" cy="457200"/>
          </a:xfrm>
          <a:prstGeom prst="rect">
            <a:avLst/>
          </a:prstGeom>
        </p:spPr>
      </p:pic>
      <p:pic>
        <p:nvPicPr>
          <p:cNvPr id="18" name="Bild 17">
            <a:extLst>
              <a:ext uri="{FF2B5EF4-FFF2-40B4-BE49-F238E27FC236}">
                <a16:creationId xmlns:a16="http://schemas.microsoft.com/office/drawing/2014/main" id="{B2D4CB0D-0034-4F76-B8F2-C8C42E39896B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8569214" y="3131707"/>
            <a:ext cx="457200" cy="457200"/>
          </a:xfrm>
          <a:prstGeom prst="rect">
            <a:avLst/>
          </a:prstGeom>
        </p:spPr>
      </p:pic>
      <p:pic>
        <p:nvPicPr>
          <p:cNvPr id="20" name="Bild 19">
            <a:extLst>
              <a:ext uri="{FF2B5EF4-FFF2-40B4-BE49-F238E27FC236}">
                <a16:creationId xmlns:a16="http://schemas.microsoft.com/office/drawing/2014/main" id="{E9AC4E4D-08D8-4A52-BC63-2D5125211F8C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7418332" y="1733517"/>
            <a:ext cx="457200" cy="457200"/>
          </a:xfrm>
          <a:prstGeom prst="rect">
            <a:avLst/>
          </a:prstGeom>
        </p:spPr>
      </p:pic>
      <p:pic>
        <p:nvPicPr>
          <p:cNvPr id="22" name="Bild 21">
            <a:extLst>
              <a:ext uri="{FF2B5EF4-FFF2-40B4-BE49-F238E27FC236}">
                <a16:creationId xmlns:a16="http://schemas.microsoft.com/office/drawing/2014/main" id="{6543C843-332D-4487-ABDC-FB9D58993564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269774" y="3131707"/>
            <a:ext cx="457200" cy="457200"/>
          </a:xfrm>
          <a:prstGeom prst="rect">
            <a:avLst/>
          </a:prstGeom>
        </p:spPr>
      </p:pic>
      <p:pic>
        <p:nvPicPr>
          <p:cNvPr id="24" name="Bild 23">
            <a:extLst>
              <a:ext uri="{FF2B5EF4-FFF2-40B4-BE49-F238E27FC236}">
                <a16:creationId xmlns:a16="http://schemas.microsoft.com/office/drawing/2014/main" id="{A12AA946-0E52-4BC6-A8B7-29019165B511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1053176" y="3131707"/>
            <a:ext cx="457200" cy="457200"/>
          </a:xfrm>
          <a:prstGeom prst="rect">
            <a:avLst/>
          </a:prstGeom>
        </p:spPr>
      </p:pic>
      <p:pic>
        <p:nvPicPr>
          <p:cNvPr id="26" name="Bild 25">
            <a:extLst>
              <a:ext uri="{FF2B5EF4-FFF2-40B4-BE49-F238E27FC236}">
                <a16:creationId xmlns:a16="http://schemas.microsoft.com/office/drawing/2014/main" id="{B2F70A48-3F7C-4F5C-805A-AEF633CA619A}"/>
              </a:ext>
            </a:extLst>
          </p:cNvPr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6269774" y="2463522"/>
            <a:ext cx="457200" cy="457200"/>
          </a:xfrm>
          <a:prstGeom prst="rect">
            <a:avLst/>
          </a:prstGeom>
        </p:spPr>
      </p:pic>
      <p:pic>
        <p:nvPicPr>
          <p:cNvPr id="28" name="Bild 27">
            <a:extLst>
              <a:ext uri="{FF2B5EF4-FFF2-40B4-BE49-F238E27FC236}">
                <a16:creationId xmlns:a16="http://schemas.microsoft.com/office/drawing/2014/main" id="{3159A9A7-1444-43F2-8F4C-57A946585D24}"/>
              </a:ext>
            </a:extLst>
          </p:cNvPr>
          <p:cNvPicPr>
            <a:picLocks noChangeAspect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8569214" y="2463522"/>
            <a:ext cx="457200" cy="457200"/>
          </a:xfrm>
          <a:prstGeom prst="rect">
            <a:avLst/>
          </a:prstGeom>
        </p:spPr>
      </p:pic>
      <p:pic>
        <p:nvPicPr>
          <p:cNvPr id="30" name="Bild 29">
            <a:extLst>
              <a:ext uri="{FF2B5EF4-FFF2-40B4-BE49-F238E27FC236}">
                <a16:creationId xmlns:a16="http://schemas.microsoft.com/office/drawing/2014/main" id="{5C5D1034-C10D-43C6-BD83-D1021E3F770F}"/>
              </a:ext>
            </a:extLst>
          </p:cNvPr>
          <p:cNvPicPr>
            <a:picLocks noChangeAspect="1"/>
          </p:cNvPicPr>
          <p:nvPr userDrawn="1"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5113040" y="1733517"/>
            <a:ext cx="457200" cy="457200"/>
          </a:xfrm>
          <a:prstGeom prst="rect">
            <a:avLst/>
          </a:prstGeom>
        </p:spPr>
      </p:pic>
      <p:pic>
        <p:nvPicPr>
          <p:cNvPr id="32" name="Bild 31">
            <a:extLst>
              <a:ext uri="{FF2B5EF4-FFF2-40B4-BE49-F238E27FC236}">
                <a16:creationId xmlns:a16="http://schemas.microsoft.com/office/drawing/2014/main" id="{EFB8DAEE-DFFE-4E3D-BB36-666F36226D49}"/>
              </a:ext>
            </a:extLst>
          </p:cNvPr>
          <p:cNvPicPr>
            <a:picLocks noChangeAspect="1"/>
          </p:cNvPicPr>
          <p:nvPr userDrawn="1"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2797646" y="1733517"/>
            <a:ext cx="457200" cy="457200"/>
          </a:xfrm>
          <a:prstGeom prst="rect">
            <a:avLst/>
          </a:prstGeom>
        </p:spPr>
      </p:pic>
      <p:pic>
        <p:nvPicPr>
          <p:cNvPr id="34" name="Bild 33">
            <a:extLst>
              <a:ext uri="{FF2B5EF4-FFF2-40B4-BE49-F238E27FC236}">
                <a16:creationId xmlns:a16="http://schemas.microsoft.com/office/drawing/2014/main" id="{402CF333-BE11-47EE-B36C-C3D96552A37D}"/>
              </a:ext>
            </a:extLst>
          </p:cNvPr>
          <p:cNvPicPr>
            <a:picLocks noChangeAspect="1"/>
          </p:cNvPicPr>
          <p:nvPr userDrawn="1"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2216156" y="1733517"/>
            <a:ext cx="457200" cy="457200"/>
          </a:xfrm>
          <a:prstGeom prst="rect">
            <a:avLst/>
          </a:prstGeom>
        </p:spPr>
      </p:pic>
      <p:pic>
        <p:nvPicPr>
          <p:cNvPr id="36" name="Bild 35">
            <a:extLst>
              <a:ext uri="{FF2B5EF4-FFF2-40B4-BE49-F238E27FC236}">
                <a16:creationId xmlns:a16="http://schemas.microsoft.com/office/drawing/2014/main" id="{01498BF6-637A-46E9-B834-9C2B5449B010}"/>
              </a:ext>
            </a:extLst>
          </p:cNvPr>
          <p:cNvPicPr>
            <a:picLocks noChangeAspect="1"/>
          </p:cNvPicPr>
          <p:nvPr userDrawn="1"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1634666" y="1733517"/>
            <a:ext cx="457200" cy="457200"/>
          </a:xfrm>
          <a:prstGeom prst="rect">
            <a:avLst/>
          </a:prstGeom>
        </p:spPr>
      </p:pic>
      <p:pic>
        <p:nvPicPr>
          <p:cNvPr id="38" name="Bild 37">
            <a:extLst>
              <a:ext uri="{FF2B5EF4-FFF2-40B4-BE49-F238E27FC236}">
                <a16:creationId xmlns:a16="http://schemas.microsoft.com/office/drawing/2014/main" id="{3C99036E-C1C9-495C-A47E-A61B46724519}"/>
              </a:ext>
            </a:extLst>
          </p:cNvPr>
          <p:cNvPicPr>
            <a:picLocks noChangeAspect="1"/>
          </p:cNvPicPr>
          <p:nvPr userDrawn="1"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3955664" y="1733517"/>
            <a:ext cx="457200" cy="457200"/>
          </a:xfrm>
          <a:prstGeom prst="rect">
            <a:avLst/>
          </a:prstGeom>
        </p:spPr>
      </p:pic>
      <p:pic>
        <p:nvPicPr>
          <p:cNvPr id="40" name="Bild 39">
            <a:extLst>
              <a:ext uri="{FF2B5EF4-FFF2-40B4-BE49-F238E27FC236}">
                <a16:creationId xmlns:a16="http://schemas.microsoft.com/office/drawing/2014/main" id="{3C4FFBCE-3D49-4E16-AAB7-260BBB3F884D}"/>
              </a:ext>
            </a:extLst>
          </p:cNvPr>
          <p:cNvPicPr>
            <a:picLocks noChangeAspect="1"/>
          </p:cNvPicPr>
          <p:nvPr userDrawn="1"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1053176" y="1733517"/>
            <a:ext cx="457200" cy="457200"/>
          </a:xfrm>
          <a:prstGeom prst="rect">
            <a:avLst/>
          </a:prstGeom>
        </p:spPr>
      </p:pic>
      <p:pic>
        <p:nvPicPr>
          <p:cNvPr id="42" name="Bild 41">
            <a:extLst>
              <a:ext uri="{FF2B5EF4-FFF2-40B4-BE49-F238E27FC236}">
                <a16:creationId xmlns:a16="http://schemas.microsoft.com/office/drawing/2014/main" id="{904D8078-B6FA-4848-A2DD-1FB9497E42D6}"/>
              </a:ext>
            </a:extLst>
          </p:cNvPr>
          <p:cNvPicPr>
            <a:picLocks noChangeAspect="1"/>
          </p:cNvPicPr>
          <p:nvPr userDrawn="1"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9726127" y="1732912"/>
            <a:ext cx="457200" cy="457200"/>
          </a:xfrm>
          <a:prstGeom prst="rect">
            <a:avLst/>
          </a:prstGeom>
        </p:spPr>
      </p:pic>
      <p:sp>
        <p:nvSpPr>
          <p:cNvPr id="44" name="textruta 43">
            <a:extLst>
              <a:ext uri="{FF2B5EF4-FFF2-40B4-BE49-F238E27FC236}">
                <a16:creationId xmlns:a16="http://schemas.microsoft.com/office/drawing/2014/main" id="{83B4D7F2-063E-44F2-89DA-4A55BD73CB83}"/>
              </a:ext>
            </a:extLst>
          </p:cNvPr>
          <p:cNvSpPr txBox="1"/>
          <p:nvPr userDrawn="1"/>
        </p:nvSpPr>
        <p:spPr>
          <a:xfrm>
            <a:off x="1053176" y="552717"/>
            <a:ext cx="16201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sv-SE" b="0" dirty="0">
                <a:solidFill>
                  <a:srgbClr val="FF0000"/>
                </a:solidFill>
                <a:latin typeface="+mj-lt"/>
              </a:rPr>
              <a:t>Resurssida</a:t>
            </a:r>
            <a:endParaRPr lang="en-US" b="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48" name="Bild 47">
            <a:extLst>
              <a:ext uri="{FF2B5EF4-FFF2-40B4-BE49-F238E27FC236}">
                <a16:creationId xmlns:a16="http://schemas.microsoft.com/office/drawing/2014/main" id="{906E5491-D5C6-4302-B73B-C7E47BDD2182}"/>
              </a:ext>
            </a:extLst>
          </p:cNvPr>
          <p:cNvPicPr>
            <a:picLocks noChangeAspect="1"/>
          </p:cNvPicPr>
          <p:nvPr userDrawn="1"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6269774" y="1733517"/>
            <a:ext cx="457200" cy="457200"/>
          </a:xfrm>
          <a:prstGeom prst="rect">
            <a:avLst/>
          </a:prstGeom>
        </p:spPr>
      </p:pic>
      <p:pic>
        <p:nvPicPr>
          <p:cNvPr id="50" name="Bild 49">
            <a:extLst>
              <a:ext uri="{FF2B5EF4-FFF2-40B4-BE49-F238E27FC236}">
                <a16:creationId xmlns:a16="http://schemas.microsoft.com/office/drawing/2014/main" id="{6909CB5E-6FA6-4079-8ECB-AF9F09F3DF7E}"/>
              </a:ext>
            </a:extLst>
          </p:cNvPr>
          <p:cNvPicPr>
            <a:picLocks noChangeAspect="1"/>
          </p:cNvPicPr>
          <p:nvPr userDrawn="1"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9147581" y="2463522"/>
            <a:ext cx="457200" cy="457200"/>
          </a:xfrm>
          <a:prstGeom prst="rect">
            <a:avLst/>
          </a:prstGeom>
        </p:spPr>
      </p:pic>
      <p:pic>
        <p:nvPicPr>
          <p:cNvPr id="52" name="Bild 51">
            <a:extLst>
              <a:ext uri="{FF2B5EF4-FFF2-40B4-BE49-F238E27FC236}">
                <a16:creationId xmlns:a16="http://schemas.microsoft.com/office/drawing/2014/main" id="{25D4A355-C210-4DE5-A434-CA53E2904ECA}"/>
              </a:ext>
            </a:extLst>
          </p:cNvPr>
          <p:cNvPicPr>
            <a:picLocks noChangeAspect="1"/>
          </p:cNvPicPr>
          <p:nvPr userDrawn="1"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4534673" y="3131707"/>
            <a:ext cx="457200" cy="457200"/>
          </a:xfrm>
          <a:prstGeom prst="rect">
            <a:avLst/>
          </a:prstGeom>
        </p:spPr>
      </p:pic>
      <p:pic>
        <p:nvPicPr>
          <p:cNvPr id="54" name="Bild 53">
            <a:extLst>
              <a:ext uri="{FF2B5EF4-FFF2-40B4-BE49-F238E27FC236}">
                <a16:creationId xmlns:a16="http://schemas.microsoft.com/office/drawing/2014/main" id="{1A9F0D5D-428D-43B8-A2A0-90C308C94E6C}"/>
              </a:ext>
            </a:extLst>
          </p:cNvPr>
          <p:cNvPicPr>
            <a:picLocks noChangeAspect="1"/>
          </p:cNvPicPr>
          <p:nvPr userDrawn="1"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3376655" y="3131707"/>
            <a:ext cx="457200" cy="457200"/>
          </a:xfrm>
          <a:prstGeom prst="rect">
            <a:avLst/>
          </a:prstGeom>
        </p:spPr>
      </p:pic>
      <p:pic>
        <p:nvPicPr>
          <p:cNvPr id="56" name="Bild 55">
            <a:extLst>
              <a:ext uri="{FF2B5EF4-FFF2-40B4-BE49-F238E27FC236}">
                <a16:creationId xmlns:a16="http://schemas.microsoft.com/office/drawing/2014/main" id="{AFA3EBEE-FE50-449C-BA17-A0DC2ACAEE39}"/>
              </a:ext>
            </a:extLst>
          </p:cNvPr>
          <p:cNvPicPr>
            <a:picLocks noChangeAspect="1"/>
          </p:cNvPicPr>
          <p:nvPr userDrawn="1"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3955664" y="3131707"/>
            <a:ext cx="457200" cy="457200"/>
          </a:xfrm>
          <a:prstGeom prst="rect">
            <a:avLst/>
          </a:prstGeom>
        </p:spPr>
      </p:pic>
      <p:pic>
        <p:nvPicPr>
          <p:cNvPr id="58" name="Bild 57">
            <a:extLst>
              <a:ext uri="{FF2B5EF4-FFF2-40B4-BE49-F238E27FC236}">
                <a16:creationId xmlns:a16="http://schemas.microsoft.com/office/drawing/2014/main" id="{E382AE7C-C957-4D39-BEA1-F9F0E43C4A9B}"/>
              </a:ext>
            </a:extLst>
          </p:cNvPr>
          <p:cNvPicPr>
            <a:picLocks noChangeAspect="1"/>
          </p:cNvPicPr>
          <p:nvPr userDrawn="1"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3"/>
              </a:ext>
            </a:extLst>
          </a:blip>
          <a:stretch>
            <a:fillRect/>
          </a:stretch>
        </p:blipFill>
        <p:spPr>
          <a:xfrm>
            <a:off x="6844053" y="3131707"/>
            <a:ext cx="457200" cy="457200"/>
          </a:xfrm>
          <a:prstGeom prst="rect">
            <a:avLst/>
          </a:prstGeom>
        </p:spPr>
      </p:pic>
      <p:pic>
        <p:nvPicPr>
          <p:cNvPr id="60" name="Bild 59">
            <a:extLst>
              <a:ext uri="{FF2B5EF4-FFF2-40B4-BE49-F238E27FC236}">
                <a16:creationId xmlns:a16="http://schemas.microsoft.com/office/drawing/2014/main" id="{C5C65CBC-2185-42F3-BBC1-48F1EADE244E}"/>
              </a:ext>
            </a:extLst>
          </p:cNvPr>
          <p:cNvPicPr>
            <a:picLocks noChangeAspect="1"/>
          </p:cNvPicPr>
          <p:nvPr userDrawn="1"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5"/>
              </a:ext>
            </a:extLst>
          </a:blip>
          <a:stretch>
            <a:fillRect/>
          </a:stretch>
        </p:blipFill>
        <p:spPr>
          <a:xfrm>
            <a:off x="7418332" y="2463522"/>
            <a:ext cx="457200" cy="457200"/>
          </a:xfrm>
          <a:prstGeom prst="rect">
            <a:avLst/>
          </a:prstGeom>
        </p:spPr>
      </p:pic>
      <p:pic>
        <p:nvPicPr>
          <p:cNvPr id="62" name="Bild 61">
            <a:extLst>
              <a:ext uri="{FF2B5EF4-FFF2-40B4-BE49-F238E27FC236}">
                <a16:creationId xmlns:a16="http://schemas.microsoft.com/office/drawing/2014/main" id="{4D0CD1F4-E448-49ED-ACA2-403C73C881A0}"/>
              </a:ext>
            </a:extLst>
          </p:cNvPr>
          <p:cNvPicPr>
            <a:picLocks noChangeAspect="1"/>
          </p:cNvPicPr>
          <p:nvPr userDrawn="1"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7"/>
              </a:ext>
            </a:extLst>
          </a:blip>
          <a:stretch>
            <a:fillRect/>
          </a:stretch>
        </p:blipFill>
        <p:spPr>
          <a:xfrm>
            <a:off x="6844053" y="2463522"/>
            <a:ext cx="457200" cy="457200"/>
          </a:xfrm>
          <a:prstGeom prst="rect">
            <a:avLst/>
          </a:prstGeom>
        </p:spPr>
      </p:pic>
      <p:pic>
        <p:nvPicPr>
          <p:cNvPr id="64" name="Bild 63">
            <a:extLst>
              <a:ext uri="{FF2B5EF4-FFF2-40B4-BE49-F238E27FC236}">
                <a16:creationId xmlns:a16="http://schemas.microsoft.com/office/drawing/2014/main" id="{623CE4BB-0E03-4DFC-A68E-21D233527A77}"/>
              </a:ext>
            </a:extLst>
          </p:cNvPr>
          <p:cNvPicPr>
            <a:picLocks noChangeAspect="1"/>
          </p:cNvPicPr>
          <p:nvPr userDrawn="1"/>
        </p:nvPicPr>
        <p:blipFill>
          <a:blip r:embed="rId5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9"/>
              </a:ext>
            </a:extLst>
          </a:blip>
          <a:stretch>
            <a:fillRect/>
          </a:stretch>
        </p:blipFill>
        <p:spPr>
          <a:xfrm>
            <a:off x="9726127" y="2463522"/>
            <a:ext cx="457200" cy="457200"/>
          </a:xfrm>
          <a:prstGeom prst="rect">
            <a:avLst/>
          </a:prstGeom>
        </p:spPr>
      </p:pic>
      <p:pic>
        <p:nvPicPr>
          <p:cNvPr id="66" name="Bild 65">
            <a:extLst>
              <a:ext uri="{FF2B5EF4-FFF2-40B4-BE49-F238E27FC236}">
                <a16:creationId xmlns:a16="http://schemas.microsoft.com/office/drawing/2014/main" id="{E15E3610-0E4E-4D0E-AC40-7B5216417EB8}"/>
              </a:ext>
            </a:extLst>
          </p:cNvPr>
          <p:cNvPicPr>
            <a:picLocks noChangeAspect="1"/>
          </p:cNvPicPr>
          <p:nvPr userDrawn="1"/>
        </p:nvPicPr>
        <p:blipFill>
          <a:blip r:embed="rId6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1"/>
              </a:ext>
            </a:extLst>
          </a:blip>
          <a:stretch>
            <a:fillRect/>
          </a:stretch>
        </p:blipFill>
        <p:spPr>
          <a:xfrm>
            <a:off x="1634666" y="3131707"/>
            <a:ext cx="457200" cy="457200"/>
          </a:xfrm>
          <a:prstGeom prst="rect">
            <a:avLst/>
          </a:prstGeom>
        </p:spPr>
      </p:pic>
      <p:pic>
        <p:nvPicPr>
          <p:cNvPr id="68" name="Bild 67">
            <a:extLst>
              <a:ext uri="{FF2B5EF4-FFF2-40B4-BE49-F238E27FC236}">
                <a16:creationId xmlns:a16="http://schemas.microsoft.com/office/drawing/2014/main" id="{A4E3858D-9920-4D6B-A2DB-E7DD3CE51266}"/>
              </a:ext>
            </a:extLst>
          </p:cNvPr>
          <p:cNvPicPr>
            <a:picLocks noChangeAspect="1"/>
          </p:cNvPicPr>
          <p:nvPr userDrawn="1"/>
        </p:nvPicPr>
        <p:blipFill>
          <a:blip r:embed="rId6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3"/>
              </a:ext>
            </a:extLst>
          </a:blip>
          <a:stretch>
            <a:fillRect/>
          </a:stretch>
        </p:blipFill>
        <p:spPr>
          <a:xfrm>
            <a:off x="5691407" y="3131707"/>
            <a:ext cx="457200" cy="457200"/>
          </a:xfrm>
          <a:prstGeom prst="rect">
            <a:avLst/>
          </a:prstGeom>
        </p:spPr>
      </p:pic>
      <p:pic>
        <p:nvPicPr>
          <p:cNvPr id="70" name="Bild 69">
            <a:extLst>
              <a:ext uri="{FF2B5EF4-FFF2-40B4-BE49-F238E27FC236}">
                <a16:creationId xmlns:a16="http://schemas.microsoft.com/office/drawing/2014/main" id="{125D1EFB-55F6-40CC-9B05-55C0A866ACDD}"/>
              </a:ext>
            </a:extLst>
          </p:cNvPr>
          <p:cNvPicPr>
            <a:picLocks noChangeAspect="1"/>
          </p:cNvPicPr>
          <p:nvPr userDrawn="1"/>
        </p:nvPicPr>
        <p:blipFill>
          <a:blip r:embed="rId6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5"/>
              </a:ext>
            </a:extLst>
          </a:blip>
          <a:stretch>
            <a:fillRect/>
          </a:stretch>
        </p:blipFill>
        <p:spPr>
          <a:xfrm>
            <a:off x="10304315" y="1722956"/>
            <a:ext cx="457200" cy="457200"/>
          </a:xfrm>
          <a:prstGeom prst="rect">
            <a:avLst/>
          </a:prstGeom>
        </p:spPr>
      </p:pic>
      <p:pic>
        <p:nvPicPr>
          <p:cNvPr id="72" name="Bild 71">
            <a:extLst>
              <a:ext uri="{FF2B5EF4-FFF2-40B4-BE49-F238E27FC236}">
                <a16:creationId xmlns:a16="http://schemas.microsoft.com/office/drawing/2014/main" id="{F6DE9A4D-043F-4ACF-AFC5-27E981F21F66}"/>
              </a:ext>
            </a:extLst>
          </p:cNvPr>
          <p:cNvPicPr>
            <a:picLocks noChangeAspect="1"/>
          </p:cNvPicPr>
          <p:nvPr userDrawn="1"/>
        </p:nvPicPr>
        <p:blipFill>
          <a:blip r:embed="rId6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7"/>
              </a:ext>
            </a:extLst>
          </a:blip>
          <a:stretch>
            <a:fillRect/>
          </a:stretch>
        </p:blipFill>
        <p:spPr>
          <a:xfrm>
            <a:off x="6844053" y="1733517"/>
            <a:ext cx="457200" cy="457200"/>
          </a:xfrm>
          <a:prstGeom prst="rect">
            <a:avLst/>
          </a:prstGeom>
        </p:spPr>
      </p:pic>
      <p:pic>
        <p:nvPicPr>
          <p:cNvPr id="74" name="Bild 73">
            <a:extLst>
              <a:ext uri="{FF2B5EF4-FFF2-40B4-BE49-F238E27FC236}">
                <a16:creationId xmlns:a16="http://schemas.microsoft.com/office/drawing/2014/main" id="{8E1B62C7-339A-4202-A045-6567812DAB42}"/>
              </a:ext>
            </a:extLst>
          </p:cNvPr>
          <p:cNvPicPr>
            <a:picLocks noChangeAspect="1"/>
          </p:cNvPicPr>
          <p:nvPr userDrawn="1"/>
        </p:nvPicPr>
        <p:blipFill>
          <a:blip r:embed="rId6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9"/>
              </a:ext>
            </a:extLst>
          </a:blip>
          <a:stretch>
            <a:fillRect/>
          </a:stretch>
        </p:blipFill>
        <p:spPr>
          <a:xfrm>
            <a:off x="9147581" y="1733517"/>
            <a:ext cx="457200" cy="457200"/>
          </a:xfrm>
          <a:prstGeom prst="rect">
            <a:avLst/>
          </a:prstGeom>
        </p:spPr>
      </p:pic>
      <p:pic>
        <p:nvPicPr>
          <p:cNvPr id="76" name="Bild 75">
            <a:extLst>
              <a:ext uri="{FF2B5EF4-FFF2-40B4-BE49-F238E27FC236}">
                <a16:creationId xmlns:a16="http://schemas.microsoft.com/office/drawing/2014/main" id="{E5279E2D-70AF-4A2F-9BEB-FEAE2D0BCEFF}"/>
              </a:ext>
            </a:extLst>
          </p:cNvPr>
          <p:cNvPicPr>
            <a:picLocks noChangeAspect="1"/>
          </p:cNvPicPr>
          <p:nvPr userDrawn="1"/>
        </p:nvPicPr>
        <p:blipFill>
          <a:blip r:embed="rId7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1"/>
              </a:ext>
            </a:extLst>
          </a:blip>
          <a:stretch>
            <a:fillRect/>
          </a:stretch>
        </p:blipFill>
        <p:spPr>
          <a:xfrm>
            <a:off x="10304315" y="2463522"/>
            <a:ext cx="457200" cy="457200"/>
          </a:xfrm>
          <a:prstGeom prst="rect">
            <a:avLst/>
          </a:prstGeom>
        </p:spPr>
      </p:pic>
      <p:pic>
        <p:nvPicPr>
          <p:cNvPr id="78" name="Bild 77">
            <a:extLst>
              <a:ext uri="{FF2B5EF4-FFF2-40B4-BE49-F238E27FC236}">
                <a16:creationId xmlns:a16="http://schemas.microsoft.com/office/drawing/2014/main" id="{5C4B2474-4E24-4171-88D3-8E49B11BD839}"/>
              </a:ext>
            </a:extLst>
          </p:cNvPr>
          <p:cNvPicPr>
            <a:picLocks noChangeAspect="1"/>
          </p:cNvPicPr>
          <p:nvPr userDrawn="1"/>
        </p:nvPicPr>
        <p:blipFill>
          <a:blip r:embed="rId7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3"/>
              </a:ext>
            </a:extLst>
          </a:blip>
          <a:stretch>
            <a:fillRect/>
          </a:stretch>
        </p:blipFill>
        <p:spPr>
          <a:xfrm>
            <a:off x="5691407" y="1733517"/>
            <a:ext cx="457200" cy="457200"/>
          </a:xfrm>
          <a:prstGeom prst="rect">
            <a:avLst/>
          </a:prstGeom>
        </p:spPr>
      </p:pic>
      <p:pic>
        <p:nvPicPr>
          <p:cNvPr id="80" name="Bild 79">
            <a:extLst>
              <a:ext uri="{FF2B5EF4-FFF2-40B4-BE49-F238E27FC236}">
                <a16:creationId xmlns:a16="http://schemas.microsoft.com/office/drawing/2014/main" id="{F38ACE74-80FF-4FD1-9F19-5780750CCE68}"/>
              </a:ext>
            </a:extLst>
          </p:cNvPr>
          <p:cNvPicPr>
            <a:picLocks noChangeAspect="1"/>
          </p:cNvPicPr>
          <p:nvPr userDrawn="1"/>
        </p:nvPicPr>
        <p:blipFill>
          <a:blip r:embed="rId7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5"/>
              </a:ext>
            </a:extLst>
          </a:blip>
          <a:stretch>
            <a:fillRect/>
          </a:stretch>
        </p:blipFill>
        <p:spPr>
          <a:xfrm>
            <a:off x="9726127" y="3131707"/>
            <a:ext cx="457200" cy="457200"/>
          </a:xfrm>
          <a:prstGeom prst="rect">
            <a:avLst/>
          </a:prstGeom>
        </p:spPr>
      </p:pic>
      <p:pic>
        <p:nvPicPr>
          <p:cNvPr id="82" name="Bild 81">
            <a:extLst>
              <a:ext uri="{FF2B5EF4-FFF2-40B4-BE49-F238E27FC236}">
                <a16:creationId xmlns:a16="http://schemas.microsoft.com/office/drawing/2014/main" id="{EF5C8879-C756-42F7-88FD-5C1B04D201A0}"/>
              </a:ext>
            </a:extLst>
          </p:cNvPr>
          <p:cNvPicPr>
            <a:picLocks noChangeAspect="1"/>
          </p:cNvPicPr>
          <p:nvPr userDrawn="1"/>
        </p:nvPicPr>
        <p:blipFill>
          <a:blip r:embed="rId7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7"/>
              </a:ext>
            </a:extLst>
          </a:blip>
          <a:stretch>
            <a:fillRect/>
          </a:stretch>
        </p:blipFill>
        <p:spPr>
          <a:xfrm>
            <a:off x="1634666" y="3799892"/>
            <a:ext cx="457200" cy="457200"/>
          </a:xfrm>
          <a:prstGeom prst="rect">
            <a:avLst/>
          </a:prstGeom>
        </p:spPr>
      </p:pic>
      <p:pic>
        <p:nvPicPr>
          <p:cNvPr id="84" name="Bild 83">
            <a:extLst>
              <a:ext uri="{FF2B5EF4-FFF2-40B4-BE49-F238E27FC236}">
                <a16:creationId xmlns:a16="http://schemas.microsoft.com/office/drawing/2014/main" id="{90E79E91-6C1D-4CCF-A947-F7C59D5A1207}"/>
              </a:ext>
            </a:extLst>
          </p:cNvPr>
          <p:cNvPicPr>
            <a:picLocks noChangeAspect="1"/>
          </p:cNvPicPr>
          <p:nvPr userDrawn="1"/>
        </p:nvPicPr>
        <p:blipFill>
          <a:blip r:embed="rId7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9"/>
              </a:ext>
            </a:extLst>
          </a:blip>
          <a:stretch>
            <a:fillRect/>
          </a:stretch>
        </p:blipFill>
        <p:spPr>
          <a:xfrm>
            <a:off x="4534673" y="1733517"/>
            <a:ext cx="457200" cy="457200"/>
          </a:xfrm>
          <a:prstGeom prst="rect">
            <a:avLst/>
          </a:prstGeom>
        </p:spPr>
      </p:pic>
      <p:pic>
        <p:nvPicPr>
          <p:cNvPr id="86" name="Bild 85">
            <a:extLst>
              <a:ext uri="{FF2B5EF4-FFF2-40B4-BE49-F238E27FC236}">
                <a16:creationId xmlns:a16="http://schemas.microsoft.com/office/drawing/2014/main" id="{03F050CC-567E-4C26-9A0C-CD9E8398BED7}"/>
              </a:ext>
            </a:extLst>
          </p:cNvPr>
          <p:cNvPicPr>
            <a:picLocks noChangeAspect="1"/>
          </p:cNvPicPr>
          <p:nvPr userDrawn="1"/>
        </p:nvPicPr>
        <p:blipFill>
          <a:blip r:embed="rId8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1"/>
              </a:ext>
            </a:extLst>
          </a:blip>
          <a:stretch>
            <a:fillRect/>
          </a:stretch>
        </p:blipFill>
        <p:spPr>
          <a:xfrm>
            <a:off x="3376655" y="3799892"/>
            <a:ext cx="457200" cy="457200"/>
          </a:xfrm>
          <a:prstGeom prst="rect">
            <a:avLst/>
          </a:prstGeom>
        </p:spPr>
      </p:pic>
      <p:pic>
        <p:nvPicPr>
          <p:cNvPr id="88" name="Bild 87">
            <a:extLst>
              <a:ext uri="{FF2B5EF4-FFF2-40B4-BE49-F238E27FC236}">
                <a16:creationId xmlns:a16="http://schemas.microsoft.com/office/drawing/2014/main" id="{ECB4A27D-10CE-4141-B71B-044C1F2E8F91}"/>
              </a:ext>
            </a:extLst>
          </p:cNvPr>
          <p:cNvPicPr>
            <a:picLocks noChangeAspect="1"/>
          </p:cNvPicPr>
          <p:nvPr userDrawn="1"/>
        </p:nvPicPr>
        <p:blipFill>
          <a:blip r:embed="rId8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3"/>
              </a:ext>
            </a:extLst>
          </a:blip>
          <a:stretch>
            <a:fillRect/>
          </a:stretch>
        </p:blipFill>
        <p:spPr>
          <a:xfrm>
            <a:off x="2797646" y="3131707"/>
            <a:ext cx="457200" cy="457200"/>
          </a:xfrm>
          <a:prstGeom prst="rect">
            <a:avLst/>
          </a:prstGeom>
        </p:spPr>
      </p:pic>
      <p:pic>
        <p:nvPicPr>
          <p:cNvPr id="90" name="Bild 89">
            <a:extLst>
              <a:ext uri="{FF2B5EF4-FFF2-40B4-BE49-F238E27FC236}">
                <a16:creationId xmlns:a16="http://schemas.microsoft.com/office/drawing/2014/main" id="{8ED44A8D-E091-4272-96F8-3436A045FFB4}"/>
              </a:ext>
            </a:extLst>
          </p:cNvPr>
          <p:cNvPicPr>
            <a:picLocks noChangeAspect="1"/>
          </p:cNvPicPr>
          <p:nvPr userDrawn="1"/>
        </p:nvPicPr>
        <p:blipFill>
          <a:blip r:embed="rId8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5"/>
              </a:ext>
            </a:extLst>
          </a:blip>
          <a:stretch>
            <a:fillRect/>
          </a:stretch>
        </p:blipFill>
        <p:spPr>
          <a:xfrm>
            <a:off x="1634666" y="2463522"/>
            <a:ext cx="457200" cy="457200"/>
          </a:xfrm>
          <a:prstGeom prst="rect">
            <a:avLst/>
          </a:prstGeom>
        </p:spPr>
      </p:pic>
      <p:pic>
        <p:nvPicPr>
          <p:cNvPr id="92" name="Bild 91">
            <a:extLst>
              <a:ext uri="{FF2B5EF4-FFF2-40B4-BE49-F238E27FC236}">
                <a16:creationId xmlns:a16="http://schemas.microsoft.com/office/drawing/2014/main" id="{A4C177B6-0FCF-4776-818A-349BDA58DED0}"/>
              </a:ext>
            </a:extLst>
          </p:cNvPr>
          <p:cNvPicPr>
            <a:picLocks noChangeAspect="1"/>
          </p:cNvPicPr>
          <p:nvPr userDrawn="1"/>
        </p:nvPicPr>
        <p:blipFill>
          <a:blip r:embed="rId8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7"/>
              </a:ext>
            </a:extLst>
          </a:blip>
          <a:stretch>
            <a:fillRect/>
          </a:stretch>
        </p:blipFill>
        <p:spPr>
          <a:xfrm>
            <a:off x="3955664" y="2463522"/>
            <a:ext cx="457200" cy="457200"/>
          </a:xfrm>
          <a:prstGeom prst="rect">
            <a:avLst/>
          </a:prstGeom>
        </p:spPr>
      </p:pic>
      <p:pic>
        <p:nvPicPr>
          <p:cNvPr id="94" name="Bild 93">
            <a:extLst>
              <a:ext uri="{FF2B5EF4-FFF2-40B4-BE49-F238E27FC236}">
                <a16:creationId xmlns:a16="http://schemas.microsoft.com/office/drawing/2014/main" id="{3063A1E7-CF17-4486-AA1B-AC7A8CD62212}"/>
              </a:ext>
            </a:extLst>
          </p:cNvPr>
          <p:cNvPicPr>
            <a:picLocks noChangeAspect="1"/>
          </p:cNvPicPr>
          <p:nvPr userDrawn="1"/>
        </p:nvPicPr>
        <p:blipFill>
          <a:blip r:embed="rId8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9"/>
              </a:ext>
            </a:extLst>
          </a:blip>
          <a:stretch>
            <a:fillRect/>
          </a:stretch>
        </p:blipFill>
        <p:spPr>
          <a:xfrm>
            <a:off x="3376655" y="2463522"/>
            <a:ext cx="457200" cy="457200"/>
          </a:xfrm>
          <a:prstGeom prst="rect">
            <a:avLst/>
          </a:prstGeom>
        </p:spPr>
      </p:pic>
      <p:pic>
        <p:nvPicPr>
          <p:cNvPr id="96" name="Bild 95">
            <a:extLst>
              <a:ext uri="{FF2B5EF4-FFF2-40B4-BE49-F238E27FC236}">
                <a16:creationId xmlns:a16="http://schemas.microsoft.com/office/drawing/2014/main" id="{052B9C06-24F9-40DA-88B5-36E1D8E973E7}"/>
              </a:ext>
            </a:extLst>
          </p:cNvPr>
          <p:cNvPicPr>
            <a:picLocks noChangeAspect="1"/>
          </p:cNvPicPr>
          <p:nvPr userDrawn="1"/>
        </p:nvPicPr>
        <p:blipFill>
          <a:blip r:embed="rId9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1"/>
              </a:ext>
            </a:extLst>
          </a:blip>
          <a:stretch>
            <a:fillRect/>
          </a:stretch>
        </p:blipFill>
        <p:spPr>
          <a:xfrm>
            <a:off x="4534673" y="2463522"/>
            <a:ext cx="457200" cy="457200"/>
          </a:xfrm>
          <a:prstGeom prst="rect">
            <a:avLst/>
          </a:prstGeom>
        </p:spPr>
      </p:pic>
      <p:pic>
        <p:nvPicPr>
          <p:cNvPr id="98" name="Bild 97">
            <a:extLst>
              <a:ext uri="{FF2B5EF4-FFF2-40B4-BE49-F238E27FC236}">
                <a16:creationId xmlns:a16="http://schemas.microsoft.com/office/drawing/2014/main" id="{932B1DDD-25E0-4233-9BBC-928A6FD3367F}"/>
              </a:ext>
            </a:extLst>
          </p:cNvPr>
          <p:cNvPicPr>
            <a:picLocks noChangeAspect="1"/>
          </p:cNvPicPr>
          <p:nvPr userDrawn="1"/>
        </p:nvPicPr>
        <p:blipFill>
          <a:blip r:embed="rId9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3"/>
              </a:ext>
            </a:extLst>
          </a:blip>
          <a:stretch>
            <a:fillRect/>
          </a:stretch>
        </p:blipFill>
        <p:spPr>
          <a:xfrm>
            <a:off x="1053176" y="2463522"/>
            <a:ext cx="457200" cy="457200"/>
          </a:xfrm>
          <a:prstGeom prst="rect">
            <a:avLst/>
          </a:prstGeom>
        </p:spPr>
      </p:pic>
      <p:pic>
        <p:nvPicPr>
          <p:cNvPr id="100" name="Bild 99">
            <a:extLst>
              <a:ext uri="{FF2B5EF4-FFF2-40B4-BE49-F238E27FC236}">
                <a16:creationId xmlns:a16="http://schemas.microsoft.com/office/drawing/2014/main" id="{537E91FD-A0D3-4157-9702-9117D9830C19}"/>
              </a:ext>
            </a:extLst>
          </p:cNvPr>
          <p:cNvPicPr>
            <a:picLocks noChangeAspect="1"/>
          </p:cNvPicPr>
          <p:nvPr userDrawn="1"/>
        </p:nvPicPr>
        <p:blipFill>
          <a:blip r:embed="rId9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5"/>
              </a:ext>
            </a:extLst>
          </a:blip>
          <a:stretch>
            <a:fillRect/>
          </a:stretch>
        </p:blipFill>
        <p:spPr>
          <a:xfrm>
            <a:off x="2216156" y="2463522"/>
            <a:ext cx="457200" cy="457200"/>
          </a:xfrm>
          <a:prstGeom prst="rect">
            <a:avLst/>
          </a:prstGeom>
        </p:spPr>
      </p:pic>
      <p:pic>
        <p:nvPicPr>
          <p:cNvPr id="102" name="Bild 101">
            <a:extLst>
              <a:ext uri="{FF2B5EF4-FFF2-40B4-BE49-F238E27FC236}">
                <a16:creationId xmlns:a16="http://schemas.microsoft.com/office/drawing/2014/main" id="{588529E1-C1DC-4E42-93EA-8276AF4597B2}"/>
              </a:ext>
            </a:extLst>
          </p:cNvPr>
          <p:cNvPicPr>
            <a:picLocks noChangeAspect="1"/>
          </p:cNvPicPr>
          <p:nvPr userDrawn="1"/>
        </p:nvPicPr>
        <p:blipFill>
          <a:blip r:embed="rId9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7"/>
              </a:ext>
            </a:extLst>
          </a:blip>
          <a:stretch>
            <a:fillRect/>
          </a:stretch>
        </p:blipFill>
        <p:spPr>
          <a:xfrm>
            <a:off x="2797646" y="2463522"/>
            <a:ext cx="457200" cy="457200"/>
          </a:xfrm>
          <a:prstGeom prst="rect">
            <a:avLst/>
          </a:prstGeom>
        </p:spPr>
      </p:pic>
      <p:pic>
        <p:nvPicPr>
          <p:cNvPr id="104" name="Bild 103">
            <a:extLst>
              <a:ext uri="{FF2B5EF4-FFF2-40B4-BE49-F238E27FC236}">
                <a16:creationId xmlns:a16="http://schemas.microsoft.com/office/drawing/2014/main" id="{4DF16070-61B0-44A8-8DC8-D806A04DE7D8}"/>
              </a:ext>
            </a:extLst>
          </p:cNvPr>
          <p:cNvPicPr>
            <a:picLocks noChangeAspect="1"/>
          </p:cNvPicPr>
          <p:nvPr userDrawn="1"/>
        </p:nvPicPr>
        <p:blipFill>
          <a:blip r:embed="rId9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9"/>
              </a:ext>
            </a:extLst>
          </a:blip>
          <a:stretch>
            <a:fillRect/>
          </a:stretch>
        </p:blipFill>
        <p:spPr>
          <a:xfrm>
            <a:off x="3376655" y="1733517"/>
            <a:ext cx="457200" cy="457200"/>
          </a:xfrm>
          <a:prstGeom prst="rect">
            <a:avLst/>
          </a:prstGeom>
        </p:spPr>
      </p:pic>
      <p:pic>
        <p:nvPicPr>
          <p:cNvPr id="108" name="Bild 107">
            <a:extLst>
              <a:ext uri="{FF2B5EF4-FFF2-40B4-BE49-F238E27FC236}">
                <a16:creationId xmlns:a16="http://schemas.microsoft.com/office/drawing/2014/main" id="{79CD76E5-2213-48E4-9A06-EE9CD647E713}"/>
              </a:ext>
            </a:extLst>
          </p:cNvPr>
          <p:cNvPicPr>
            <a:picLocks noChangeAspect="1"/>
          </p:cNvPicPr>
          <p:nvPr userDrawn="1"/>
        </p:nvPicPr>
        <p:blipFill>
          <a:blip r:embed="rId10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1"/>
              </a:ext>
            </a:extLst>
          </a:blip>
          <a:stretch>
            <a:fillRect/>
          </a:stretch>
        </p:blipFill>
        <p:spPr>
          <a:xfrm>
            <a:off x="5691407" y="2463522"/>
            <a:ext cx="457200" cy="457200"/>
          </a:xfrm>
          <a:prstGeom prst="rect">
            <a:avLst/>
          </a:prstGeom>
        </p:spPr>
      </p:pic>
      <p:pic>
        <p:nvPicPr>
          <p:cNvPr id="110" name="Bild 109">
            <a:extLst>
              <a:ext uri="{FF2B5EF4-FFF2-40B4-BE49-F238E27FC236}">
                <a16:creationId xmlns:a16="http://schemas.microsoft.com/office/drawing/2014/main" id="{FA64BE2E-17BE-4088-A051-CAB27709419E}"/>
              </a:ext>
            </a:extLst>
          </p:cNvPr>
          <p:cNvPicPr>
            <a:picLocks noChangeAspect="1"/>
          </p:cNvPicPr>
          <p:nvPr userDrawn="1"/>
        </p:nvPicPr>
        <p:blipFill>
          <a:blip r:embed="rId10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3"/>
              </a:ext>
            </a:extLst>
          </a:blip>
          <a:stretch>
            <a:fillRect/>
          </a:stretch>
        </p:blipFill>
        <p:spPr>
          <a:xfrm>
            <a:off x="2216156" y="3131707"/>
            <a:ext cx="457200" cy="457200"/>
          </a:xfrm>
          <a:prstGeom prst="rect">
            <a:avLst/>
          </a:prstGeom>
        </p:spPr>
      </p:pic>
      <p:pic>
        <p:nvPicPr>
          <p:cNvPr id="112" name="Bild 111">
            <a:extLst>
              <a:ext uri="{FF2B5EF4-FFF2-40B4-BE49-F238E27FC236}">
                <a16:creationId xmlns:a16="http://schemas.microsoft.com/office/drawing/2014/main" id="{92E8F0C2-0F7A-4F50-9341-A980DC76BFAC}"/>
              </a:ext>
            </a:extLst>
          </p:cNvPr>
          <p:cNvPicPr>
            <a:picLocks noChangeAspect="1"/>
          </p:cNvPicPr>
          <p:nvPr userDrawn="1"/>
        </p:nvPicPr>
        <p:blipFill>
          <a:blip r:embed="rId10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5"/>
              </a:ext>
            </a:extLst>
          </a:blip>
          <a:stretch>
            <a:fillRect/>
          </a:stretch>
        </p:blipFill>
        <p:spPr>
          <a:xfrm>
            <a:off x="5113040" y="2463522"/>
            <a:ext cx="457200" cy="457200"/>
          </a:xfrm>
          <a:prstGeom prst="rect">
            <a:avLst/>
          </a:prstGeom>
        </p:spPr>
      </p:pic>
      <p:pic>
        <p:nvPicPr>
          <p:cNvPr id="114" name="Bild 113">
            <a:extLst>
              <a:ext uri="{FF2B5EF4-FFF2-40B4-BE49-F238E27FC236}">
                <a16:creationId xmlns:a16="http://schemas.microsoft.com/office/drawing/2014/main" id="{ECA2F5CC-4C6A-4D07-8074-3E335176A58E}"/>
              </a:ext>
            </a:extLst>
          </p:cNvPr>
          <p:cNvPicPr>
            <a:picLocks noChangeAspect="1"/>
          </p:cNvPicPr>
          <p:nvPr userDrawn="1"/>
        </p:nvPicPr>
        <p:blipFill>
          <a:blip r:embed="rId10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7"/>
              </a:ext>
            </a:extLst>
          </a:blip>
          <a:stretch>
            <a:fillRect/>
          </a:stretch>
        </p:blipFill>
        <p:spPr>
          <a:xfrm>
            <a:off x="7989438" y="2463522"/>
            <a:ext cx="457200" cy="457200"/>
          </a:xfrm>
          <a:prstGeom prst="rect">
            <a:avLst/>
          </a:prstGeom>
        </p:spPr>
      </p:pic>
      <p:pic>
        <p:nvPicPr>
          <p:cNvPr id="116" name="Bild 115">
            <a:extLst>
              <a:ext uri="{FF2B5EF4-FFF2-40B4-BE49-F238E27FC236}">
                <a16:creationId xmlns:a16="http://schemas.microsoft.com/office/drawing/2014/main" id="{58DB12F9-B45B-4195-BFF5-A5E30264B2EA}"/>
              </a:ext>
            </a:extLst>
          </p:cNvPr>
          <p:cNvPicPr>
            <a:picLocks noChangeAspect="1"/>
          </p:cNvPicPr>
          <p:nvPr userDrawn="1"/>
        </p:nvPicPr>
        <p:blipFill>
          <a:blip r:embed="rId10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9"/>
              </a:ext>
            </a:extLst>
          </a:blip>
          <a:stretch>
            <a:fillRect/>
          </a:stretch>
        </p:blipFill>
        <p:spPr>
          <a:xfrm>
            <a:off x="7989438" y="3131707"/>
            <a:ext cx="457200" cy="457200"/>
          </a:xfrm>
          <a:prstGeom prst="rect">
            <a:avLst/>
          </a:prstGeom>
        </p:spPr>
      </p:pic>
      <p:pic>
        <p:nvPicPr>
          <p:cNvPr id="118" name="Bild 117">
            <a:extLst>
              <a:ext uri="{FF2B5EF4-FFF2-40B4-BE49-F238E27FC236}">
                <a16:creationId xmlns:a16="http://schemas.microsoft.com/office/drawing/2014/main" id="{6AFC23BB-66AA-4BE6-ACD8-494BD8238560}"/>
              </a:ext>
            </a:extLst>
          </p:cNvPr>
          <p:cNvPicPr>
            <a:picLocks noChangeAspect="1"/>
          </p:cNvPicPr>
          <p:nvPr userDrawn="1"/>
        </p:nvPicPr>
        <p:blipFill>
          <a:blip r:embed="rId1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1"/>
              </a:ext>
            </a:extLst>
          </a:blip>
          <a:stretch>
            <a:fillRect/>
          </a:stretch>
        </p:blipFill>
        <p:spPr>
          <a:xfrm>
            <a:off x="2797646" y="3799892"/>
            <a:ext cx="457200" cy="457200"/>
          </a:xfrm>
          <a:prstGeom prst="rect">
            <a:avLst/>
          </a:prstGeom>
        </p:spPr>
      </p:pic>
      <p:pic>
        <p:nvPicPr>
          <p:cNvPr id="120" name="Bild 119">
            <a:extLst>
              <a:ext uri="{FF2B5EF4-FFF2-40B4-BE49-F238E27FC236}">
                <a16:creationId xmlns:a16="http://schemas.microsoft.com/office/drawing/2014/main" id="{9D2E1E9F-F72E-4F25-BA5D-A284D2CEFAD9}"/>
              </a:ext>
            </a:extLst>
          </p:cNvPr>
          <p:cNvPicPr>
            <a:picLocks noChangeAspect="1"/>
          </p:cNvPicPr>
          <p:nvPr userDrawn="1"/>
        </p:nvPicPr>
        <p:blipFill>
          <a:blip r:embed="rId1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3"/>
              </a:ext>
            </a:extLst>
          </a:blip>
          <a:stretch>
            <a:fillRect/>
          </a:stretch>
        </p:blipFill>
        <p:spPr>
          <a:xfrm>
            <a:off x="2216156" y="3799892"/>
            <a:ext cx="457200" cy="457200"/>
          </a:xfrm>
          <a:prstGeom prst="rect">
            <a:avLst/>
          </a:prstGeom>
        </p:spPr>
      </p:pic>
      <p:pic>
        <p:nvPicPr>
          <p:cNvPr id="122" name="Bild 121">
            <a:extLst>
              <a:ext uri="{FF2B5EF4-FFF2-40B4-BE49-F238E27FC236}">
                <a16:creationId xmlns:a16="http://schemas.microsoft.com/office/drawing/2014/main" id="{7BA29B78-7CBD-48E9-8608-E68D15DAD372}"/>
              </a:ext>
            </a:extLst>
          </p:cNvPr>
          <p:cNvPicPr>
            <a:picLocks noChangeAspect="1"/>
          </p:cNvPicPr>
          <p:nvPr userDrawn="1"/>
        </p:nvPicPr>
        <p:blipFill>
          <a:blip r:embed="rId1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5"/>
              </a:ext>
            </a:extLst>
          </a:blip>
          <a:stretch>
            <a:fillRect/>
          </a:stretch>
        </p:blipFill>
        <p:spPr>
          <a:xfrm>
            <a:off x="5113040" y="3131707"/>
            <a:ext cx="457200" cy="457200"/>
          </a:xfrm>
          <a:prstGeom prst="rect">
            <a:avLst/>
          </a:prstGeom>
        </p:spPr>
      </p:pic>
      <p:pic>
        <p:nvPicPr>
          <p:cNvPr id="124" name="Bild 123">
            <a:extLst>
              <a:ext uri="{FF2B5EF4-FFF2-40B4-BE49-F238E27FC236}">
                <a16:creationId xmlns:a16="http://schemas.microsoft.com/office/drawing/2014/main" id="{99CF11FF-32D0-41C6-B7A7-A608A1656379}"/>
              </a:ext>
            </a:extLst>
          </p:cNvPr>
          <p:cNvPicPr>
            <a:picLocks noChangeAspect="1"/>
          </p:cNvPicPr>
          <p:nvPr userDrawn="1"/>
        </p:nvPicPr>
        <p:blipFill>
          <a:blip r:embed="rId1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7"/>
              </a:ext>
            </a:extLst>
          </a:blip>
          <a:stretch>
            <a:fillRect/>
          </a:stretch>
        </p:blipFill>
        <p:spPr>
          <a:xfrm>
            <a:off x="7989438" y="1733517"/>
            <a:ext cx="457200" cy="457200"/>
          </a:xfrm>
          <a:prstGeom prst="rect">
            <a:avLst/>
          </a:prstGeom>
        </p:spPr>
      </p:pic>
      <p:pic>
        <p:nvPicPr>
          <p:cNvPr id="126" name="Bild 125">
            <a:extLst>
              <a:ext uri="{FF2B5EF4-FFF2-40B4-BE49-F238E27FC236}">
                <a16:creationId xmlns:a16="http://schemas.microsoft.com/office/drawing/2014/main" id="{714387A2-B735-49B6-B332-E4D78265A639}"/>
              </a:ext>
            </a:extLst>
          </p:cNvPr>
          <p:cNvPicPr>
            <a:picLocks noChangeAspect="1"/>
          </p:cNvPicPr>
          <p:nvPr userDrawn="1"/>
        </p:nvPicPr>
        <p:blipFill>
          <a:blip r:embed="rId1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9"/>
              </a:ext>
            </a:extLst>
          </a:blip>
          <a:stretch>
            <a:fillRect/>
          </a:stretch>
        </p:blipFill>
        <p:spPr>
          <a:xfrm>
            <a:off x="8569214" y="1735638"/>
            <a:ext cx="457200" cy="457200"/>
          </a:xfrm>
          <a:prstGeom prst="rect">
            <a:avLst/>
          </a:prstGeom>
        </p:spPr>
      </p:pic>
      <p:sp>
        <p:nvSpPr>
          <p:cNvPr id="127" name="Platshållare för bild 126">
            <a:extLst>
              <a:ext uri="{FF2B5EF4-FFF2-40B4-BE49-F238E27FC236}">
                <a16:creationId xmlns:a16="http://schemas.microsoft.com/office/drawing/2014/main" id="{A21E4349-F6A7-4D54-9268-59087540174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68524" y="4617132"/>
            <a:ext cx="1926390" cy="1597762"/>
          </a:xfrm>
          <a:custGeom>
            <a:avLst/>
            <a:gdLst>
              <a:gd name="connsiteX0" fmla="*/ 1410908 w 3383260"/>
              <a:gd name="connsiteY0" fmla="*/ 1165973 h 2806101"/>
              <a:gd name="connsiteX1" fmla="*/ 1248861 w 3383260"/>
              <a:gd name="connsiteY1" fmla="*/ 1233132 h 2806101"/>
              <a:gd name="connsiteX2" fmla="*/ 1248924 w 3383260"/>
              <a:gd name="connsiteY2" fmla="*/ 1557292 h 2806101"/>
              <a:gd name="connsiteX3" fmla="*/ 1573042 w 3383260"/>
              <a:gd name="connsiteY3" fmla="*/ 1557186 h 2806101"/>
              <a:gd name="connsiteX4" fmla="*/ 1738982 w 3383260"/>
              <a:gd name="connsiteY4" fmla="*/ 1399072 h 2806101"/>
              <a:gd name="connsiteX5" fmla="*/ 1573042 w 3383260"/>
              <a:gd name="connsiteY5" fmla="*/ 1233132 h 2806101"/>
              <a:gd name="connsiteX6" fmla="*/ 1572978 w 3383260"/>
              <a:gd name="connsiteY6" fmla="*/ 1233026 h 2806101"/>
              <a:gd name="connsiteX7" fmla="*/ 1410908 w 3383260"/>
              <a:gd name="connsiteY7" fmla="*/ 1165973 h 2806101"/>
              <a:gd name="connsiteX8" fmla="*/ 1403030 w 3383260"/>
              <a:gd name="connsiteY8" fmla="*/ 0 h 2806101"/>
              <a:gd name="connsiteX9" fmla="*/ 2395128 w 3383260"/>
              <a:gd name="connsiteY9" fmla="*/ 410940 h 2806101"/>
              <a:gd name="connsiteX10" fmla="*/ 2750487 w 3383260"/>
              <a:gd name="connsiteY10" fmla="*/ 766617 h 2806101"/>
              <a:gd name="connsiteX11" fmla="*/ 1762778 w 3383260"/>
              <a:gd name="connsiteY11" fmla="*/ 1754855 h 2806101"/>
              <a:gd name="connsiteX12" fmla="*/ 1059145 w 3383260"/>
              <a:gd name="connsiteY12" fmla="*/ 1754855 h 2806101"/>
              <a:gd name="connsiteX13" fmla="*/ 1059145 w 3383260"/>
              <a:gd name="connsiteY13" fmla="*/ 1051222 h 2806101"/>
              <a:gd name="connsiteX14" fmla="*/ 1067627 w 3383260"/>
              <a:gd name="connsiteY14" fmla="*/ 1042761 h 2806101"/>
              <a:gd name="connsiteX15" fmla="*/ 1762778 w 3383260"/>
              <a:gd name="connsiteY15" fmla="*/ 1051222 h 2806101"/>
              <a:gd name="connsiteX16" fmla="*/ 1928719 w 3383260"/>
              <a:gd name="connsiteY16" fmla="*/ 1217162 h 2806101"/>
              <a:gd name="connsiteX17" fmla="*/ 2063036 w 3383260"/>
              <a:gd name="connsiteY17" fmla="*/ 1082844 h 2806101"/>
              <a:gd name="connsiteX18" fmla="*/ 1897096 w 3383260"/>
              <a:gd name="connsiteY18" fmla="*/ 916904 h 2806101"/>
              <a:gd name="connsiteX19" fmla="*/ 1889978 w 3383260"/>
              <a:gd name="connsiteY19" fmla="*/ 909818 h 2806101"/>
              <a:gd name="connsiteX20" fmla="*/ 932760 w 3383260"/>
              <a:gd name="connsiteY20" fmla="*/ 916904 h 2806101"/>
              <a:gd name="connsiteX21" fmla="*/ 925642 w 3383260"/>
              <a:gd name="connsiteY21" fmla="*/ 923990 h 2806101"/>
              <a:gd name="connsiteX22" fmla="*/ 932760 w 3383260"/>
              <a:gd name="connsiteY22" fmla="*/ 1881240 h 2806101"/>
              <a:gd name="connsiteX23" fmla="*/ 939878 w 3383260"/>
              <a:gd name="connsiteY23" fmla="*/ 1888326 h 2806101"/>
              <a:gd name="connsiteX24" fmla="*/ 1897096 w 3383260"/>
              <a:gd name="connsiteY24" fmla="*/ 1881240 h 2806101"/>
              <a:gd name="connsiteX25" fmla="*/ 2877402 w 3383260"/>
              <a:gd name="connsiteY25" fmla="*/ 893108 h 2806101"/>
              <a:gd name="connsiteX26" fmla="*/ 3067138 w 3383260"/>
              <a:gd name="connsiteY26" fmla="*/ 1082844 h 2806101"/>
              <a:gd name="connsiteX27" fmla="*/ 2079006 w 3383260"/>
              <a:gd name="connsiteY27" fmla="*/ 2070977 h 2806101"/>
              <a:gd name="connsiteX28" fmla="*/ 735155 w 3383260"/>
              <a:gd name="connsiteY28" fmla="*/ 2070977 h 2806101"/>
              <a:gd name="connsiteX29" fmla="*/ 735123 w 3383260"/>
              <a:gd name="connsiteY29" fmla="*/ 727093 h 2806101"/>
              <a:gd name="connsiteX30" fmla="*/ 2079006 w 3383260"/>
              <a:gd name="connsiteY30" fmla="*/ 727062 h 2806101"/>
              <a:gd name="connsiteX31" fmla="*/ 2244946 w 3383260"/>
              <a:gd name="connsiteY31" fmla="*/ 893108 h 2806101"/>
              <a:gd name="connsiteX32" fmla="*/ 2379263 w 3383260"/>
              <a:gd name="connsiteY32" fmla="*/ 758791 h 2806101"/>
              <a:gd name="connsiteX33" fmla="*/ 2213323 w 3383260"/>
              <a:gd name="connsiteY33" fmla="*/ 592744 h 2806101"/>
              <a:gd name="connsiteX34" fmla="*/ 1063376 w 3383260"/>
              <a:gd name="connsiteY34" fmla="*/ 314697 h 2806101"/>
              <a:gd name="connsiteX35" fmla="*/ 608600 w 3383260"/>
              <a:gd name="connsiteY35" fmla="*/ 592744 h 2806101"/>
              <a:gd name="connsiteX36" fmla="*/ 608600 w 3383260"/>
              <a:gd name="connsiteY36" fmla="*/ 2197468 h 2806101"/>
              <a:gd name="connsiteX37" fmla="*/ 2213323 w 3383260"/>
              <a:gd name="connsiteY37" fmla="*/ 2197468 h 2806101"/>
              <a:gd name="connsiteX38" fmla="*/ 3209176 w 3383260"/>
              <a:gd name="connsiteY38" fmla="*/ 1209335 h 2806101"/>
              <a:gd name="connsiteX39" fmla="*/ 3383260 w 3383260"/>
              <a:gd name="connsiteY39" fmla="*/ 1407005 h 2806101"/>
              <a:gd name="connsiteX40" fmla="*/ 2395128 w 3383260"/>
              <a:gd name="connsiteY40" fmla="*/ 2395137 h 2806101"/>
              <a:gd name="connsiteX41" fmla="*/ 410942 w 3383260"/>
              <a:gd name="connsiteY41" fmla="*/ 2395137 h 2806101"/>
              <a:gd name="connsiteX42" fmla="*/ 410932 w 3383260"/>
              <a:gd name="connsiteY42" fmla="*/ 410940 h 2806101"/>
              <a:gd name="connsiteX43" fmla="*/ 1403030 w 3383260"/>
              <a:gd name="connsiteY43" fmla="*/ 0 h 280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3383260" h="2806101">
                <a:moveTo>
                  <a:pt x="1410908" y="1165973"/>
                </a:moveTo>
                <a:cubicBezTo>
                  <a:pt x="1352254" y="1166000"/>
                  <a:pt x="1293604" y="1188395"/>
                  <a:pt x="1248861" y="1233132"/>
                </a:cubicBezTo>
                <a:cubicBezTo>
                  <a:pt x="1159376" y="1322606"/>
                  <a:pt x="1159407" y="1467817"/>
                  <a:pt x="1248924" y="1557292"/>
                </a:cubicBezTo>
                <a:cubicBezTo>
                  <a:pt x="1338441" y="1646766"/>
                  <a:pt x="1483557" y="1646661"/>
                  <a:pt x="1573042" y="1557186"/>
                </a:cubicBezTo>
                <a:lnTo>
                  <a:pt x="1738982" y="1399072"/>
                </a:lnTo>
                <a:lnTo>
                  <a:pt x="1573042" y="1233132"/>
                </a:lnTo>
                <a:cubicBezTo>
                  <a:pt x="1573021" y="1233132"/>
                  <a:pt x="1573000" y="1233132"/>
                  <a:pt x="1572978" y="1233026"/>
                </a:cubicBezTo>
                <a:cubicBezTo>
                  <a:pt x="1528220" y="1188289"/>
                  <a:pt x="1469562" y="1165947"/>
                  <a:pt x="1410908" y="1165973"/>
                </a:cubicBezTo>
                <a:close/>
                <a:moveTo>
                  <a:pt x="1403030" y="0"/>
                </a:moveTo>
                <a:cubicBezTo>
                  <a:pt x="1762099" y="0"/>
                  <a:pt x="2121168" y="136980"/>
                  <a:pt x="2395128" y="410940"/>
                </a:cubicBezTo>
                <a:lnTo>
                  <a:pt x="2750487" y="766617"/>
                </a:lnTo>
                <a:lnTo>
                  <a:pt x="1762778" y="1754855"/>
                </a:lnTo>
                <a:cubicBezTo>
                  <a:pt x="1568473" y="1949139"/>
                  <a:pt x="1253451" y="1949139"/>
                  <a:pt x="1059145" y="1754855"/>
                </a:cubicBezTo>
                <a:cubicBezTo>
                  <a:pt x="864840" y="1560570"/>
                  <a:pt x="864840" y="1245506"/>
                  <a:pt x="1059145" y="1051222"/>
                </a:cubicBezTo>
                <a:cubicBezTo>
                  <a:pt x="1061937" y="1048366"/>
                  <a:pt x="1064772" y="1045511"/>
                  <a:pt x="1067627" y="1042761"/>
                </a:cubicBezTo>
                <a:cubicBezTo>
                  <a:pt x="1261933" y="853130"/>
                  <a:pt x="1573158" y="856937"/>
                  <a:pt x="1762778" y="1051222"/>
                </a:cubicBezTo>
                <a:lnTo>
                  <a:pt x="1928719" y="1217162"/>
                </a:lnTo>
                <a:lnTo>
                  <a:pt x="2063036" y="1082844"/>
                </a:lnTo>
                <a:lnTo>
                  <a:pt x="1897096" y="916904"/>
                </a:lnTo>
                <a:cubicBezTo>
                  <a:pt x="1894737" y="914472"/>
                  <a:pt x="1892368" y="912145"/>
                  <a:pt x="1889978" y="909818"/>
                </a:cubicBezTo>
                <a:cubicBezTo>
                  <a:pt x="1623691" y="647424"/>
                  <a:pt x="1195123" y="650607"/>
                  <a:pt x="932760" y="916904"/>
                </a:cubicBezTo>
                <a:cubicBezTo>
                  <a:pt x="930370" y="919231"/>
                  <a:pt x="928001" y="921663"/>
                  <a:pt x="925642" y="923990"/>
                </a:cubicBezTo>
                <a:cubicBezTo>
                  <a:pt x="663279" y="1190298"/>
                  <a:pt x="666463" y="1618845"/>
                  <a:pt x="932760" y="1881240"/>
                </a:cubicBezTo>
                <a:cubicBezTo>
                  <a:pt x="935118" y="1883672"/>
                  <a:pt x="937488" y="1886000"/>
                  <a:pt x="939878" y="1888326"/>
                </a:cubicBezTo>
                <a:cubicBezTo>
                  <a:pt x="1206165" y="2150721"/>
                  <a:pt x="1634732" y="2147548"/>
                  <a:pt x="1897096" y="1881240"/>
                </a:cubicBezTo>
                <a:lnTo>
                  <a:pt x="2877402" y="893108"/>
                </a:lnTo>
                <a:lnTo>
                  <a:pt x="3067138" y="1082844"/>
                </a:lnTo>
                <a:lnTo>
                  <a:pt x="2079006" y="2070977"/>
                </a:lnTo>
                <a:cubicBezTo>
                  <a:pt x="1707909" y="2442094"/>
                  <a:pt x="1106252" y="2442094"/>
                  <a:pt x="735155" y="2070977"/>
                </a:cubicBezTo>
                <a:cubicBezTo>
                  <a:pt x="364037" y="1699859"/>
                  <a:pt x="364026" y="1098180"/>
                  <a:pt x="735123" y="727093"/>
                </a:cubicBezTo>
                <a:cubicBezTo>
                  <a:pt x="1106220" y="355976"/>
                  <a:pt x="1707898" y="355965"/>
                  <a:pt x="2079006" y="727062"/>
                </a:cubicBezTo>
                <a:lnTo>
                  <a:pt x="2244946" y="893108"/>
                </a:lnTo>
                <a:lnTo>
                  <a:pt x="2379263" y="758791"/>
                </a:lnTo>
                <a:lnTo>
                  <a:pt x="2213323" y="592744"/>
                </a:lnTo>
                <a:cubicBezTo>
                  <a:pt x="1914610" y="287971"/>
                  <a:pt x="1468338" y="180073"/>
                  <a:pt x="1063376" y="314697"/>
                </a:cubicBezTo>
                <a:cubicBezTo>
                  <a:pt x="892571" y="371491"/>
                  <a:pt x="737006" y="466602"/>
                  <a:pt x="608600" y="592744"/>
                </a:cubicBezTo>
                <a:cubicBezTo>
                  <a:pt x="165469" y="1035886"/>
                  <a:pt x="165469" y="1754326"/>
                  <a:pt x="608600" y="2197468"/>
                </a:cubicBezTo>
                <a:cubicBezTo>
                  <a:pt x="1051731" y="2640610"/>
                  <a:pt x="1770192" y="2640610"/>
                  <a:pt x="2213323" y="2197468"/>
                </a:cubicBezTo>
                <a:lnTo>
                  <a:pt x="3209176" y="1209335"/>
                </a:lnTo>
                <a:lnTo>
                  <a:pt x="3383260" y="1407005"/>
                </a:lnTo>
                <a:lnTo>
                  <a:pt x="2395128" y="2395137"/>
                </a:lnTo>
                <a:cubicBezTo>
                  <a:pt x="1847208" y="2943089"/>
                  <a:pt x="958862" y="2943089"/>
                  <a:pt x="410942" y="2395137"/>
                </a:cubicBezTo>
                <a:cubicBezTo>
                  <a:pt x="-136978" y="1847184"/>
                  <a:pt x="-136978" y="958892"/>
                  <a:pt x="410932" y="410940"/>
                </a:cubicBezTo>
                <a:cubicBezTo>
                  <a:pt x="684892" y="136980"/>
                  <a:pt x="1043961" y="0"/>
                  <a:pt x="140303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129" name="Frihandsfigur: Form 128">
            <a:extLst>
              <a:ext uri="{FF2B5EF4-FFF2-40B4-BE49-F238E27FC236}">
                <a16:creationId xmlns:a16="http://schemas.microsoft.com/office/drawing/2014/main" id="{795EB855-E0F5-4110-9F54-56EA4A68C7B4}"/>
              </a:ext>
            </a:extLst>
          </p:cNvPr>
          <p:cNvSpPr/>
          <p:nvPr userDrawn="1"/>
        </p:nvSpPr>
        <p:spPr>
          <a:xfrm>
            <a:off x="4691844" y="1057936"/>
            <a:ext cx="517069" cy="428861"/>
          </a:xfrm>
          <a:custGeom>
            <a:avLst/>
            <a:gdLst>
              <a:gd name="connsiteX0" fmla="*/ 1410908 w 3383260"/>
              <a:gd name="connsiteY0" fmla="*/ 1165973 h 2806101"/>
              <a:gd name="connsiteX1" fmla="*/ 1248861 w 3383260"/>
              <a:gd name="connsiteY1" fmla="*/ 1233132 h 2806101"/>
              <a:gd name="connsiteX2" fmla="*/ 1248924 w 3383260"/>
              <a:gd name="connsiteY2" fmla="*/ 1557292 h 2806101"/>
              <a:gd name="connsiteX3" fmla="*/ 1573042 w 3383260"/>
              <a:gd name="connsiteY3" fmla="*/ 1557186 h 2806101"/>
              <a:gd name="connsiteX4" fmla="*/ 1738982 w 3383260"/>
              <a:gd name="connsiteY4" fmla="*/ 1399072 h 2806101"/>
              <a:gd name="connsiteX5" fmla="*/ 1573042 w 3383260"/>
              <a:gd name="connsiteY5" fmla="*/ 1233132 h 2806101"/>
              <a:gd name="connsiteX6" fmla="*/ 1572978 w 3383260"/>
              <a:gd name="connsiteY6" fmla="*/ 1233026 h 2806101"/>
              <a:gd name="connsiteX7" fmla="*/ 1410908 w 3383260"/>
              <a:gd name="connsiteY7" fmla="*/ 1165973 h 2806101"/>
              <a:gd name="connsiteX8" fmla="*/ 1403030 w 3383260"/>
              <a:gd name="connsiteY8" fmla="*/ 0 h 2806101"/>
              <a:gd name="connsiteX9" fmla="*/ 2395128 w 3383260"/>
              <a:gd name="connsiteY9" fmla="*/ 410940 h 2806101"/>
              <a:gd name="connsiteX10" fmla="*/ 2750487 w 3383260"/>
              <a:gd name="connsiteY10" fmla="*/ 766617 h 2806101"/>
              <a:gd name="connsiteX11" fmla="*/ 1762778 w 3383260"/>
              <a:gd name="connsiteY11" fmla="*/ 1754855 h 2806101"/>
              <a:gd name="connsiteX12" fmla="*/ 1059145 w 3383260"/>
              <a:gd name="connsiteY12" fmla="*/ 1754855 h 2806101"/>
              <a:gd name="connsiteX13" fmla="*/ 1059145 w 3383260"/>
              <a:gd name="connsiteY13" fmla="*/ 1051222 h 2806101"/>
              <a:gd name="connsiteX14" fmla="*/ 1067627 w 3383260"/>
              <a:gd name="connsiteY14" fmla="*/ 1042761 h 2806101"/>
              <a:gd name="connsiteX15" fmla="*/ 1762778 w 3383260"/>
              <a:gd name="connsiteY15" fmla="*/ 1051222 h 2806101"/>
              <a:gd name="connsiteX16" fmla="*/ 1928719 w 3383260"/>
              <a:gd name="connsiteY16" fmla="*/ 1217162 h 2806101"/>
              <a:gd name="connsiteX17" fmla="*/ 2063036 w 3383260"/>
              <a:gd name="connsiteY17" fmla="*/ 1082844 h 2806101"/>
              <a:gd name="connsiteX18" fmla="*/ 1897096 w 3383260"/>
              <a:gd name="connsiteY18" fmla="*/ 916904 h 2806101"/>
              <a:gd name="connsiteX19" fmla="*/ 1889978 w 3383260"/>
              <a:gd name="connsiteY19" fmla="*/ 909818 h 2806101"/>
              <a:gd name="connsiteX20" fmla="*/ 932760 w 3383260"/>
              <a:gd name="connsiteY20" fmla="*/ 916904 h 2806101"/>
              <a:gd name="connsiteX21" fmla="*/ 925642 w 3383260"/>
              <a:gd name="connsiteY21" fmla="*/ 923990 h 2806101"/>
              <a:gd name="connsiteX22" fmla="*/ 932760 w 3383260"/>
              <a:gd name="connsiteY22" fmla="*/ 1881240 h 2806101"/>
              <a:gd name="connsiteX23" fmla="*/ 939878 w 3383260"/>
              <a:gd name="connsiteY23" fmla="*/ 1888326 h 2806101"/>
              <a:gd name="connsiteX24" fmla="*/ 1897096 w 3383260"/>
              <a:gd name="connsiteY24" fmla="*/ 1881240 h 2806101"/>
              <a:gd name="connsiteX25" fmla="*/ 2877402 w 3383260"/>
              <a:gd name="connsiteY25" fmla="*/ 893108 h 2806101"/>
              <a:gd name="connsiteX26" fmla="*/ 3067138 w 3383260"/>
              <a:gd name="connsiteY26" fmla="*/ 1082844 h 2806101"/>
              <a:gd name="connsiteX27" fmla="*/ 2079006 w 3383260"/>
              <a:gd name="connsiteY27" fmla="*/ 2070977 h 2806101"/>
              <a:gd name="connsiteX28" fmla="*/ 735155 w 3383260"/>
              <a:gd name="connsiteY28" fmla="*/ 2070977 h 2806101"/>
              <a:gd name="connsiteX29" fmla="*/ 735123 w 3383260"/>
              <a:gd name="connsiteY29" fmla="*/ 727093 h 2806101"/>
              <a:gd name="connsiteX30" fmla="*/ 2079006 w 3383260"/>
              <a:gd name="connsiteY30" fmla="*/ 727062 h 2806101"/>
              <a:gd name="connsiteX31" fmla="*/ 2244946 w 3383260"/>
              <a:gd name="connsiteY31" fmla="*/ 893108 h 2806101"/>
              <a:gd name="connsiteX32" fmla="*/ 2379263 w 3383260"/>
              <a:gd name="connsiteY32" fmla="*/ 758791 h 2806101"/>
              <a:gd name="connsiteX33" fmla="*/ 2213323 w 3383260"/>
              <a:gd name="connsiteY33" fmla="*/ 592744 h 2806101"/>
              <a:gd name="connsiteX34" fmla="*/ 1063376 w 3383260"/>
              <a:gd name="connsiteY34" fmla="*/ 314697 h 2806101"/>
              <a:gd name="connsiteX35" fmla="*/ 608600 w 3383260"/>
              <a:gd name="connsiteY35" fmla="*/ 592744 h 2806101"/>
              <a:gd name="connsiteX36" fmla="*/ 608600 w 3383260"/>
              <a:gd name="connsiteY36" fmla="*/ 2197468 h 2806101"/>
              <a:gd name="connsiteX37" fmla="*/ 2213323 w 3383260"/>
              <a:gd name="connsiteY37" fmla="*/ 2197468 h 2806101"/>
              <a:gd name="connsiteX38" fmla="*/ 3209176 w 3383260"/>
              <a:gd name="connsiteY38" fmla="*/ 1209335 h 2806101"/>
              <a:gd name="connsiteX39" fmla="*/ 3383260 w 3383260"/>
              <a:gd name="connsiteY39" fmla="*/ 1407005 h 2806101"/>
              <a:gd name="connsiteX40" fmla="*/ 2395128 w 3383260"/>
              <a:gd name="connsiteY40" fmla="*/ 2395137 h 2806101"/>
              <a:gd name="connsiteX41" fmla="*/ 410942 w 3383260"/>
              <a:gd name="connsiteY41" fmla="*/ 2395137 h 2806101"/>
              <a:gd name="connsiteX42" fmla="*/ 410932 w 3383260"/>
              <a:gd name="connsiteY42" fmla="*/ 410940 h 2806101"/>
              <a:gd name="connsiteX43" fmla="*/ 1403030 w 3383260"/>
              <a:gd name="connsiteY43" fmla="*/ 0 h 280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3383260" h="2806101">
                <a:moveTo>
                  <a:pt x="1410908" y="1165973"/>
                </a:moveTo>
                <a:cubicBezTo>
                  <a:pt x="1352254" y="1166000"/>
                  <a:pt x="1293604" y="1188395"/>
                  <a:pt x="1248861" y="1233132"/>
                </a:cubicBezTo>
                <a:cubicBezTo>
                  <a:pt x="1159376" y="1322606"/>
                  <a:pt x="1159407" y="1467817"/>
                  <a:pt x="1248924" y="1557292"/>
                </a:cubicBezTo>
                <a:cubicBezTo>
                  <a:pt x="1338441" y="1646766"/>
                  <a:pt x="1483557" y="1646661"/>
                  <a:pt x="1573042" y="1557186"/>
                </a:cubicBezTo>
                <a:lnTo>
                  <a:pt x="1738982" y="1399072"/>
                </a:lnTo>
                <a:lnTo>
                  <a:pt x="1573042" y="1233132"/>
                </a:lnTo>
                <a:cubicBezTo>
                  <a:pt x="1573021" y="1233132"/>
                  <a:pt x="1573000" y="1233132"/>
                  <a:pt x="1572978" y="1233026"/>
                </a:cubicBezTo>
                <a:cubicBezTo>
                  <a:pt x="1528220" y="1188289"/>
                  <a:pt x="1469562" y="1165947"/>
                  <a:pt x="1410908" y="1165973"/>
                </a:cubicBezTo>
                <a:close/>
                <a:moveTo>
                  <a:pt x="1403030" y="0"/>
                </a:moveTo>
                <a:cubicBezTo>
                  <a:pt x="1762099" y="0"/>
                  <a:pt x="2121168" y="136980"/>
                  <a:pt x="2395128" y="410940"/>
                </a:cubicBezTo>
                <a:lnTo>
                  <a:pt x="2750487" y="766617"/>
                </a:lnTo>
                <a:lnTo>
                  <a:pt x="1762778" y="1754855"/>
                </a:lnTo>
                <a:cubicBezTo>
                  <a:pt x="1568473" y="1949139"/>
                  <a:pt x="1253451" y="1949139"/>
                  <a:pt x="1059145" y="1754855"/>
                </a:cubicBezTo>
                <a:cubicBezTo>
                  <a:pt x="864840" y="1560570"/>
                  <a:pt x="864840" y="1245506"/>
                  <a:pt x="1059145" y="1051222"/>
                </a:cubicBezTo>
                <a:cubicBezTo>
                  <a:pt x="1061937" y="1048366"/>
                  <a:pt x="1064772" y="1045511"/>
                  <a:pt x="1067627" y="1042761"/>
                </a:cubicBezTo>
                <a:cubicBezTo>
                  <a:pt x="1261933" y="853130"/>
                  <a:pt x="1573158" y="856937"/>
                  <a:pt x="1762778" y="1051222"/>
                </a:cubicBezTo>
                <a:lnTo>
                  <a:pt x="1928719" y="1217162"/>
                </a:lnTo>
                <a:lnTo>
                  <a:pt x="2063036" y="1082844"/>
                </a:lnTo>
                <a:lnTo>
                  <a:pt x="1897096" y="916904"/>
                </a:lnTo>
                <a:cubicBezTo>
                  <a:pt x="1894737" y="914472"/>
                  <a:pt x="1892368" y="912145"/>
                  <a:pt x="1889978" y="909818"/>
                </a:cubicBezTo>
                <a:cubicBezTo>
                  <a:pt x="1623691" y="647424"/>
                  <a:pt x="1195123" y="650607"/>
                  <a:pt x="932760" y="916904"/>
                </a:cubicBezTo>
                <a:cubicBezTo>
                  <a:pt x="930370" y="919231"/>
                  <a:pt x="928001" y="921663"/>
                  <a:pt x="925642" y="923990"/>
                </a:cubicBezTo>
                <a:cubicBezTo>
                  <a:pt x="663279" y="1190298"/>
                  <a:pt x="666463" y="1618845"/>
                  <a:pt x="932760" y="1881240"/>
                </a:cubicBezTo>
                <a:cubicBezTo>
                  <a:pt x="935118" y="1883672"/>
                  <a:pt x="937488" y="1886000"/>
                  <a:pt x="939878" y="1888326"/>
                </a:cubicBezTo>
                <a:cubicBezTo>
                  <a:pt x="1206165" y="2150721"/>
                  <a:pt x="1634732" y="2147548"/>
                  <a:pt x="1897096" y="1881240"/>
                </a:cubicBezTo>
                <a:lnTo>
                  <a:pt x="2877402" y="893108"/>
                </a:lnTo>
                <a:lnTo>
                  <a:pt x="3067138" y="1082844"/>
                </a:lnTo>
                <a:lnTo>
                  <a:pt x="2079006" y="2070977"/>
                </a:lnTo>
                <a:cubicBezTo>
                  <a:pt x="1707909" y="2442094"/>
                  <a:pt x="1106252" y="2442094"/>
                  <a:pt x="735155" y="2070977"/>
                </a:cubicBezTo>
                <a:cubicBezTo>
                  <a:pt x="364037" y="1699859"/>
                  <a:pt x="364026" y="1098180"/>
                  <a:pt x="735123" y="727093"/>
                </a:cubicBezTo>
                <a:cubicBezTo>
                  <a:pt x="1106220" y="355976"/>
                  <a:pt x="1707898" y="355965"/>
                  <a:pt x="2079006" y="727062"/>
                </a:cubicBezTo>
                <a:lnTo>
                  <a:pt x="2244946" y="893108"/>
                </a:lnTo>
                <a:lnTo>
                  <a:pt x="2379263" y="758791"/>
                </a:lnTo>
                <a:lnTo>
                  <a:pt x="2213323" y="592744"/>
                </a:lnTo>
                <a:cubicBezTo>
                  <a:pt x="1914610" y="287971"/>
                  <a:pt x="1468338" y="180073"/>
                  <a:pt x="1063376" y="314697"/>
                </a:cubicBezTo>
                <a:cubicBezTo>
                  <a:pt x="892571" y="371491"/>
                  <a:pt x="737006" y="466602"/>
                  <a:pt x="608600" y="592744"/>
                </a:cubicBezTo>
                <a:cubicBezTo>
                  <a:pt x="165469" y="1035886"/>
                  <a:pt x="165469" y="1754326"/>
                  <a:pt x="608600" y="2197468"/>
                </a:cubicBezTo>
                <a:cubicBezTo>
                  <a:pt x="1051731" y="2640610"/>
                  <a:pt x="1770192" y="2640610"/>
                  <a:pt x="2213323" y="2197468"/>
                </a:cubicBezTo>
                <a:lnTo>
                  <a:pt x="3209176" y="1209335"/>
                </a:lnTo>
                <a:lnTo>
                  <a:pt x="3383260" y="1407005"/>
                </a:lnTo>
                <a:lnTo>
                  <a:pt x="2395128" y="2395137"/>
                </a:lnTo>
                <a:cubicBezTo>
                  <a:pt x="1847208" y="2943089"/>
                  <a:pt x="958862" y="2943089"/>
                  <a:pt x="410942" y="2395137"/>
                </a:cubicBezTo>
                <a:cubicBezTo>
                  <a:pt x="-136978" y="1847184"/>
                  <a:pt x="-136978" y="958892"/>
                  <a:pt x="410932" y="410940"/>
                </a:cubicBezTo>
                <a:cubicBezTo>
                  <a:pt x="684892" y="136980"/>
                  <a:pt x="1043961" y="0"/>
                  <a:pt x="1403030" y="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3" name="Platshållare för bild 132">
            <a:extLst>
              <a:ext uri="{FF2B5EF4-FFF2-40B4-BE49-F238E27FC236}">
                <a16:creationId xmlns:a16="http://schemas.microsoft.com/office/drawing/2014/main" id="{29C068C5-9277-4C75-A46B-D19FFA6DA2B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691543" y="4545124"/>
            <a:ext cx="1985987" cy="1685620"/>
          </a:xfrm>
          <a:custGeom>
            <a:avLst/>
            <a:gdLst>
              <a:gd name="connsiteX0" fmla="*/ 950586 w 2143459"/>
              <a:gd name="connsiteY0" fmla="*/ 807328 h 1819275"/>
              <a:gd name="connsiteX1" fmla="*/ 1020526 w 2143459"/>
              <a:gd name="connsiteY1" fmla="*/ 836265 h 1819275"/>
              <a:gd name="connsiteX2" fmla="*/ 1020554 w 2143459"/>
              <a:gd name="connsiteY2" fmla="*/ 836310 h 1819275"/>
              <a:gd name="connsiteX3" fmla="*/ 1092163 w 2143459"/>
              <a:gd name="connsiteY3" fmla="*/ 907920 h 1819275"/>
              <a:gd name="connsiteX4" fmla="*/ 1020554 w 2143459"/>
              <a:gd name="connsiteY4" fmla="*/ 976153 h 1819275"/>
              <a:gd name="connsiteX5" fmla="*/ 880683 w 2143459"/>
              <a:gd name="connsiteY5" fmla="*/ 976199 h 1819275"/>
              <a:gd name="connsiteX6" fmla="*/ 880656 w 2143459"/>
              <a:gd name="connsiteY6" fmla="*/ 836310 h 1819275"/>
              <a:gd name="connsiteX7" fmla="*/ 950586 w 2143459"/>
              <a:gd name="connsiteY7" fmla="*/ 807328 h 1819275"/>
              <a:gd name="connsiteX8" fmla="*/ 947186 w 2143459"/>
              <a:gd name="connsiteY8" fmla="*/ 304162 h 1819275"/>
              <a:gd name="connsiteX9" fmla="*/ 519055 w 2143459"/>
              <a:gd name="connsiteY9" fmla="*/ 481500 h 1819275"/>
              <a:gd name="connsiteX10" fmla="*/ 519059 w 2143459"/>
              <a:gd name="connsiteY10" fmla="*/ 1337764 h 1819275"/>
              <a:gd name="connsiteX11" fmla="*/ 1375318 w 2143459"/>
              <a:gd name="connsiteY11" fmla="*/ 1337764 h 1819275"/>
              <a:gd name="connsiteX12" fmla="*/ 1801738 w 2143459"/>
              <a:gd name="connsiteY12" fmla="*/ 911344 h 1819275"/>
              <a:gd name="connsiteX13" fmla="*/ 1726613 w 2143459"/>
              <a:gd name="connsiteY13" fmla="*/ 826041 h 1819275"/>
              <a:gd name="connsiteX14" fmla="*/ 1296861 w 2143459"/>
              <a:gd name="connsiteY14" fmla="*/ 1252462 h 1819275"/>
              <a:gd name="connsiteX15" fmla="*/ 604357 w 2143459"/>
              <a:gd name="connsiteY15" fmla="*/ 1252462 h 1819275"/>
              <a:gd name="connsiteX16" fmla="*/ 604357 w 2143459"/>
              <a:gd name="connsiteY16" fmla="*/ 559956 h 1819275"/>
              <a:gd name="connsiteX17" fmla="*/ 800611 w 2143459"/>
              <a:gd name="connsiteY17" fmla="*/ 439967 h 1819275"/>
              <a:gd name="connsiteX18" fmla="*/ 1296861 w 2143459"/>
              <a:gd name="connsiteY18" fmla="*/ 559956 h 1819275"/>
              <a:gd name="connsiteX19" fmla="*/ 1368471 w 2143459"/>
              <a:gd name="connsiteY19" fmla="*/ 631612 h 1819275"/>
              <a:gd name="connsiteX20" fmla="*/ 1310508 w 2143459"/>
              <a:gd name="connsiteY20" fmla="*/ 689576 h 1819275"/>
              <a:gd name="connsiteX21" fmla="*/ 1238898 w 2143459"/>
              <a:gd name="connsiteY21" fmla="*/ 617920 h 1819275"/>
              <a:gd name="connsiteX22" fmla="*/ 658957 w 2143459"/>
              <a:gd name="connsiteY22" fmla="*/ 617933 h 1819275"/>
              <a:gd name="connsiteX23" fmla="*/ 658970 w 2143459"/>
              <a:gd name="connsiteY23" fmla="*/ 1197875 h 1819275"/>
              <a:gd name="connsiteX24" fmla="*/ 1238898 w 2143459"/>
              <a:gd name="connsiteY24" fmla="*/ 1197875 h 1819275"/>
              <a:gd name="connsiteX25" fmla="*/ 1665318 w 2143459"/>
              <a:gd name="connsiteY25" fmla="*/ 771455 h 1819275"/>
              <a:gd name="connsiteX26" fmla="*/ 1583439 w 2143459"/>
              <a:gd name="connsiteY26" fmla="*/ 689576 h 1819275"/>
              <a:gd name="connsiteX27" fmla="*/ 1160396 w 2143459"/>
              <a:gd name="connsiteY27" fmla="*/ 1115996 h 1819275"/>
              <a:gd name="connsiteX28" fmla="*/ 747317 w 2143459"/>
              <a:gd name="connsiteY28" fmla="*/ 1119054 h 1819275"/>
              <a:gd name="connsiteX29" fmla="*/ 744245 w 2143459"/>
              <a:gd name="connsiteY29" fmla="*/ 1115996 h 1819275"/>
              <a:gd name="connsiteX30" fmla="*/ 741173 w 2143459"/>
              <a:gd name="connsiteY30" fmla="*/ 702903 h 1819275"/>
              <a:gd name="connsiteX31" fmla="*/ 744245 w 2143459"/>
              <a:gd name="connsiteY31" fmla="*/ 699845 h 1819275"/>
              <a:gd name="connsiteX32" fmla="*/ 1157324 w 2143459"/>
              <a:gd name="connsiteY32" fmla="*/ 696787 h 1819275"/>
              <a:gd name="connsiteX33" fmla="*/ 1160396 w 2143459"/>
              <a:gd name="connsiteY33" fmla="*/ 699845 h 1819275"/>
              <a:gd name="connsiteX34" fmla="*/ 1232006 w 2143459"/>
              <a:gd name="connsiteY34" fmla="*/ 771455 h 1819275"/>
              <a:gd name="connsiteX35" fmla="*/ 1174043 w 2143459"/>
              <a:gd name="connsiteY35" fmla="*/ 829419 h 1819275"/>
              <a:gd name="connsiteX36" fmla="*/ 1102432 w 2143459"/>
              <a:gd name="connsiteY36" fmla="*/ 757809 h 1819275"/>
              <a:gd name="connsiteX37" fmla="*/ 802446 w 2143459"/>
              <a:gd name="connsiteY37" fmla="*/ 754157 h 1819275"/>
              <a:gd name="connsiteX38" fmla="*/ 798786 w 2143459"/>
              <a:gd name="connsiteY38" fmla="*/ 757809 h 1819275"/>
              <a:gd name="connsiteX39" fmla="*/ 798786 w 2143459"/>
              <a:gd name="connsiteY39" fmla="*/ 1061456 h 1819275"/>
              <a:gd name="connsiteX40" fmla="*/ 1102432 w 2143459"/>
              <a:gd name="connsiteY40" fmla="*/ 1061456 h 1819275"/>
              <a:gd name="connsiteX41" fmla="*/ 1528670 w 2143459"/>
              <a:gd name="connsiteY41" fmla="*/ 634990 h 1819275"/>
              <a:gd name="connsiteX42" fmla="*/ 1375318 w 2143459"/>
              <a:gd name="connsiteY42" fmla="*/ 481500 h 1819275"/>
              <a:gd name="connsiteX43" fmla="*/ 947186 w 2143459"/>
              <a:gd name="connsiteY43" fmla="*/ 304162 h 1819275"/>
              <a:gd name="connsiteX44" fmla="*/ 0 w 2143459"/>
              <a:gd name="connsiteY44" fmla="*/ 0 h 1819275"/>
              <a:gd name="connsiteX45" fmla="*/ 2143459 w 2143459"/>
              <a:gd name="connsiteY45" fmla="*/ 0 h 1819275"/>
              <a:gd name="connsiteX46" fmla="*/ 2143459 w 2143459"/>
              <a:gd name="connsiteY46" fmla="*/ 1819275 h 1819275"/>
              <a:gd name="connsiteX47" fmla="*/ 0 w 2143459"/>
              <a:gd name="connsiteY47" fmla="*/ 1819275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143459" h="1819275">
                <a:moveTo>
                  <a:pt x="950586" y="807328"/>
                </a:moveTo>
                <a:cubicBezTo>
                  <a:pt x="975898" y="807317"/>
                  <a:pt x="1001211" y="816959"/>
                  <a:pt x="1020526" y="836265"/>
                </a:cubicBezTo>
                <a:cubicBezTo>
                  <a:pt x="1020535" y="836310"/>
                  <a:pt x="1020544" y="836310"/>
                  <a:pt x="1020554" y="836310"/>
                </a:cubicBezTo>
                <a:lnTo>
                  <a:pt x="1092163" y="907920"/>
                </a:lnTo>
                <a:lnTo>
                  <a:pt x="1020554" y="976153"/>
                </a:lnTo>
                <a:cubicBezTo>
                  <a:pt x="981937" y="1014765"/>
                  <a:pt x="919313" y="1014811"/>
                  <a:pt x="880683" y="976199"/>
                </a:cubicBezTo>
                <a:cubicBezTo>
                  <a:pt x="842053" y="937587"/>
                  <a:pt x="842039" y="874922"/>
                  <a:pt x="880656" y="836310"/>
                </a:cubicBezTo>
                <a:cubicBezTo>
                  <a:pt x="899964" y="817004"/>
                  <a:pt x="925274" y="807340"/>
                  <a:pt x="950586" y="807328"/>
                </a:cubicBezTo>
                <a:close/>
                <a:moveTo>
                  <a:pt x="947186" y="304162"/>
                </a:moveTo>
                <a:cubicBezTo>
                  <a:pt x="792233" y="304162"/>
                  <a:pt x="637280" y="363275"/>
                  <a:pt x="519055" y="481500"/>
                </a:cubicBezTo>
                <a:cubicBezTo>
                  <a:pt x="282609" y="717964"/>
                  <a:pt x="282609" y="1101299"/>
                  <a:pt x="519059" y="1337764"/>
                </a:cubicBezTo>
                <a:cubicBezTo>
                  <a:pt x="755509" y="1574228"/>
                  <a:pt x="1138867" y="1574228"/>
                  <a:pt x="1375318" y="1337764"/>
                </a:cubicBezTo>
                <a:lnTo>
                  <a:pt x="1801738" y="911344"/>
                </a:lnTo>
                <a:lnTo>
                  <a:pt x="1726613" y="826041"/>
                </a:lnTo>
                <a:lnTo>
                  <a:pt x="1296861" y="1252462"/>
                </a:lnTo>
                <a:cubicBezTo>
                  <a:pt x="1105632" y="1443696"/>
                  <a:pt x="795586" y="1443696"/>
                  <a:pt x="604357" y="1252462"/>
                </a:cubicBezTo>
                <a:cubicBezTo>
                  <a:pt x="413127" y="1061227"/>
                  <a:pt x="413127" y="751190"/>
                  <a:pt x="604357" y="559956"/>
                </a:cubicBezTo>
                <a:cubicBezTo>
                  <a:pt x="659769" y="505521"/>
                  <a:pt x="726902" y="464476"/>
                  <a:pt x="800611" y="439967"/>
                </a:cubicBezTo>
                <a:cubicBezTo>
                  <a:pt x="975369" y="381871"/>
                  <a:pt x="1167954" y="428434"/>
                  <a:pt x="1296861" y="559956"/>
                </a:cubicBezTo>
                <a:lnTo>
                  <a:pt x="1368471" y="631612"/>
                </a:lnTo>
                <a:lnTo>
                  <a:pt x="1310508" y="689576"/>
                </a:lnTo>
                <a:lnTo>
                  <a:pt x="1238898" y="617920"/>
                </a:lnTo>
                <a:cubicBezTo>
                  <a:pt x="1078750" y="457776"/>
                  <a:pt x="819100" y="457781"/>
                  <a:pt x="658957" y="617933"/>
                </a:cubicBezTo>
                <a:cubicBezTo>
                  <a:pt x="498813" y="778073"/>
                  <a:pt x="498817" y="1037723"/>
                  <a:pt x="658970" y="1197875"/>
                </a:cubicBezTo>
                <a:cubicBezTo>
                  <a:pt x="819114" y="1358028"/>
                  <a:pt x="1078754" y="1358028"/>
                  <a:pt x="1238898" y="1197875"/>
                </a:cubicBezTo>
                <a:lnTo>
                  <a:pt x="1665318" y="771455"/>
                </a:lnTo>
                <a:lnTo>
                  <a:pt x="1583439" y="689576"/>
                </a:lnTo>
                <a:lnTo>
                  <a:pt x="1160396" y="1115996"/>
                </a:lnTo>
                <a:cubicBezTo>
                  <a:pt x="1047175" y="1230919"/>
                  <a:pt x="862231" y="1232288"/>
                  <a:pt x="747317" y="1119054"/>
                </a:cubicBezTo>
                <a:cubicBezTo>
                  <a:pt x="746285" y="1118050"/>
                  <a:pt x="745263" y="1117046"/>
                  <a:pt x="744245" y="1115996"/>
                </a:cubicBezTo>
                <a:cubicBezTo>
                  <a:pt x="629327" y="1002762"/>
                  <a:pt x="627953" y="817826"/>
                  <a:pt x="741173" y="702903"/>
                </a:cubicBezTo>
                <a:cubicBezTo>
                  <a:pt x="742191" y="701898"/>
                  <a:pt x="743214" y="700849"/>
                  <a:pt x="744245" y="699845"/>
                </a:cubicBezTo>
                <a:cubicBezTo>
                  <a:pt x="857466" y="584926"/>
                  <a:pt x="1042411" y="583553"/>
                  <a:pt x="1157324" y="696787"/>
                </a:cubicBezTo>
                <a:cubicBezTo>
                  <a:pt x="1158356" y="697791"/>
                  <a:pt x="1159378" y="698795"/>
                  <a:pt x="1160396" y="699845"/>
                </a:cubicBezTo>
                <a:lnTo>
                  <a:pt x="1232006" y="771455"/>
                </a:lnTo>
                <a:lnTo>
                  <a:pt x="1174043" y="829419"/>
                </a:lnTo>
                <a:lnTo>
                  <a:pt x="1102432" y="757809"/>
                </a:lnTo>
                <a:cubicBezTo>
                  <a:pt x="1020604" y="673966"/>
                  <a:pt x="886297" y="672324"/>
                  <a:pt x="802446" y="754157"/>
                </a:cubicBezTo>
                <a:cubicBezTo>
                  <a:pt x="801214" y="755344"/>
                  <a:pt x="799990" y="756576"/>
                  <a:pt x="798786" y="757809"/>
                </a:cubicBezTo>
                <a:cubicBezTo>
                  <a:pt x="714935" y="841650"/>
                  <a:pt x="714935" y="977613"/>
                  <a:pt x="798786" y="1061456"/>
                </a:cubicBezTo>
                <a:cubicBezTo>
                  <a:pt x="882637" y="1145297"/>
                  <a:pt x="1018582" y="1145297"/>
                  <a:pt x="1102432" y="1061456"/>
                </a:cubicBezTo>
                <a:lnTo>
                  <a:pt x="1528670" y="634990"/>
                </a:lnTo>
                <a:lnTo>
                  <a:pt x="1375318" y="481500"/>
                </a:lnTo>
                <a:cubicBezTo>
                  <a:pt x="1257093" y="363275"/>
                  <a:pt x="1102139" y="304162"/>
                  <a:pt x="947186" y="304162"/>
                </a:cubicBezTo>
                <a:close/>
                <a:moveTo>
                  <a:pt x="0" y="0"/>
                </a:moveTo>
                <a:lnTo>
                  <a:pt x="2143459" y="0"/>
                </a:lnTo>
                <a:lnTo>
                  <a:pt x="2143459" y="1819275"/>
                </a:lnTo>
                <a:lnTo>
                  <a:pt x="0" y="18192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76845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9">
            <a:extLst>
              <a:ext uri="{FF2B5EF4-FFF2-40B4-BE49-F238E27FC236}">
                <a16:creationId xmlns:a16="http://schemas.microsoft.com/office/drawing/2014/main" id="{71704E9E-E1BA-49FE-B332-98CA79FC1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9881" y="2875002"/>
            <a:ext cx="6472238" cy="110799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här för att ändra mall för rubrikformat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423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+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tshållare för rubrik 1">
            <a:extLst>
              <a:ext uri="{FF2B5EF4-FFF2-40B4-BE49-F238E27FC236}">
                <a16:creationId xmlns:a16="http://schemas.microsoft.com/office/drawing/2014/main" id="{AFBDE3C7-27FE-4648-BFD2-9A5383D606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82000" y="2007221"/>
            <a:ext cx="8424000" cy="576000"/>
          </a:xfrm>
          <a:prstGeom prst="rect">
            <a:avLst/>
          </a:prstGeom>
          <a:noFill/>
        </p:spPr>
        <p:txBody>
          <a:bodyPr vert="horz" wrap="square" lIns="0" tIns="0" rIns="0" bIns="0" rtlCol="0" anchor="b" anchorCtr="0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Lorem ipsum</a:t>
            </a:r>
            <a:endParaRPr lang="en-US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C0B29FE5-790A-4866-A18A-0F1CCAA52B8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82000" y="2679783"/>
            <a:ext cx="8424000" cy="397481"/>
          </a:xfrm>
        </p:spPr>
        <p:txBody>
          <a:bodyPr wrap="square">
            <a:spAutoFit/>
          </a:bodyPr>
          <a:lstStyle>
            <a:lvl1pPr marL="0" indent="0">
              <a:lnSpc>
                <a:spcPct val="120000"/>
              </a:lnSpc>
              <a:spcAft>
                <a:spcPts val="1200"/>
              </a:spcAft>
              <a:buNone/>
              <a:defRPr sz="2400"/>
            </a:lvl1pPr>
          </a:lstStyle>
          <a:p>
            <a:pPr lvl="0"/>
            <a:r>
              <a:rPr lang="sv-SE" dirty="0"/>
              <a:t>Din text här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502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punktlis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rubrik 1">
            <a:extLst>
              <a:ext uri="{FF2B5EF4-FFF2-40B4-BE49-F238E27FC236}">
                <a16:creationId xmlns:a16="http://schemas.microsoft.com/office/drawing/2014/main" id="{B1D0C708-D8CA-43D6-B1B2-8BD9A51794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81998" y="1268760"/>
            <a:ext cx="9126001" cy="576000"/>
          </a:xfrm>
          <a:prstGeom prst="rect">
            <a:avLst/>
          </a:prstGeom>
          <a:noFill/>
        </p:spPr>
        <p:txBody>
          <a:bodyPr vert="horz" wrap="square" lIns="0" tIns="0" rIns="0" bIns="0" rtlCol="0" anchor="b" anchorCtr="0">
            <a:spAutoFit/>
          </a:bodyPr>
          <a:lstStyle>
            <a:lvl1pPr>
              <a:defRPr/>
            </a:lvl1pPr>
          </a:lstStyle>
          <a:p>
            <a:r>
              <a:rPr lang="sv-SE" dirty="0"/>
              <a:t>Punktlista</a:t>
            </a:r>
            <a:endParaRPr lang="en-US" dirty="0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9E6C2354-247A-48CB-ABAC-C2F117B8585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81999" y="2025000"/>
            <a:ext cx="9126001" cy="4212000"/>
          </a:xfrm>
          <a:prstGeom prst="rect">
            <a:avLst/>
          </a:prstGeom>
        </p:spPr>
        <p:txBody>
          <a:bodyPr lIns="0">
            <a:normAutofit/>
          </a:bodyPr>
          <a:lstStyle>
            <a:lvl1pPr marL="360000">
              <a:lnSpc>
                <a:spcPct val="110000"/>
              </a:lnSpc>
              <a:spcAft>
                <a:spcPts val="1200"/>
              </a:spcAft>
              <a:defRPr sz="2400"/>
            </a:lvl1pPr>
          </a:lstStyle>
          <a:p>
            <a:pPr lvl="0"/>
            <a:r>
              <a:rPr lang="sv-SE" dirty="0"/>
              <a:t>Punkt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047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punktlista + punktlis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9E6C2354-247A-48CB-ABAC-C2F117B8585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81999" y="1755000"/>
            <a:ext cx="4914001" cy="4428000"/>
          </a:xfrm>
          <a:prstGeom prst="rect">
            <a:avLst/>
          </a:prstGeom>
        </p:spPr>
        <p:txBody>
          <a:bodyPr lIns="0">
            <a:normAutofit/>
          </a:bodyPr>
          <a:lstStyle>
            <a:lvl1pPr marL="216000">
              <a:lnSpc>
                <a:spcPct val="110000"/>
              </a:lnSpc>
              <a:spcAft>
                <a:spcPts val="1200"/>
              </a:spcAft>
              <a:defRPr sz="2400"/>
            </a:lvl1pPr>
          </a:lstStyle>
          <a:p>
            <a:pPr lvl="0"/>
            <a:r>
              <a:rPr lang="sv-SE" dirty="0"/>
              <a:t>Punkt</a:t>
            </a:r>
            <a:endParaRPr lang="en-US" dirty="0"/>
          </a:p>
        </p:txBody>
      </p:sp>
      <p:sp>
        <p:nvSpPr>
          <p:cNvPr id="22" name="Platshållare för text 4">
            <a:extLst>
              <a:ext uri="{FF2B5EF4-FFF2-40B4-BE49-F238E27FC236}">
                <a16:creationId xmlns:a16="http://schemas.microsoft.com/office/drawing/2014/main" id="{6A2625D1-6CCC-4140-9E15-E79505D5399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813225" y="1754999"/>
            <a:ext cx="4914001" cy="4428000"/>
          </a:xfrm>
          <a:prstGeom prst="rect">
            <a:avLst/>
          </a:prstGeom>
        </p:spPr>
        <p:txBody>
          <a:bodyPr lIns="0">
            <a:normAutofit/>
          </a:bodyPr>
          <a:lstStyle>
            <a:lvl1pPr marL="216000">
              <a:lnSpc>
                <a:spcPct val="110000"/>
              </a:lnSpc>
              <a:spcAft>
                <a:spcPts val="1200"/>
              </a:spcAft>
              <a:defRPr sz="2400"/>
            </a:lvl1pPr>
          </a:lstStyle>
          <a:p>
            <a:pPr lvl="0"/>
            <a:r>
              <a:rPr lang="sv-SE" dirty="0"/>
              <a:t>Punkt</a:t>
            </a:r>
            <a:endParaRPr lang="en-US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5E672F2C-C49C-4C0C-BDF6-AE4CBFA76B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82000" y="1017000"/>
            <a:ext cx="10545226" cy="576000"/>
          </a:xfr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Klicka här för att ändra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94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h +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ECB4044C-9CA5-4314-9488-4B821BCB025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02000" y="0"/>
            <a:ext cx="3990000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10" name="Rubrik 9">
            <a:extLst>
              <a:ext uri="{FF2B5EF4-FFF2-40B4-BE49-F238E27FC236}">
                <a16:creationId xmlns:a16="http://schemas.microsoft.com/office/drawing/2014/main" id="{71704E9E-E1BA-49FE-B332-98CA79FC1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2000" y="2875002"/>
            <a:ext cx="5760640" cy="1107996"/>
          </a:xfrm>
          <a:prstGeom prst="rect">
            <a:avLst/>
          </a:prstGeom>
        </p:spPr>
        <p:txBody>
          <a:bodyPr wrap="square" lIns="0" anchor="ctr" anchorCtr="0">
            <a:spAutoFit/>
          </a:bodyPr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här för att ändra mall för rubrikformat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207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ång rubrik + tex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ECB4044C-9CA5-4314-9488-4B821BCB025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02000" y="0"/>
            <a:ext cx="3990000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10" name="Rubrik 9">
            <a:extLst>
              <a:ext uri="{FF2B5EF4-FFF2-40B4-BE49-F238E27FC236}">
                <a16:creationId xmlns:a16="http://schemas.microsoft.com/office/drawing/2014/main" id="{71704E9E-E1BA-49FE-B332-98CA79FC1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000" y="2136690"/>
            <a:ext cx="6318710" cy="886397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här för att ändra mall för rubrikformat</a:t>
            </a:r>
            <a:endParaRPr lang="en-US" dirty="0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1358BC41-26BF-4FDC-98B2-D3FEF4CAABB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81290" y="3140745"/>
            <a:ext cx="6318710" cy="2376487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2400"/>
            </a:lvl1pPr>
          </a:lstStyle>
          <a:p>
            <a:pPr lvl="0"/>
            <a:r>
              <a:rPr lang="sv-SE" dirty="0"/>
              <a:t>Text här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836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ång rubrik + tex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659F49A3-CB49-4652-9A5E-42C81A9841DD}"/>
              </a:ext>
            </a:extLst>
          </p:cNvPr>
          <p:cNvSpPr/>
          <p:nvPr userDrawn="1"/>
        </p:nvSpPr>
        <p:spPr>
          <a:xfrm>
            <a:off x="8202000" y="0"/>
            <a:ext cx="3990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6" name="Ellips 15">
            <a:extLst>
              <a:ext uri="{FF2B5EF4-FFF2-40B4-BE49-F238E27FC236}">
                <a16:creationId xmlns:a16="http://schemas.microsoft.com/office/drawing/2014/main" id="{0EDE2AC8-6008-42B3-91D4-0F00F273AAB6}"/>
              </a:ext>
            </a:extLst>
          </p:cNvPr>
          <p:cNvSpPr/>
          <p:nvPr userDrawn="1"/>
        </p:nvSpPr>
        <p:spPr>
          <a:xfrm>
            <a:off x="9063000" y="1002689"/>
            <a:ext cx="2268000" cy="2268000"/>
          </a:xfrm>
          <a:prstGeom prst="ellipse">
            <a:avLst/>
          </a:prstGeom>
          <a:solidFill>
            <a:schemeClr val="bg1"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0" name="Rubrik 9">
            <a:extLst>
              <a:ext uri="{FF2B5EF4-FFF2-40B4-BE49-F238E27FC236}">
                <a16:creationId xmlns:a16="http://schemas.microsoft.com/office/drawing/2014/main" id="{71704E9E-E1BA-49FE-B332-98CA79FC1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000" y="2136690"/>
            <a:ext cx="6318710" cy="886397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här för att ändra mall för rubrikformat</a:t>
            </a:r>
            <a:endParaRPr lang="en-US" dirty="0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1358BC41-26BF-4FDC-98B2-D3FEF4CAABB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81290" y="3140745"/>
            <a:ext cx="6318710" cy="2376487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2400"/>
            </a:lvl1pPr>
          </a:lstStyle>
          <a:p>
            <a:pPr lvl="0"/>
            <a:r>
              <a:rPr lang="sv-SE" dirty="0"/>
              <a:t>Text här</a:t>
            </a:r>
            <a:endParaRPr lang="en-US" dirty="0"/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ADDD8A57-B06B-40A4-91A6-2D3DCEC43E62}"/>
              </a:ext>
            </a:extLst>
          </p:cNvPr>
          <p:cNvSpPr>
            <a:spLocks noGrp="1" noChangeAspect="1"/>
          </p:cNvSpPr>
          <p:nvPr>
            <p:ph type="pic" sz="quarter" idx="19"/>
          </p:nvPr>
        </p:nvSpPr>
        <p:spPr>
          <a:xfrm>
            <a:off x="9225123" y="1157371"/>
            <a:ext cx="1980000" cy="1980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sv-SE" dirty="0"/>
          </a:p>
        </p:txBody>
      </p:sp>
      <p:sp>
        <p:nvSpPr>
          <p:cNvPr id="14" name="Platshållare för text 3">
            <a:extLst>
              <a:ext uri="{FF2B5EF4-FFF2-40B4-BE49-F238E27FC236}">
                <a16:creationId xmlns:a16="http://schemas.microsoft.com/office/drawing/2014/main" id="{EA34B56F-B5B6-485B-BC8F-1A07262F0C7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580000" y="3551255"/>
            <a:ext cx="3132001" cy="270782"/>
          </a:xfr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Rubrik</a:t>
            </a:r>
            <a:endParaRPr lang="en-US" dirty="0"/>
          </a:p>
        </p:txBody>
      </p:sp>
      <p:sp>
        <p:nvSpPr>
          <p:cNvPr id="15" name="Platshållare för text 3">
            <a:extLst>
              <a:ext uri="{FF2B5EF4-FFF2-40B4-BE49-F238E27FC236}">
                <a16:creationId xmlns:a16="http://schemas.microsoft.com/office/drawing/2014/main" id="{04A3EDC5-430C-43EF-AEEA-F83F54349F6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579999" y="3915000"/>
            <a:ext cx="3132001" cy="1059086"/>
          </a:xfr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Text kommer här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641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lång rubrik + text + bild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21D0B3D4-211D-4E71-B20D-FA26A22CA9FA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202000" y="0"/>
            <a:ext cx="3990000" cy="6858000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sv-SE"/>
          </a:p>
        </p:txBody>
      </p:sp>
      <p:sp>
        <p:nvSpPr>
          <p:cNvPr id="10" name="Rubrik 9">
            <a:extLst>
              <a:ext uri="{FF2B5EF4-FFF2-40B4-BE49-F238E27FC236}">
                <a16:creationId xmlns:a16="http://schemas.microsoft.com/office/drawing/2014/main" id="{71704E9E-E1BA-49FE-B332-98CA79FC1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000" y="2136690"/>
            <a:ext cx="6318710" cy="886397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3200">
                <a:solidFill>
                  <a:schemeClr val="accent3"/>
                </a:solidFill>
              </a:defRPr>
            </a:lvl1pPr>
          </a:lstStyle>
          <a:p>
            <a:r>
              <a:rPr lang="sv-SE" dirty="0"/>
              <a:t>Klicka här för att ändra mall för rubrikformat</a:t>
            </a:r>
            <a:endParaRPr lang="en-US" dirty="0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1358BC41-26BF-4FDC-98B2-D3FEF4CAABB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81290" y="3140745"/>
            <a:ext cx="6318710" cy="2376487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Text här</a:t>
            </a:r>
            <a:endParaRPr lang="en-US" dirty="0"/>
          </a:p>
        </p:txBody>
      </p:sp>
      <p:pic>
        <p:nvPicPr>
          <p:cNvPr id="11" name="Bild 10">
            <a:extLst>
              <a:ext uri="{FF2B5EF4-FFF2-40B4-BE49-F238E27FC236}">
                <a16:creationId xmlns:a16="http://schemas.microsoft.com/office/drawing/2014/main" id="{F82A514F-F7B2-47B8-B2D3-95E7FD8C6D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2774" y="206805"/>
            <a:ext cx="1709818" cy="221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2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text + illust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 6">
            <a:extLst>
              <a:ext uri="{FF2B5EF4-FFF2-40B4-BE49-F238E27FC236}">
                <a16:creationId xmlns:a16="http://schemas.microsoft.com/office/drawing/2014/main" id="{7783785C-FD9E-4194-8C21-F936731C5765}"/>
              </a:ext>
            </a:extLst>
          </p:cNvPr>
          <p:cNvSpPr/>
          <p:nvPr userDrawn="1"/>
        </p:nvSpPr>
        <p:spPr>
          <a:xfrm>
            <a:off x="6960000" y="999000"/>
            <a:ext cx="4806000" cy="4806000"/>
          </a:xfrm>
          <a:prstGeom prst="ellipse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noFill/>
              </a:rPr>
              <a:t>v</a:t>
            </a:r>
            <a:endParaRPr lang="en-US" dirty="0">
              <a:noFill/>
            </a:endParaRPr>
          </a:p>
        </p:txBody>
      </p:sp>
      <p:pic>
        <p:nvPicPr>
          <p:cNvPr id="11" name="Bild 10">
            <a:extLst>
              <a:ext uri="{FF2B5EF4-FFF2-40B4-BE49-F238E27FC236}">
                <a16:creationId xmlns:a16="http://schemas.microsoft.com/office/drawing/2014/main" id="{CB6F6714-819B-4F1E-B6A6-B2E2BD7483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230827" y="708512"/>
            <a:ext cx="4619625" cy="4629150"/>
          </a:xfrm>
          <a:prstGeom prst="rect">
            <a:avLst/>
          </a:prstGeom>
        </p:spPr>
      </p:pic>
      <p:sp>
        <p:nvSpPr>
          <p:cNvPr id="10" name="Rubrik 9">
            <a:extLst>
              <a:ext uri="{FF2B5EF4-FFF2-40B4-BE49-F238E27FC236}">
                <a16:creationId xmlns:a16="http://schemas.microsoft.com/office/drawing/2014/main" id="{71704E9E-E1BA-49FE-B332-98CA79FC1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000" y="2136690"/>
            <a:ext cx="5615990" cy="886397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här för att ändra mall för rubrikformat</a:t>
            </a:r>
            <a:endParaRPr lang="en-US" dirty="0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1358BC41-26BF-4FDC-98B2-D3FEF4CAABB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82000" y="3140745"/>
            <a:ext cx="5616000" cy="2376487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2400"/>
            </a:lvl1pPr>
          </a:lstStyle>
          <a:p>
            <a:pPr lvl="0"/>
            <a:r>
              <a:rPr lang="sv-SE" dirty="0"/>
              <a:t>Text här</a:t>
            </a:r>
            <a:endParaRPr lang="en-US" dirty="0"/>
          </a:p>
        </p:txBody>
      </p:sp>
      <p:sp>
        <p:nvSpPr>
          <p:cNvPr id="9" name="Platshållare för bild 8">
            <a:extLst>
              <a:ext uri="{FF2B5EF4-FFF2-40B4-BE49-F238E27FC236}">
                <a16:creationId xmlns:a16="http://schemas.microsoft.com/office/drawing/2014/main" id="{AE647E65-76F3-46B1-BE62-55B66D367904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921226" y="999000"/>
            <a:ext cx="4806000" cy="4806488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39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llustration + rubrik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 6">
            <a:extLst>
              <a:ext uri="{FF2B5EF4-FFF2-40B4-BE49-F238E27FC236}">
                <a16:creationId xmlns:a16="http://schemas.microsoft.com/office/drawing/2014/main" id="{7783785C-FD9E-4194-8C21-F936731C5765}"/>
              </a:ext>
            </a:extLst>
          </p:cNvPr>
          <p:cNvSpPr/>
          <p:nvPr userDrawn="1"/>
        </p:nvSpPr>
        <p:spPr>
          <a:xfrm>
            <a:off x="1077908" y="999000"/>
            <a:ext cx="4806000" cy="4806000"/>
          </a:xfrm>
          <a:prstGeom prst="ellipse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noFill/>
              </a:rPr>
              <a:t>v</a:t>
            </a:r>
            <a:endParaRPr lang="en-US" dirty="0">
              <a:noFill/>
            </a:endParaRPr>
          </a:p>
        </p:txBody>
      </p:sp>
      <p:pic>
        <p:nvPicPr>
          <p:cNvPr id="3" name="Bild 2">
            <a:extLst>
              <a:ext uri="{FF2B5EF4-FFF2-40B4-BE49-F238E27FC236}">
                <a16:creationId xmlns:a16="http://schemas.microsoft.com/office/drawing/2014/main" id="{889BA247-8D44-4C31-BEAC-5471965434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98000" y="783000"/>
            <a:ext cx="4619625" cy="4629150"/>
          </a:xfrm>
          <a:prstGeom prst="rect">
            <a:avLst/>
          </a:prstGeom>
        </p:spPr>
      </p:pic>
      <p:sp>
        <p:nvSpPr>
          <p:cNvPr id="10" name="Rubrik 9">
            <a:extLst>
              <a:ext uri="{FF2B5EF4-FFF2-40B4-BE49-F238E27FC236}">
                <a16:creationId xmlns:a16="http://schemas.microsoft.com/office/drawing/2014/main" id="{71704E9E-E1BA-49FE-B332-98CA79FC1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1553" y="2136690"/>
            <a:ext cx="4578447" cy="886397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här för att ändra mall för rubrikformat</a:t>
            </a:r>
            <a:endParaRPr lang="en-US" dirty="0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1358BC41-26BF-4FDC-98B2-D3FEF4CAABB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37493" y="3140745"/>
            <a:ext cx="4573753" cy="2376487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2400"/>
            </a:lvl1pPr>
          </a:lstStyle>
          <a:p>
            <a:pPr lvl="0"/>
            <a:r>
              <a:rPr lang="sv-SE" dirty="0"/>
              <a:t>Text här</a:t>
            </a:r>
            <a:endParaRPr lang="en-US" dirty="0"/>
          </a:p>
        </p:txBody>
      </p:sp>
      <p:sp>
        <p:nvSpPr>
          <p:cNvPr id="9" name="Platshållare för bild 8">
            <a:extLst>
              <a:ext uri="{FF2B5EF4-FFF2-40B4-BE49-F238E27FC236}">
                <a16:creationId xmlns:a16="http://schemas.microsoft.com/office/drawing/2014/main" id="{AE647E65-76F3-46B1-BE62-55B66D367904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013516" y="999000"/>
            <a:ext cx="4806000" cy="4806488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700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 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41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 descr="Stor bild">
            <a:extLst>
              <a:ext uri="{FF2B5EF4-FFF2-40B4-BE49-F238E27FC236}">
                <a16:creationId xmlns:a16="http://schemas.microsoft.com/office/drawing/2014/main" id="{84C1EC1A-B2BC-4096-B96B-B1B8DB4227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0000" y="513000"/>
            <a:ext cx="11772000" cy="6102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518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ull bild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 descr="Stor bild">
            <a:extLst>
              <a:ext uri="{FF2B5EF4-FFF2-40B4-BE49-F238E27FC236}">
                <a16:creationId xmlns:a16="http://schemas.microsoft.com/office/drawing/2014/main" id="{84C1EC1A-B2BC-4096-B96B-B1B8DB4227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0000" y="567000"/>
            <a:ext cx="11772000" cy="604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pic>
        <p:nvPicPr>
          <p:cNvPr id="10" name="Bild 9">
            <a:extLst>
              <a:ext uri="{FF2B5EF4-FFF2-40B4-BE49-F238E27FC236}">
                <a16:creationId xmlns:a16="http://schemas.microsoft.com/office/drawing/2014/main" id="{7C754213-12AF-4E6B-A62F-65E68BF41AE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0000" y="189000"/>
            <a:ext cx="1389381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484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+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A2A12EC-104F-4E35-A295-66E0201E5A2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82000" y="1917000"/>
            <a:ext cx="7722000" cy="4035855"/>
          </a:xfrm>
        </p:spPr>
        <p:txBody>
          <a:bodyPr wrap="square" lIns="0"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2400"/>
            </a:lvl1pPr>
          </a:lstStyle>
          <a:p>
            <a:pPr lvl="0"/>
            <a:r>
              <a:rPr lang="sv-SE" dirty="0"/>
              <a:t>Klicka här för att ändra mall för denna text</a:t>
            </a:r>
            <a:endParaRPr lang="en-US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647C2E12-4229-4284-BCEA-92A1FF96C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000" y="1107000"/>
            <a:ext cx="7722000" cy="576000"/>
          </a:xfr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Klicka här för att ändra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239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ist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A2A12EC-104F-4E35-A295-66E0201E5A2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82000" y="2543286"/>
            <a:ext cx="9882000" cy="1803714"/>
          </a:xfrm>
        </p:spPr>
        <p:txBody>
          <a:bodyPr wrap="square" l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4000">
                <a:solidFill>
                  <a:schemeClr val="tx2"/>
                </a:solidFill>
              </a:defRPr>
            </a:lvl1pPr>
          </a:lstStyle>
          <a:p>
            <a:pPr lvl="0"/>
            <a:r>
              <a:rPr lang="sv-SE" dirty="0"/>
              <a:t>XXXX</a:t>
            </a:r>
            <a:endParaRPr lang="en-US" dirty="0"/>
          </a:p>
        </p:txBody>
      </p:sp>
      <p:sp>
        <p:nvSpPr>
          <p:cNvPr id="14" name="Platshållare för rubrik 1">
            <a:extLst>
              <a:ext uri="{FF2B5EF4-FFF2-40B4-BE49-F238E27FC236}">
                <a16:creationId xmlns:a16="http://schemas.microsoft.com/office/drawing/2014/main" id="{D7F929A9-F69E-42F4-AC90-9A8EA6B61A2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82000" y="2124493"/>
            <a:ext cx="6281600" cy="3323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Lorem ipsum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921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diagram 2">
            <a:extLst>
              <a:ext uri="{FF2B5EF4-FFF2-40B4-BE49-F238E27FC236}">
                <a16:creationId xmlns:a16="http://schemas.microsoft.com/office/drawing/2014/main" id="{B3965D79-016F-4BEA-B7E3-502181085FA1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1182000" y="1755000"/>
            <a:ext cx="9990000" cy="4482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5C7C8B8E-4DCF-4C3D-86DF-A2D444245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000" y="1069332"/>
            <a:ext cx="8046000" cy="553998"/>
          </a:xfr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Klicka här för att ändra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811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bildtex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 5">
            <a:extLst>
              <a:ext uri="{FF2B5EF4-FFF2-40B4-BE49-F238E27FC236}">
                <a16:creationId xmlns:a16="http://schemas.microsoft.com/office/drawing/2014/main" id="{1F02477E-C039-42FD-81EA-2AD2DBBA34E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500000" y="621000"/>
            <a:ext cx="4212000" cy="561600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18" name="Platshållare för text 17">
            <a:extLst>
              <a:ext uri="{FF2B5EF4-FFF2-40B4-BE49-F238E27FC236}">
                <a16:creationId xmlns:a16="http://schemas.microsoft.com/office/drawing/2014/main" id="{BDC94CCA-3736-4DBA-AF98-711A06FDB93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82000" y="5219459"/>
            <a:ext cx="5614462" cy="369781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marL="0" indent="0">
              <a:lnSpc>
                <a:spcPct val="110000"/>
              </a:lnSpc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Klicka här för att ändra texten</a:t>
            </a:r>
            <a:endParaRPr lang="en-US" dirty="0"/>
          </a:p>
        </p:txBody>
      </p:sp>
      <p:pic>
        <p:nvPicPr>
          <p:cNvPr id="10" name="Bild 9">
            <a:extLst>
              <a:ext uri="{FF2B5EF4-FFF2-40B4-BE49-F238E27FC236}">
                <a16:creationId xmlns:a16="http://schemas.microsoft.com/office/drawing/2014/main" id="{6A132A3D-11A3-4122-8A79-4BB5F1D552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38000" y="891000"/>
            <a:ext cx="4619625" cy="462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868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npass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0D6A875F-1AA9-44C7-9EEB-48A6BD7020F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82000" y="1863000"/>
            <a:ext cx="2808000" cy="3672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13" name="Platshållare för text 9">
            <a:extLst>
              <a:ext uri="{FF2B5EF4-FFF2-40B4-BE49-F238E27FC236}">
                <a16:creationId xmlns:a16="http://schemas.microsoft.com/office/drawing/2014/main" id="{963AABF8-4C16-411D-8A19-84461BC740C2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182000" y="5589000"/>
            <a:ext cx="2808000" cy="169277"/>
          </a:xfrm>
        </p:spPr>
        <p:txBody>
          <a:bodyPr wrap="square" lIns="0" anchor="t" anchorCtr="0">
            <a:sp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Bildtext här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D276199-59A9-41E5-8083-1B77570E50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520" y="1069332"/>
            <a:ext cx="8208000" cy="553998"/>
          </a:xfr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Klicka här för att ändra</a:t>
            </a:r>
            <a:endParaRPr lang="en-US" dirty="0"/>
          </a:p>
        </p:txBody>
      </p:sp>
      <p:sp>
        <p:nvSpPr>
          <p:cNvPr id="22" name="Platshållare för text 9">
            <a:extLst>
              <a:ext uri="{FF2B5EF4-FFF2-40B4-BE49-F238E27FC236}">
                <a16:creationId xmlns:a16="http://schemas.microsoft.com/office/drawing/2014/main" id="{9B9AF4FF-7EA1-4573-9D81-82D210C82D64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4689049" y="5589000"/>
            <a:ext cx="2808000" cy="169277"/>
          </a:xfrm>
        </p:spPr>
        <p:txBody>
          <a:bodyPr wrap="square" lIns="0" anchor="t" anchorCtr="0">
            <a:sp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Bildtext här</a:t>
            </a:r>
          </a:p>
        </p:txBody>
      </p:sp>
      <p:sp>
        <p:nvSpPr>
          <p:cNvPr id="24" name="Platshållare för text 9">
            <a:extLst>
              <a:ext uri="{FF2B5EF4-FFF2-40B4-BE49-F238E27FC236}">
                <a16:creationId xmlns:a16="http://schemas.microsoft.com/office/drawing/2014/main" id="{17C70366-AC4B-4FDC-99DA-88209DDF18D7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8196101" y="5589000"/>
            <a:ext cx="2808000" cy="169277"/>
          </a:xfrm>
        </p:spPr>
        <p:txBody>
          <a:bodyPr wrap="square" lIns="0" anchor="t" anchorCtr="0">
            <a:sp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Bildtext här</a:t>
            </a:r>
          </a:p>
        </p:txBody>
      </p:sp>
      <p:sp>
        <p:nvSpPr>
          <p:cNvPr id="25" name="Platshållare för bild 6">
            <a:extLst>
              <a:ext uri="{FF2B5EF4-FFF2-40B4-BE49-F238E27FC236}">
                <a16:creationId xmlns:a16="http://schemas.microsoft.com/office/drawing/2014/main" id="{E601B453-56E1-429B-BAC1-7DDB8590844D}"/>
              </a:ext>
            </a:extLst>
          </p:cNvPr>
          <p:cNvSpPr>
            <a:spLocks noGrp="1"/>
          </p:cNvSpPr>
          <p:nvPr>
            <p:ph type="pic" sz="quarter" idx="54"/>
          </p:nvPr>
        </p:nvSpPr>
        <p:spPr>
          <a:xfrm>
            <a:off x="4689049" y="1863000"/>
            <a:ext cx="2808001" cy="3672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26" name="Platshållare för bild 6">
            <a:extLst>
              <a:ext uri="{FF2B5EF4-FFF2-40B4-BE49-F238E27FC236}">
                <a16:creationId xmlns:a16="http://schemas.microsoft.com/office/drawing/2014/main" id="{531BB2FC-FF35-45B7-948B-BAE3BC5B1179}"/>
              </a:ext>
            </a:extLst>
          </p:cNvPr>
          <p:cNvSpPr>
            <a:spLocks noGrp="1"/>
          </p:cNvSpPr>
          <p:nvPr>
            <p:ph type="pic" sz="quarter" idx="55"/>
          </p:nvPr>
        </p:nvSpPr>
        <p:spPr>
          <a:xfrm>
            <a:off x="8196098" y="1863000"/>
            <a:ext cx="2808003" cy="3672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213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å bilder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0D6A875F-1AA9-44C7-9EEB-48A6BD7020F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82000" y="1823946"/>
            <a:ext cx="4212000" cy="27003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13" name="Platshållare för text 9">
            <a:extLst>
              <a:ext uri="{FF2B5EF4-FFF2-40B4-BE49-F238E27FC236}">
                <a16:creationId xmlns:a16="http://schemas.microsoft.com/office/drawing/2014/main" id="{963AABF8-4C16-411D-8A19-84461BC740C2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182000" y="4671000"/>
            <a:ext cx="4212000" cy="298095"/>
          </a:xfrm>
        </p:spPr>
        <p:txBody>
          <a:bodyPr wrap="square" lIns="0" anchor="t" anchorCtr="0">
            <a:spAutoFit/>
          </a:bodyPr>
          <a:lstStyle>
            <a:lvl1pPr marL="0" indent="0">
              <a:lnSpc>
                <a:spcPct val="120000"/>
              </a:lnSpc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Bildtext här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A0AC3272-20B6-4CCD-A169-ABED62E73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Klicka här för att ändra</a:t>
            </a:r>
            <a:endParaRPr lang="en-US" dirty="0"/>
          </a:p>
        </p:txBody>
      </p:sp>
      <p:sp>
        <p:nvSpPr>
          <p:cNvPr id="20" name="Platshållare för bild 6">
            <a:extLst>
              <a:ext uri="{FF2B5EF4-FFF2-40B4-BE49-F238E27FC236}">
                <a16:creationId xmlns:a16="http://schemas.microsoft.com/office/drawing/2014/main" id="{7AD15085-3645-40A9-972D-76CBB6249320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6096000" y="1834201"/>
            <a:ext cx="4914000" cy="27003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21" name="Platshållare för text 9">
            <a:extLst>
              <a:ext uri="{FF2B5EF4-FFF2-40B4-BE49-F238E27FC236}">
                <a16:creationId xmlns:a16="http://schemas.microsoft.com/office/drawing/2014/main" id="{75CB025F-5172-4ED2-A668-5941F3DCADA3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6099625" y="4681255"/>
            <a:ext cx="4374000" cy="298095"/>
          </a:xfrm>
        </p:spPr>
        <p:txBody>
          <a:bodyPr wrap="square" lIns="0" anchor="t" anchorCtr="0">
            <a:spAutoFit/>
          </a:bodyPr>
          <a:lstStyle>
            <a:lvl1pPr marL="0" indent="0">
              <a:lnSpc>
                <a:spcPct val="120000"/>
              </a:lnSpc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Bildtext här</a:t>
            </a:r>
          </a:p>
        </p:txBody>
      </p:sp>
    </p:spTree>
    <p:extLst>
      <p:ext uri="{BB962C8B-B14F-4D97-AF65-F5344CB8AC3E}">
        <p14:creationId xmlns:p14="http://schemas.microsoft.com/office/powerpoint/2010/main" val="3620556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styc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tshållare för bild 47">
            <a:extLst>
              <a:ext uri="{FF2B5EF4-FFF2-40B4-BE49-F238E27FC236}">
                <a16:creationId xmlns:a16="http://schemas.microsoft.com/office/drawing/2014/main" id="{A29944AE-3678-4D2E-BB1D-145077A477C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97681" y="2025950"/>
            <a:ext cx="3383260" cy="2806101"/>
          </a:xfrm>
          <a:custGeom>
            <a:avLst/>
            <a:gdLst>
              <a:gd name="connsiteX0" fmla="*/ 1410908 w 3383260"/>
              <a:gd name="connsiteY0" fmla="*/ 1165973 h 2806101"/>
              <a:gd name="connsiteX1" fmla="*/ 1248861 w 3383260"/>
              <a:gd name="connsiteY1" fmla="*/ 1233132 h 2806101"/>
              <a:gd name="connsiteX2" fmla="*/ 1248924 w 3383260"/>
              <a:gd name="connsiteY2" fmla="*/ 1557292 h 2806101"/>
              <a:gd name="connsiteX3" fmla="*/ 1573042 w 3383260"/>
              <a:gd name="connsiteY3" fmla="*/ 1557186 h 2806101"/>
              <a:gd name="connsiteX4" fmla="*/ 1738982 w 3383260"/>
              <a:gd name="connsiteY4" fmla="*/ 1399072 h 2806101"/>
              <a:gd name="connsiteX5" fmla="*/ 1573042 w 3383260"/>
              <a:gd name="connsiteY5" fmla="*/ 1233132 h 2806101"/>
              <a:gd name="connsiteX6" fmla="*/ 1572978 w 3383260"/>
              <a:gd name="connsiteY6" fmla="*/ 1233026 h 2806101"/>
              <a:gd name="connsiteX7" fmla="*/ 1410908 w 3383260"/>
              <a:gd name="connsiteY7" fmla="*/ 1165973 h 2806101"/>
              <a:gd name="connsiteX8" fmla="*/ 1403030 w 3383260"/>
              <a:gd name="connsiteY8" fmla="*/ 0 h 2806101"/>
              <a:gd name="connsiteX9" fmla="*/ 2395128 w 3383260"/>
              <a:gd name="connsiteY9" fmla="*/ 410940 h 2806101"/>
              <a:gd name="connsiteX10" fmla="*/ 2750487 w 3383260"/>
              <a:gd name="connsiteY10" fmla="*/ 766617 h 2806101"/>
              <a:gd name="connsiteX11" fmla="*/ 1762778 w 3383260"/>
              <a:gd name="connsiteY11" fmla="*/ 1754855 h 2806101"/>
              <a:gd name="connsiteX12" fmla="*/ 1059145 w 3383260"/>
              <a:gd name="connsiteY12" fmla="*/ 1754855 h 2806101"/>
              <a:gd name="connsiteX13" fmla="*/ 1059145 w 3383260"/>
              <a:gd name="connsiteY13" fmla="*/ 1051222 h 2806101"/>
              <a:gd name="connsiteX14" fmla="*/ 1067627 w 3383260"/>
              <a:gd name="connsiteY14" fmla="*/ 1042761 h 2806101"/>
              <a:gd name="connsiteX15" fmla="*/ 1762778 w 3383260"/>
              <a:gd name="connsiteY15" fmla="*/ 1051222 h 2806101"/>
              <a:gd name="connsiteX16" fmla="*/ 1928719 w 3383260"/>
              <a:gd name="connsiteY16" fmla="*/ 1217162 h 2806101"/>
              <a:gd name="connsiteX17" fmla="*/ 2063036 w 3383260"/>
              <a:gd name="connsiteY17" fmla="*/ 1082844 h 2806101"/>
              <a:gd name="connsiteX18" fmla="*/ 1897096 w 3383260"/>
              <a:gd name="connsiteY18" fmla="*/ 916904 h 2806101"/>
              <a:gd name="connsiteX19" fmla="*/ 1889978 w 3383260"/>
              <a:gd name="connsiteY19" fmla="*/ 909818 h 2806101"/>
              <a:gd name="connsiteX20" fmla="*/ 932760 w 3383260"/>
              <a:gd name="connsiteY20" fmla="*/ 916904 h 2806101"/>
              <a:gd name="connsiteX21" fmla="*/ 925642 w 3383260"/>
              <a:gd name="connsiteY21" fmla="*/ 923990 h 2806101"/>
              <a:gd name="connsiteX22" fmla="*/ 932760 w 3383260"/>
              <a:gd name="connsiteY22" fmla="*/ 1881240 h 2806101"/>
              <a:gd name="connsiteX23" fmla="*/ 939878 w 3383260"/>
              <a:gd name="connsiteY23" fmla="*/ 1888326 h 2806101"/>
              <a:gd name="connsiteX24" fmla="*/ 1897096 w 3383260"/>
              <a:gd name="connsiteY24" fmla="*/ 1881240 h 2806101"/>
              <a:gd name="connsiteX25" fmla="*/ 2877402 w 3383260"/>
              <a:gd name="connsiteY25" fmla="*/ 893108 h 2806101"/>
              <a:gd name="connsiteX26" fmla="*/ 3067138 w 3383260"/>
              <a:gd name="connsiteY26" fmla="*/ 1082844 h 2806101"/>
              <a:gd name="connsiteX27" fmla="*/ 2079006 w 3383260"/>
              <a:gd name="connsiteY27" fmla="*/ 2070977 h 2806101"/>
              <a:gd name="connsiteX28" fmla="*/ 735155 w 3383260"/>
              <a:gd name="connsiteY28" fmla="*/ 2070977 h 2806101"/>
              <a:gd name="connsiteX29" fmla="*/ 735123 w 3383260"/>
              <a:gd name="connsiteY29" fmla="*/ 727093 h 2806101"/>
              <a:gd name="connsiteX30" fmla="*/ 2079006 w 3383260"/>
              <a:gd name="connsiteY30" fmla="*/ 727062 h 2806101"/>
              <a:gd name="connsiteX31" fmla="*/ 2244946 w 3383260"/>
              <a:gd name="connsiteY31" fmla="*/ 893108 h 2806101"/>
              <a:gd name="connsiteX32" fmla="*/ 2379263 w 3383260"/>
              <a:gd name="connsiteY32" fmla="*/ 758791 h 2806101"/>
              <a:gd name="connsiteX33" fmla="*/ 2213323 w 3383260"/>
              <a:gd name="connsiteY33" fmla="*/ 592744 h 2806101"/>
              <a:gd name="connsiteX34" fmla="*/ 1063376 w 3383260"/>
              <a:gd name="connsiteY34" fmla="*/ 314697 h 2806101"/>
              <a:gd name="connsiteX35" fmla="*/ 608600 w 3383260"/>
              <a:gd name="connsiteY35" fmla="*/ 592744 h 2806101"/>
              <a:gd name="connsiteX36" fmla="*/ 608600 w 3383260"/>
              <a:gd name="connsiteY36" fmla="*/ 2197468 h 2806101"/>
              <a:gd name="connsiteX37" fmla="*/ 2213323 w 3383260"/>
              <a:gd name="connsiteY37" fmla="*/ 2197468 h 2806101"/>
              <a:gd name="connsiteX38" fmla="*/ 3209176 w 3383260"/>
              <a:gd name="connsiteY38" fmla="*/ 1209335 h 2806101"/>
              <a:gd name="connsiteX39" fmla="*/ 3383260 w 3383260"/>
              <a:gd name="connsiteY39" fmla="*/ 1407005 h 2806101"/>
              <a:gd name="connsiteX40" fmla="*/ 2395128 w 3383260"/>
              <a:gd name="connsiteY40" fmla="*/ 2395137 h 2806101"/>
              <a:gd name="connsiteX41" fmla="*/ 410942 w 3383260"/>
              <a:gd name="connsiteY41" fmla="*/ 2395137 h 2806101"/>
              <a:gd name="connsiteX42" fmla="*/ 410932 w 3383260"/>
              <a:gd name="connsiteY42" fmla="*/ 410940 h 2806101"/>
              <a:gd name="connsiteX43" fmla="*/ 1403030 w 3383260"/>
              <a:gd name="connsiteY43" fmla="*/ 0 h 280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3383260" h="2806101">
                <a:moveTo>
                  <a:pt x="1410908" y="1165973"/>
                </a:moveTo>
                <a:cubicBezTo>
                  <a:pt x="1352254" y="1166000"/>
                  <a:pt x="1293604" y="1188395"/>
                  <a:pt x="1248861" y="1233132"/>
                </a:cubicBezTo>
                <a:cubicBezTo>
                  <a:pt x="1159376" y="1322606"/>
                  <a:pt x="1159407" y="1467817"/>
                  <a:pt x="1248924" y="1557292"/>
                </a:cubicBezTo>
                <a:cubicBezTo>
                  <a:pt x="1338441" y="1646766"/>
                  <a:pt x="1483557" y="1646661"/>
                  <a:pt x="1573042" y="1557186"/>
                </a:cubicBezTo>
                <a:lnTo>
                  <a:pt x="1738982" y="1399072"/>
                </a:lnTo>
                <a:lnTo>
                  <a:pt x="1573042" y="1233132"/>
                </a:lnTo>
                <a:cubicBezTo>
                  <a:pt x="1573021" y="1233132"/>
                  <a:pt x="1573000" y="1233132"/>
                  <a:pt x="1572978" y="1233026"/>
                </a:cubicBezTo>
                <a:cubicBezTo>
                  <a:pt x="1528220" y="1188289"/>
                  <a:pt x="1469562" y="1165947"/>
                  <a:pt x="1410908" y="1165973"/>
                </a:cubicBezTo>
                <a:close/>
                <a:moveTo>
                  <a:pt x="1403030" y="0"/>
                </a:moveTo>
                <a:cubicBezTo>
                  <a:pt x="1762099" y="0"/>
                  <a:pt x="2121168" y="136980"/>
                  <a:pt x="2395128" y="410940"/>
                </a:cubicBezTo>
                <a:lnTo>
                  <a:pt x="2750487" y="766617"/>
                </a:lnTo>
                <a:lnTo>
                  <a:pt x="1762778" y="1754855"/>
                </a:lnTo>
                <a:cubicBezTo>
                  <a:pt x="1568473" y="1949139"/>
                  <a:pt x="1253451" y="1949139"/>
                  <a:pt x="1059145" y="1754855"/>
                </a:cubicBezTo>
                <a:cubicBezTo>
                  <a:pt x="864840" y="1560570"/>
                  <a:pt x="864840" y="1245506"/>
                  <a:pt x="1059145" y="1051222"/>
                </a:cubicBezTo>
                <a:cubicBezTo>
                  <a:pt x="1061937" y="1048366"/>
                  <a:pt x="1064772" y="1045511"/>
                  <a:pt x="1067627" y="1042761"/>
                </a:cubicBezTo>
                <a:cubicBezTo>
                  <a:pt x="1261933" y="853130"/>
                  <a:pt x="1573158" y="856937"/>
                  <a:pt x="1762778" y="1051222"/>
                </a:cubicBezTo>
                <a:lnTo>
                  <a:pt x="1928719" y="1217162"/>
                </a:lnTo>
                <a:lnTo>
                  <a:pt x="2063036" y="1082844"/>
                </a:lnTo>
                <a:lnTo>
                  <a:pt x="1897096" y="916904"/>
                </a:lnTo>
                <a:cubicBezTo>
                  <a:pt x="1894737" y="914472"/>
                  <a:pt x="1892368" y="912145"/>
                  <a:pt x="1889978" y="909818"/>
                </a:cubicBezTo>
                <a:cubicBezTo>
                  <a:pt x="1623691" y="647424"/>
                  <a:pt x="1195123" y="650607"/>
                  <a:pt x="932760" y="916904"/>
                </a:cubicBezTo>
                <a:cubicBezTo>
                  <a:pt x="930370" y="919231"/>
                  <a:pt x="928001" y="921663"/>
                  <a:pt x="925642" y="923990"/>
                </a:cubicBezTo>
                <a:cubicBezTo>
                  <a:pt x="663279" y="1190298"/>
                  <a:pt x="666463" y="1618845"/>
                  <a:pt x="932760" y="1881240"/>
                </a:cubicBezTo>
                <a:cubicBezTo>
                  <a:pt x="935118" y="1883672"/>
                  <a:pt x="937488" y="1886000"/>
                  <a:pt x="939878" y="1888326"/>
                </a:cubicBezTo>
                <a:cubicBezTo>
                  <a:pt x="1206165" y="2150721"/>
                  <a:pt x="1634732" y="2147548"/>
                  <a:pt x="1897096" y="1881240"/>
                </a:cubicBezTo>
                <a:lnTo>
                  <a:pt x="2877402" y="893108"/>
                </a:lnTo>
                <a:lnTo>
                  <a:pt x="3067138" y="1082844"/>
                </a:lnTo>
                <a:lnTo>
                  <a:pt x="2079006" y="2070977"/>
                </a:lnTo>
                <a:cubicBezTo>
                  <a:pt x="1707909" y="2442094"/>
                  <a:pt x="1106252" y="2442094"/>
                  <a:pt x="735155" y="2070977"/>
                </a:cubicBezTo>
                <a:cubicBezTo>
                  <a:pt x="364037" y="1699859"/>
                  <a:pt x="364026" y="1098180"/>
                  <a:pt x="735123" y="727093"/>
                </a:cubicBezTo>
                <a:cubicBezTo>
                  <a:pt x="1106220" y="355976"/>
                  <a:pt x="1707898" y="355965"/>
                  <a:pt x="2079006" y="727062"/>
                </a:cubicBezTo>
                <a:lnTo>
                  <a:pt x="2244946" y="893108"/>
                </a:lnTo>
                <a:lnTo>
                  <a:pt x="2379263" y="758791"/>
                </a:lnTo>
                <a:lnTo>
                  <a:pt x="2213323" y="592744"/>
                </a:lnTo>
                <a:cubicBezTo>
                  <a:pt x="1914610" y="287971"/>
                  <a:pt x="1468338" y="180073"/>
                  <a:pt x="1063376" y="314697"/>
                </a:cubicBezTo>
                <a:cubicBezTo>
                  <a:pt x="892571" y="371491"/>
                  <a:pt x="737006" y="466602"/>
                  <a:pt x="608600" y="592744"/>
                </a:cubicBezTo>
                <a:cubicBezTo>
                  <a:pt x="165469" y="1035886"/>
                  <a:pt x="165469" y="1754326"/>
                  <a:pt x="608600" y="2197468"/>
                </a:cubicBezTo>
                <a:cubicBezTo>
                  <a:pt x="1051731" y="2640610"/>
                  <a:pt x="1770192" y="2640610"/>
                  <a:pt x="2213323" y="2197468"/>
                </a:cubicBezTo>
                <a:lnTo>
                  <a:pt x="3209176" y="1209335"/>
                </a:lnTo>
                <a:lnTo>
                  <a:pt x="3383260" y="1407005"/>
                </a:lnTo>
                <a:lnTo>
                  <a:pt x="2395128" y="2395137"/>
                </a:lnTo>
                <a:cubicBezTo>
                  <a:pt x="1847208" y="2943089"/>
                  <a:pt x="958862" y="2943089"/>
                  <a:pt x="410942" y="2395137"/>
                </a:cubicBezTo>
                <a:cubicBezTo>
                  <a:pt x="-136978" y="1847184"/>
                  <a:pt x="-136978" y="958892"/>
                  <a:pt x="410932" y="410940"/>
                </a:cubicBezTo>
                <a:cubicBezTo>
                  <a:pt x="684892" y="136980"/>
                  <a:pt x="1043961" y="0"/>
                  <a:pt x="140303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49" name="Platshållare för bild 48">
            <a:extLst>
              <a:ext uri="{FF2B5EF4-FFF2-40B4-BE49-F238E27FC236}">
                <a16:creationId xmlns:a16="http://schemas.microsoft.com/office/drawing/2014/main" id="{7BAEE015-B40D-4363-BE02-EB65470EE08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1628800"/>
            <a:ext cx="4241970" cy="3600400"/>
          </a:xfrm>
          <a:custGeom>
            <a:avLst/>
            <a:gdLst>
              <a:gd name="connsiteX0" fmla="*/ 950586 w 2143459"/>
              <a:gd name="connsiteY0" fmla="*/ 807328 h 1819275"/>
              <a:gd name="connsiteX1" fmla="*/ 1020526 w 2143459"/>
              <a:gd name="connsiteY1" fmla="*/ 836265 h 1819275"/>
              <a:gd name="connsiteX2" fmla="*/ 1020554 w 2143459"/>
              <a:gd name="connsiteY2" fmla="*/ 836310 h 1819275"/>
              <a:gd name="connsiteX3" fmla="*/ 1092163 w 2143459"/>
              <a:gd name="connsiteY3" fmla="*/ 907920 h 1819275"/>
              <a:gd name="connsiteX4" fmla="*/ 1020554 w 2143459"/>
              <a:gd name="connsiteY4" fmla="*/ 976153 h 1819275"/>
              <a:gd name="connsiteX5" fmla="*/ 880683 w 2143459"/>
              <a:gd name="connsiteY5" fmla="*/ 976199 h 1819275"/>
              <a:gd name="connsiteX6" fmla="*/ 880656 w 2143459"/>
              <a:gd name="connsiteY6" fmla="*/ 836310 h 1819275"/>
              <a:gd name="connsiteX7" fmla="*/ 950586 w 2143459"/>
              <a:gd name="connsiteY7" fmla="*/ 807328 h 1819275"/>
              <a:gd name="connsiteX8" fmla="*/ 947186 w 2143459"/>
              <a:gd name="connsiteY8" fmla="*/ 304162 h 1819275"/>
              <a:gd name="connsiteX9" fmla="*/ 519055 w 2143459"/>
              <a:gd name="connsiteY9" fmla="*/ 481500 h 1819275"/>
              <a:gd name="connsiteX10" fmla="*/ 519059 w 2143459"/>
              <a:gd name="connsiteY10" fmla="*/ 1337764 h 1819275"/>
              <a:gd name="connsiteX11" fmla="*/ 1375318 w 2143459"/>
              <a:gd name="connsiteY11" fmla="*/ 1337764 h 1819275"/>
              <a:gd name="connsiteX12" fmla="*/ 1801738 w 2143459"/>
              <a:gd name="connsiteY12" fmla="*/ 911344 h 1819275"/>
              <a:gd name="connsiteX13" fmla="*/ 1726613 w 2143459"/>
              <a:gd name="connsiteY13" fmla="*/ 826041 h 1819275"/>
              <a:gd name="connsiteX14" fmla="*/ 1296861 w 2143459"/>
              <a:gd name="connsiteY14" fmla="*/ 1252462 h 1819275"/>
              <a:gd name="connsiteX15" fmla="*/ 604357 w 2143459"/>
              <a:gd name="connsiteY15" fmla="*/ 1252462 h 1819275"/>
              <a:gd name="connsiteX16" fmla="*/ 604357 w 2143459"/>
              <a:gd name="connsiteY16" fmla="*/ 559956 h 1819275"/>
              <a:gd name="connsiteX17" fmla="*/ 800611 w 2143459"/>
              <a:gd name="connsiteY17" fmla="*/ 439967 h 1819275"/>
              <a:gd name="connsiteX18" fmla="*/ 1296861 w 2143459"/>
              <a:gd name="connsiteY18" fmla="*/ 559956 h 1819275"/>
              <a:gd name="connsiteX19" fmla="*/ 1368471 w 2143459"/>
              <a:gd name="connsiteY19" fmla="*/ 631612 h 1819275"/>
              <a:gd name="connsiteX20" fmla="*/ 1310508 w 2143459"/>
              <a:gd name="connsiteY20" fmla="*/ 689576 h 1819275"/>
              <a:gd name="connsiteX21" fmla="*/ 1238898 w 2143459"/>
              <a:gd name="connsiteY21" fmla="*/ 617920 h 1819275"/>
              <a:gd name="connsiteX22" fmla="*/ 658957 w 2143459"/>
              <a:gd name="connsiteY22" fmla="*/ 617933 h 1819275"/>
              <a:gd name="connsiteX23" fmla="*/ 658970 w 2143459"/>
              <a:gd name="connsiteY23" fmla="*/ 1197875 h 1819275"/>
              <a:gd name="connsiteX24" fmla="*/ 1238898 w 2143459"/>
              <a:gd name="connsiteY24" fmla="*/ 1197875 h 1819275"/>
              <a:gd name="connsiteX25" fmla="*/ 1665318 w 2143459"/>
              <a:gd name="connsiteY25" fmla="*/ 771455 h 1819275"/>
              <a:gd name="connsiteX26" fmla="*/ 1583439 w 2143459"/>
              <a:gd name="connsiteY26" fmla="*/ 689576 h 1819275"/>
              <a:gd name="connsiteX27" fmla="*/ 1160396 w 2143459"/>
              <a:gd name="connsiteY27" fmla="*/ 1115996 h 1819275"/>
              <a:gd name="connsiteX28" fmla="*/ 747317 w 2143459"/>
              <a:gd name="connsiteY28" fmla="*/ 1119054 h 1819275"/>
              <a:gd name="connsiteX29" fmla="*/ 744245 w 2143459"/>
              <a:gd name="connsiteY29" fmla="*/ 1115996 h 1819275"/>
              <a:gd name="connsiteX30" fmla="*/ 741173 w 2143459"/>
              <a:gd name="connsiteY30" fmla="*/ 702903 h 1819275"/>
              <a:gd name="connsiteX31" fmla="*/ 744245 w 2143459"/>
              <a:gd name="connsiteY31" fmla="*/ 699845 h 1819275"/>
              <a:gd name="connsiteX32" fmla="*/ 1157324 w 2143459"/>
              <a:gd name="connsiteY32" fmla="*/ 696787 h 1819275"/>
              <a:gd name="connsiteX33" fmla="*/ 1160396 w 2143459"/>
              <a:gd name="connsiteY33" fmla="*/ 699845 h 1819275"/>
              <a:gd name="connsiteX34" fmla="*/ 1232006 w 2143459"/>
              <a:gd name="connsiteY34" fmla="*/ 771455 h 1819275"/>
              <a:gd name="connsiteX35" fmla="*/ 1174043 w 2143459"/>
              <a:gd name="connsiteY35" fmla="*/ 829419 h 1819275"/>
              <a:gd name="connsiteX36" fmla="*/ 1102432 w 2143459"/>
              <a:gd name="connsiteY36" fmla="*/ 757809 h 1819275"/>
              <a:gd name="connsiteX37" fmla="*/ 802446 w 2143459"/>
              <a:gd name="connsiteY37" fmla="*/ 754157 h 1819275"/>
              <a:gd name="connsiteX38" fmla="*/ 798786 w 2143459"/>
              <a:gd name="connsiteY38" fmla="*/ 757809 h 1819275"/>
              <a:gd name="connsiteX39" fmla="*/ 798786 w 2143459"/>
              <a:gd name="connsiteY39" fmla="*/ 1061456 h 1819275"/>
              <a:gd name="connsiteX40" fmla="*/ 1102432 w 2143459"/>
              <a:gd name="connsiteY40" fmla="*/ 1061456 h 1819275"/>
              <a:gd name="connsiteX41" fmla="*/ 1528670 w 2143459"/>
              <a:gd name="connsiteY41" fmla="*/ 634990 h 1819275"/>
              <a:gd name="connsiteX42" fmla="*/ 1375318 w 2143459"/>
              <a:gd name="connsiteY42" fmla="*/ 481500 h 1819275"/>
              <a:gd name="connsiteX43" fmla="*/ 947186 w 2143459"/>
              <a:gd name="connsiteY43" fmla="*/ 304162 h 1819275"/>
              <a:gd name="connsiteX44" fmla="*/ 0 w 2143459"/>
              <a:gd name="connsiteY44" fmla="*/ 0 h 1819275"/>
              <a:gd name="connsiteX45" fmla="*/ 2143459 w 2143459"/>
              <a:gd name="connsiteY45" fmla="*/ 0 h 1819275"/>
              <a:gd name="connsiteX46" fmla="*/ 2143459 w 2143459"/>
              <a:gd name="connsiteY46" fmla="*/ 1819275 h 1819275"/>
              <a:gd name="connsiteX47" fmla="*/ 0 w 2143459"/>
              <a:gd name="connsiteY47" fmla="*/ 1819275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143459" h="1819275">
                <a:moveTo>
                  <a:pt x="950586" y="807328"/>
                </a:moveTo>
                <a:cubicBezTo>
                  <a:pt x="975898" y="807317"/>
                  <a:pt x="1001211" y="816959"/>
                  <a:pt x="1020526" y="836265"/>
                </a:cubicBezTo>
                <a:cubicBezTo>
                  <a:pt x="1020535" y="836310"/>
                  <a:pt x="1020544" y="836310"/>
                  <a:pt x="1020554" y="836310"/>
                </a:cubicBezTo>
                <a:lnTo>
                  <a:pt x="1092163" y="907920"/>
                </a:lnTo>
                <a:lnTo>
                  <a:pt x="1020554" y="976153"/>
                </a:lnTo>
                <a:cubicBezTo>
                  <a:pt x="981937" y="1014765"/>
                  <a:pt x="919313" y="1014811"/>
                  <a:pt x="880683" y="976199"/>
                </a:cubicBezTo>
                <a:cubicBezTo>
                  <a:pt x="842053" y="937587"/>
                  <a:pt x="842039" y="874922"/>
                  <a:pt x="880656" y="836310"/>
                </a:cubicBezTo>
                <a:cubicBezTo>
                  <a:pt x="899964" y="817004"/>
                  <a:pt x="925274" y="807340"/>
                  <a:pt x="950586" y="807328"/>
                </a:cubicBezTo>
                <a:close/>
                <a:moveTo>
                  <a:pt x="947186" y="304162"/>
                </a:moveTo>
                <a:cubicBezTo>
                  <a:pt x="792233" y="304162"/>
                  <a:pt x="637280" y="363275"/>
                  <a:pt x="519055" y="481500"/>
                </a:cubicBezTo>
                <a:cubicBezTo>
                  <a:pt x="282609" y="717964"/>
                  <a:pt x="282609" y="1101299"/>
                  <a:pt x="519059" y="1337764"/>
                </a:cubicBezTo>
                <a:cubicBezTo>
                  <a:pt x="755509" y="1574228"/>
                  <a:pt x="1138867" y="1574228"/>
                  <a:pt x="1375318" y="1337764"/>
                </a:cubicBezTo>
                <a:lnTo>
                  <a:pt x="1801738" y="911344"/>
                </a:lnTo>
                <a:lnTo>
                  <a:pt x="1726613" y="826041"/>
                </a:lnTo>
                <a:lnTo>
                  <a:pt x="1296861" y="1252462"/>
                </a:lnTo>
                <a:cubicBezTo>
                  <a:pt x="1105632" y="1443696"/>
                  <a:pt x="795586" y="1443696"/>
                  <a:pt x="604357" y="1252462"/>
                </a:cubicBezTo>
                <a:cubicBezTo>
                  <a:pt x="413127" y="1061227"/>
                  <a:pt x="413127" y="751190"/>
                  <a:pt x="604357" y="559956"/>
                </a:cubicBezTo>
                <a:cubicBezTo>
                  <a:pt x="659769" y="505521"/>
                  <a:pt x="726902" y="464476"/>
                  <a:pt x="800611" y="439967"/>
                </a:cubicBezTo>
                <a:cubicBezTo>
                  <a:pt x="975369" y="381871"/>
                  <a:pt x="1167954" y="428434"/>
                  <a:pt x="1296861" y="559956"/>
                </a:cubicBezTo>
                <a:lnTo>
                  <a:pt x="1368471" y="631612"/>
                </a:lnTo>
                <a:lnTo>
                  <a:pt x="1310508" y="689576"/>
                </a:lnTo>
                <a:lnTo>
                  <a:pt x="1238898" y="617920"/>
                </a:lnTo>
                <a:cubicBezTo>
                  <a:pt x="1078750" y="457776"/>
                  <a:pt x="819100" y="457781"/>
                  <a:pt x="658957" y="617933"/>
                </a:cubicBezTo>
                <a:cubicBezTo>
                  <a:pt x="498813" y="778073"/>
                  <a:pt x="498817" y="1037723"/>
                  <a:pt x="658970" y="1197875"/>
                </a:cubicBezTo>
                <a:cubicBezTo>
                  <a:pt x="819114" y="1358028"/>
                  <a:pt x="1078754" y="1358028"/>
                  <a:pt x="1238898" y="1197875"/>
                </a:cubicBezTo>
                <a:lnTo>
                  <a:pt x="1665318" y="771455"/>
                </a:lnTo>
                <a:lnTo>
                  <a:pt x="1583439" y="689576"/>
                </a:lnTo>
                <a:lnTo>
                  <a:pt x="1160396" y="1115996"/>
                </a:lnTo>
                <a:cubicBezTo>
                  <a:pt x="1047175" y="1230919"/>
                  <a:pt x="862231" y="1232288"/>
                  <a:pt x="747317" y="1119054"/>
                </a:cubicBezTo>
                <a:cubicBezTo>
                  <a:pt x="746285" y="1118050"/>
                  <a:pt x="745263" y="1117046"/>
                  <a:pt x="744245" y="1115996"/>
                </a:cubicBezTo>
                <a:cubicBezTo>
                  <a:pt x="629327" y="1002762"/>
                  <a:pt x="627953" y="817826"/>
                  <a:pt x="741173" y="702903"/>
                </a:cubicBezTo>
                <a:cubicBezTo>
                  <a:pt x="742191" y="701898"/>
                  <a:pt x="743214" y="700849"/>
                  <a:pt x="744245" y="699845"/>
                </a:cubicBezTo>
                <a:cubicBezTo>
                  <a:pt x="857466" y="584926"/>
                  <a:pt x="1042411" y="583553"/>
                  <a:pt x="1157324" y="696787"/>
                </a:cubicBezTo>
                <a:cubicBezTo>
                  <a:pt x="1158356" y="697791"/>
                  <a:pt x="1159378" y="698795"/>
                  <a:pt x="1160396" y="699845"/>
                </a:cubicBezTo>
                <a:lnTo>
                  <a:pt x="1232006" y="771455"/>
                </a:lnTo>
                <a:lnTo>
                  <a:pt x="1174043" y="829419"/>
                </a:lnTo>
                <a:lnTo>
                  <a:pt x="1102432" y="757809"/>
                </a:lnTo>
                <a:cubicBezTo>
                  <a:pt x="1020604" y="673966"/>
                  <a:pt x="886297" y="672324"/>
                  <a:pt x="802446" y="754157"/>
                </a:cubicBezTo>
                <a:cubicBezTo>
                  <a:pt x="801214" y="755344"/>
                  <a:pt x="799990" y="756576"/>
                  <a:pt x="798786" y="757809"/>
                </a:cubicBezTo>
                <a:cubicBezTo>
                  <a:pt x="714935" y="841650"/>
                  <a:pt x="714935" y="977613"/>
                  <a:pt x="798786" y="1061456"/>
                </a:cubicBezTo>
                <a:cubicBezTo>
                  <a:pt x="882637" y="1145297"/>
                  <a:pt x="1018582" y="1145297"/>
                  <a:pt x="1102432" y="1061456"/>
                </a:cubicBezTo>
                <a:lnTo>
                  <a:pt x="1528670" y="634990"/>
                </a:lnTo>
                <a:lnTo>
                  <a:pt x="1375318" y="481500"/>
                </a:lnTo>
                <a:cubicBezTo>
                  <a:pt x="1257093" y="363275"/>
                  <a:pt x="1102139" y="304162"/>
                  <a:pt x="947186" y="304162"/>
                </a:cubicBezTo>
                <a:close/>
                <a:moveTo>
                  <a:pt x="0" y="0"/>
                </a:moveTo>
                <a:lnTo>
                  <a:pt x="2143459" y="0"/>
                </a:lnTo>
                <a:lnTo>
                  <a:pt x="2143459" y="1819275"/>
                </a:lnTo>
                <a:lnTo>
                  <a:pt x="0" y="18192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46875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örsta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8">
            <a:extLst>
              <a:ext uri="{FF2B5EF4-FFF2-40B4-BE49-F238E27FC236}">
                <a16:creationId xmlns:a16="http://schemas.microsoft.com/office/drawing/2014/main" id="{C11D64CA-EB40-4093-AC0B-AB1BD0E3C3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765"/>
            <a:ext cx="8321786" cy="6853235"/>
          </a:xfrm>
          <a:prstGeom prst="rect">
            <a:avLst/>
          </a:prstGeom>
        </p:spPr>
      </p:pic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97000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>
                <a:solidFill>
                  <a:srgbClr val="FFE098"/>
                </a:solidFill>
              </a:defRPr>
            </a:lvl1pPr>
          </a:lstStyle>
          <a:p>
            <a:r>
              <a:rPr lang="sv-SE" dirty="0"/>
              <a:t>Namn på presentation</a:t>
            </a:r>
            <a:endParaRPr lang="en-US" dirty="0"/>
          </a:p>
        </p:txBody>
      </p:sp>
      <p:pic>
        <p:nvPicPr>
          <p:cNvPr id="7" name="Bild 6">
            <a:extLst>
              <a:ext uri="{FF2B5EF4-FFF2-40B4-BE49-F238E27FC236}">
                <a16:creationId xmlns:a16="http://schemas.microsoft.com/office/drawing/2014/main" id="{53FE9666-BE73-4983-9594-913158F324D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80000" y="459000"/>
            <a:ext cx="1945133" cy="252000"/>
          </a:xfrm>
          <a:prstGeom prst="rect">
            <a:avLst/>
          </a:prstGeom>
        </p:spPr>
      </p:pic>
      <p:sp>
        <p:nvSpPr>
          <p:cNvPr id="11" name="Platshållare för text 2">
            <a:extLst>
              <a:ext uri="{FF2B5EF4-FFF2-40B4-BE49-F238E27FC236}">
                <a16:creationId xmlns:a16="http://schemas.microsoft.com/office/drawing/2014/main" id="{7DDDC99A-6878-4FB2-A962-9FD80F1D885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2001" y="485645"/>
            <a:ext cx="7019999" cy="198709"/>
          </a:xfrm>
        </p:spPr>
        <p:txBody>
          <a:bodyPr wrap="square">
            <a:spAutoFit/>
          </a:bodyPr>
          <a:lstStyle>
            <a:lvl1pPr marL="0" indent="0" algn="r">
              <a:lnSpc>
                <a:spcPct val="120000"/>
              </a:lnSpc>
              <a:spcAft>
                <a:spcPts val="1200"/>
              </a:spcAft>
              <a:buNone/>
              <a:defRPr sz="120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pPr lvl="0"/>
            <a:r>
              <a:rPr lang="sv-SE" dirty="0"/>
              <a:t>Ange datum här</a:t>
            </a:r>
            <a:endParaRPr lang="en-US" dirty="0"/>
          </a:p>
        </p:txBody>
      </p:sp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31858"/>
          </a:xfrm>
        </p:spPr>
        <p:txBody>
          <a:bodyPr wrap="square">
            <a:spAutoFit/>
          </a:bodyPr>
          <a:lstStyle>
            <a:lvl1pPr marL="0" indent="0" algn="l">
              <a:lnSpc>
                <a:spcPct val="120000"/>
              </a:lnSpc>
              <a:spcAft>
                <a:spcPts val="1200"/>
              </a:spcAft>
              <a:buNone/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Namn Efternamn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074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ytt kapitel 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8">
            <a:extLst>
              <a:ext uri="{FF2B5EF4-FFF2-40B4-BE49-F238E27FC236}">
                <a16:creationId xmlns:a16="http://schemas.microsoft.com/office/drawing/2014/main" id="{C11D64CA-EB40-4093-AC0B-AB1BD0E3C3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765"/>
            <a:ext cx="8321786" cy="6853235"/>
          </a:xfrm>
          <a:prstGeom prst="rect">
            <a:avLst/>
          </a:prstGeom>
        </p:spPr>
      </p:pic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4000" y="2962042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Klicka här för att ändra</a:t>
            </a:r>
            <a:endParaRPr lang="en-US" dirty="0"/>
          </a:p>
        </p:txBody>
      </p:sp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31858"/>
          </a:xfrm>
        </p:spPr>
        <p:txBody>
          <a:bodyPr wrap="square">
            <a:spAutoFit/>
          </a:bodyPr>
          <a:lstStyle>
            <a:lvl1pPr marL="0" indent="0" algn="l">
              <a:lnSpc>
                <a:spcPct val="120000"/>
              </a:lnSpc>
              <a:spcAft>
                <a:spcPts val="1200"/>
              </a:spcAft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Alternativ text</a:t>
            </a:r>
            <a:endParaRPr lang="en-US" dirty="0"/>
          </a:p>
        </p:txBody>
      </p:sp>
      <p:pic>
        <p:nvPicPr>
          <p:cNvPr id="8" name="Bild 7">
            <a:extLst>
              <a:ext uri="{FF2B5EF4-FFF2-40B4-BE49-F238E27FC236}">
                <a16:creationId xmlns:a16="http://schemas.microsoft.com/office/drawing/2014/main" id="{4E3BEF44-6001-48BB-A97F-F993BC44940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10000" y="189000"/>
            <a:ext cx="1389381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76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ck för oss (sista sidan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Bild 14">
            <a:extLst>
              <a:ext uri="{FF2B5EF4-FFF2-40B4-BE49-F238E27FC236}">
                <a16:creationId xmlns:a16="http://schemas.microsoft.com/office/drawing/2014/main" id="{934E6C20-6D31-4879-8F0E-442961E9D2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765"/>
            <a:ext cx="8321786" cy="6853235"/>
          </a:xfrm>
          <a:prstGeom prst="rect">
            <a:avLst/>
          </a:prstGeom>
        </p:spPr>
      </p:pic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86000" y="3152000"/>
            <a:ext cx="7020000" cy="553998"/>
          </a:xfrm>
        </p:spPr>
        <p:txBody>
          <a:bodyPr wrap="square" anchor="ctr" anchorCtr="0">
            <a:spAutoFit/>
          </a:bodyPr>
          <a:lstStyle>
            <a:lvl1pPr algn="ctr">
              <a:defRPr>
                <a:solidFill>
                  <a:schemeClr val="accent3"/>
                </a:solidFill>
              </a:defRPr>
            </a:lvl1pPr>
          </a:lstStyle>
          <a:p>
            <a:r>
              <a:rPr lang="sv-SE" dirty="0"/>
              <a:t>Tack för din medverkan!</a:t>
            </a:r>
            <a:endParaRPr lang="en-US" dirty="0"/>
          </a:p>
        </p:txBody>
      </p:sp>
      <p:pic>
        <p:nvPicPr>
          <p:cNvPr id="16" name="Bild 15">
            <a:extLst>
              <a:ext uri="{FF2B5EF4-FFF2-40B4-BE49-F238E27FC236}">
                <a16:creationId xmlns:a16="http://schemas.microsoft.com/office/drawing/2014/main" id="{B91DD1FF-1F3B-49F3-A31D-51CFDE29CC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23434" y="6093000"/>
            <a:ext cx="1945133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675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reensaver">
    <p:bg>
      <p:bgPr>
        <a:gradFill flip="none" rotWithShape="1">
          <a:gsLst>
            <a:gs pos="0">
              <a:schemeClr val="tx2">
                <a:lumMod val="35000"/>
              </a:schemeClr>
            </a:gs>
            <a:gs pos="100000">
              <a:schemeClr val="tx2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 9">
            <a:extLst>
              <a:ext uri="{FF2B5EF4-FFF2-40B4-BE49-F238E27FC236}">
                <a16:creationId xmlns:a16="http://schemas.microsoft.com/office/drawing/2014/main" id="{4B387AFF-0010-46F8-88EF-1023F49C53A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3624000" y="-4154507"/>
            <a:ext cx="18522000" cy="15135609"/>
          </a:xfrm>
          <a:prstGeom prst="rect">
            <a:avLst/>
          </a:prstGeom>
        </p:spPr>
      </p:pic>
      <p:pic>
        <p:nvPicPr>
          <p:cNvPr id="18" name="Bild 17">
            <a:extLst>
              <a:ext uri="{FF2B5EF4-FFF2-40B4-BE49-F238E27FC236}">
                <a16:creationId xmlns:a16="http://schemas.microsoft.com/office/drawing/2014/main" id="{D2BA6868-D65F-44A9-A210-6CFFDBD0F4F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3624000" y="-4138805"/>
            <a:ext cx="18522000" cy="15135609"/>
          </a:xfrm>
          <a:prstGeom prst="rect">
            <a:avLst/>
          </a:prstGeom>
        </p:spPr>
      </p:pic>
      <p:pic>
        <p:nvPicPr>
          <p:cNvPr id="8" name="Bild 7">
            <a:extLst>
              <a:ext uri="{FF2B5EF4-FFF2-40B4-BE49-F238E27FC236}">
                <a16:creationId xmlns:a16="http://schemas.microsoft.com/office/drawing/2014/main" id="{5DDBF3BA-4E92-4482-8839-4EB3E9FA58A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734056" y="3123000"/>
            <a:ext cx="4723887" cy="611999"/>
          </a:xfrm>
          <a:prstGeom prst="rect">
            <a:avLst/>
          </a:prstGeom>
          <a:effectLst>
            <a:outerShdw blurRad="241300" dist="12700" dir="5400000" algn="ctr" rotWithShape="0">
              <a:srgbClr val="000000">
                <a:alpha val="3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4687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2B2CF42B-3214-4969-9103-4F8999ADF90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03277" y="0"/>
            <a:ext cx="3990000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sv-SE" dirty="0"/>
          </a:p>
          <a:p>
            <a:endParaRPr lang="en-US" dirty="0"/>
          </a:p>
        </p:txBody>
      </p:sp>
      <p:sp>
        <p:nvSpPr>
          <p:cNvPr id="8" name="Platshållare för rubrik 1">
            <a:extLst>
              <a:ext uri="{FF2B5EF4-FFF2-40B4-BE49-F238E27FC236}">
                <a16:creationId xmlns:a16="http://schemas.microsoft.com/office/drawing/2014/main" id="{B1D0C708-D8CA-43D6-B1B2-8BD9A51794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81998" y="1256464"/>
            <a:ext cx="6318000" cy="576000"/>
          </a:xfrm>
          <a:prstGeom prst="rect">
            <a:avLst/>
          </a:prstGeom>
          <a:noFill/>
        </p:spPr>
        <p:txBody>
          <a:bodyPr vert="horz" wrap="square" lIns="0" tIns="0" rIns="0" bIns="0" rtlCol="0" anchor="b" anchorCtr="0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Lorem ipsum</a:t>
            </a:r>
            <a:endParaRPr lang="en-US" dirty="0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9E6C2354-247A-48CB-ABAC-C2F117B8585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82000" y="2096852"/>
            <a:ext cx="6318000" cy="4140460"/>
          </a:xfrm>
          <a:prstGeom prst="rect">
            <a:avLst/>
          </a:prstGeom>
        </p:spPr>
        <p:txBody>
          <a:bodyPr lIns="0">
            <a:normAutofit/>
          </a:bodyPr>
          <a:lstStyle>
            <a:lvl1pPr marL="216000">
              <a:lnSpc>
                <a:spcPct val="110000"/>
              </a:lnSpc>
              <a:spcAft>
                <a:spcPts val="1200"/>
              </a:spcAft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Skriv din text här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8642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amn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5495A03C-3542-4619-AE59-80187A9A667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62038" y="1869770"/>
            <a:ext cx="1260000" cy="1260000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10" name="Platshållare för text 9">
            <a:extLst>
              <a:ext uri="{FF2B5EF4-FFF2-40B4-BE49-F238E27FC236}">
                <a16:creationId xmlns:a16="http://schemas.microsoft.com/office/drawing/2014/main" id="{60EE4372-E315-4278-A73B-860B3A07349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3412" y="3218802"/>
            <a:ext cx="1757598" cy="169277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100" b="0">
                <a:solidFill>
                  <a:schemeClr val="tx1"/>
                </a:solidFill>
                <a:latin typeface="Public Sans Medium" pitchFamily="50" charset="0"/>
              </a:defRPr>
            </a:lvl1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99" name="Platshållare för text 9">
            <a:extLst>
              <a:ext uri="{FF2B5EF4-FFF2-40B4-BE49-F238E27FC236}">
                <a16:creationId xmlns:a16="http://schemas.microsoft.com/office/drawing/2014/main" id="{F4036251-E5B3-452B-B7CD-4CBACAE6A573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796814" y="3431627"/>
            <a:ext cx="1757598" cy="12311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800" spc="0">
                <a:solidFill>
                  <a:schemeClr val="bg1">
                    <a:lumMod val="25000"/>
                  </a:schemeClr>
                </a:solidFill>
                <a:highlight>
                  <a:srgbClr val="FCFAF1"/>
                </a:highlight>
                <a:latin typeface="Public Sans Light" pitchFamily="50" charset="0"/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157" name="Platshållare för bild 6">
            <a:extLst>
              <a:ext uri="{FF2B5EF4-FFF2-40B4-BE49-F238E27FC236}">
                <a16:creationId xmlns:a16="http://schemas.microsoft.com/office/drawing/2014/main" id="{BF6CDED8-97DB-4299-9186-472064495102}"/>
              </a:ext>
            </a:extLst>
          </p:cNvPr>
          <p:cNvSpPr>
            <a:spLocks noGrp="1"/>
          </p:cNvSpPr>
          <p:nvPr>
            <p:ph type="pic" sz="quarter" idx="78"/>
          </p:nvPr>
        </p:nvSpPr>
        <p:spPr>
          <a:xfrm>
            <a:off x="3215680" y="1869770"/>
            <a:ext cx="1260000" cy="1260000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158" name="Platshållare för text 9">
            <a:extLst>
              <a:ext uri="{FF2B5EF4-FFF2-40B4-BE49-F238E27FC236}">
                <a16:creationId xmlns:a16="http://schemas.microsoft.com/office/drawing/2014/main" id="{81712C88-B270-4107-9763-54AE4B404F8E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2957054" y="3218802"/>
            <a:ext cx="1757598" cy="169277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100" b="0">
                <a:solidFill>
                  <a:schemeClr val="tx1"/>
                </a:solidFill>
                <a:latin typeface="Public Sans Medium" pitchFamily="50" charset="0"/>
              </a:defRPr>
            </a:lvl1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159" name="Platshållare för text 9">
            <a:extLst>
              <a:ext uri="{FF2B5EF4-FFF2-40B4-BE49-F238E27FC236}">
                <a16:creationId xmlns:a16="http://schemas.microsoft.com/office/drawing/2014/main" id="{7821F9B2-5714-4290-B3FC-31B55949F31E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2950456" y="3431627"/>
            <a:ext cx="1757598" cy="12311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800" spc="0">
                <a:solidFill>
                  <a:schemeClr val="bg1">
                    <a:lumMod val="25000"/>
                  </a:schemeClr>
                </a:solidFill>
                <a:highlight>
                  <a:srgbClr val="FCFAF1"/>
                </a:highlight>
                <a:latin typeface="Public Sans Light" pitchFamily="50" charset="0"/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160" name="Platshållare för bild 6">
            <a:extLst>
              <a:ext uri="{FF2B5EF4-FFF2-40B4-BE49-F238E27FC236}">
                <a16:creationId xmlns:a16="http://schemas.microsoft.com/office/drawing/2014/main" id="{87A9658E-5321-4F37-94B3-F70302F15CF0}"/>
              </a:ext>
            </a:extLst>
          </p:cNvPr>
          <p:cNvSpPr>
            <a:spLocks noGrp="1"/>
          </p:cNvSpPr>
          <p:nvPr>
            <p:ph type="pic" sz="quarter" idx="81"/>
          </p:nvPr>
        </p:nvSpPr>
        <p:spPr>
          <a:xfrm>
            <a:off x="5369322" y="1877027"/>
            <a:ext cx="1260000" cy="1260000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161" name="Platshållare för text 9">
            <a:extLst>
              <a:ext uri="{FF2B5EF4-FFF2-40B4-BE49-F238E27FC236}">
                <a16:creationId xmlns:a16="http://schemas.microsoft.com/office/drawing/2014/main" id="{8B7024F3-7654-486E-A9BE-F0427E4F1568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5110696" y="3226059"/>
            <a:ext cx="1757598" cy="169277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100" b="0">
                <a:solidFill>
                  <a:schemeClr val="tx1"/>
                </a:solidFill>
                <a:latin typeface="Public Sans Medium" pitchFamily="50" charset="0"/>
              </a:defRPr>
            </a:lvl1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162" name="Platshållare för text 9">
            <a:extLst>
              <a:ext uri="{FF2B5EF4-FFF2-40B4-BE49-F238E27FC236}">
                <a16:creationId xmlns:a16="http://schemas.microsoft.com/office/drawing/2014/main" id="{F41CE5E9-7FEB-4C4B-B3B1-1CA5550BFA45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5104098" y="3438884"/>
            <a:ext cx="1757598" cy="12311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800" spc="0">
                <a:solidFill>
                  <a:schemeClr val="bg1">
                    <a:lumMod val="25000"/>
                  </a:schemeClr>
                </a:solidFill>
                <a:highlight>
                  <a:srgbClr val="FCFAF1"/>
                </a:highlight>
                <a:latin typeface="Public Sans Light" pitchFamily="50" charset="0"/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163" name="Platshållare för bild 6">
            <a:extLst>
              <a:ext uri="{FF2B5EF4-FFF2-40B4-BE49-F238E27FC236}">
                <a16:creationId xmlns:a16="http://schemas.microsoft.com/office/drawing/2014/main" id="{D7DFBB96-7B0A-401D-A893-9B98AB0147CC}"/>
              </a:ext>
            </a:extLst>
          </p:cNvPr>
          <p:cNvSpPr>
            <a:spLocks noGrp="1"/>
          </p:cNvSpPr>
          <p:nvPr>
            <p:ph type="pic" sz="quarter" idx="84"/>
          </p:nvPr>
        </p:nvSpPr>
        <p:spPr>
          <a:xfrm>
            <a:off x="7543080" y="1875105"/>
            <a:ext cx="1260000" cy="1260000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164" name="Platshållare för text 9">
            <a:extLst>
              <a:ext uri="{FF2B5EF4-FFF2-40B4-BE49-F238E27FC236}">
                <a16:creationId xmlns:a16="http://schemas.microsoft.com/office/drawing/2014/main" id="{1299119E-BF47-466A-9FF6-D58A753B15EC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7284454" y="3224137"/>
            <a:ext cx="1757598" cy="169277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100" b="0">
                <a:solidFill>
                  <a:schemeClr val="tx1"/>
                </a:solidFill>
                <a:latin typeface="Public Sans Medium" pitchFamily="50" charset="0"/>
              </a:defRPr>
            </a:lvl1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165" name="Platshållare för text 9">
            <a:extLst>
              <a:ext uri="{FF2B5EF4-FFF2-40B4-BE49-F238E27FC236}">
                <a16:creationId xmlns:a16="http://schemas.microsoft.com/office/drawing/2014/main" id="{91CFD8BC-0233-4128-8683-8F6FF352B68D}"/>
              </a:ext>
            </a:extLst>
          </p:cNvPr>
          <p:cNvSpPr>
            <a:spLocks noGrp="1"/>
          </p:cNvSpPr>
          <p:nvPr>
            <p:ph type="body" sz="quarter" idx="86" hasCustomPrompt="1"/>
          </p:nvPr>
        </p:nvSpPr>
        <p:spPr>
          <a:xfrm>
            <a:off x="7277856" y="3436962"/>
            <a:ext cx="1757598" cy="12311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800" spc="0">
                <a:solidFill>
                  <a:schemeClr val="bg1">
                    <a:lumMod val="25000"/>
                  </a:schemeClr>
                </a:solidFill>
                <a:highlight>
                  <a:srgbClr val="FCFAF1"/>
                </a:highlight>
                <a:latin typeface="Public Sans Light" pitchFamily="50" charset="0"/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166" name="Platshållare för bild 6">
            <a:extLst>
              <a:ext uri="{FF2B5EF4-FFF2-40B4-BE49-F238E27FC236}">
                <a16:creationId xmlns:a16="http://schemas.microsoft.com/office/drawing/2014/main" id="{0857E8BB-1A25-4BC2-BDFE-9D1FA75E2B56}"/>
              </a:ext>
            </a:extLst>
          </p:cNvPr>
          <p:cNvSpPr>
            <a:spLocks noGrp="1"/>
          </p:cNvSpPr>
          <p:nvPr>
            <p:ph type="pic" sz="quarter" idx="87"/>
          </p:nvPr>
        </p:nvSpPr>
        <p:spPr>
          <a:xfrm>
            <a:off x="9718896" y="1875105"/>
            <a:ext cx="1260000" cy="1260000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167" name="Platshållare för text 9">
            <a:extLst>
              <a:ext uri="{FF2B5EF4-FFF2-40B4-BE49-F238E27FC236}">
                <a16:creationId xmlns:a16="http://schemas.microsoft.com/office/drawing/2014/main" id="{AE1545A4-575D-404C-83ED-40F5FD503E7F}"/>
              </a:ext>
            </a:extLst>
          </p:cNvPr>
          <p:cNvSpPr>
            <a:spLocks noGrp="1"/>
          </p:cNvSpPr>
          <p:nvPr>
            <p:ph type="body" sz="quarter" idx="88" hasCustomPrompt="1"/>
          </p:nvPr>
        </p:nvSpPr>
        <p:spPr>
          <a:xfrm>
            <a:off x="9460270" y="3224137"/>
            <a:ext cx="1757598" cy="169277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100" b="0">
                <a:solidFill>
                  <a:schemeClr val="tx1"/>
                </a:solidFill>
                <a:latin typeface="Public Sans Medium" pitchFamily="50" charset="0"/>
              </a:defRPr>
            </a:lvl1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168" name="Platshållare för text 9">
            <a:extLst>
              <a:ext uri="{FF2B5EF4-FFF2-40B4-BE49-F238E27FC236}">
                <a16:creationId xmlns:a16="http://schemas.microsoft.com/office/drawing/2014/main" id="{293045EC-1E89-4419-BEAB-A6E9A65F8EE2}"/>
              </a:ext>
            </a:extLst>
          </p:cNvPr>
          <p:cNvSpPr>
            <a:spLocks noGrp="1"/>
          </p:cNvSpPr>
          <p:nvPr>
            <p:ph type="body" sz="quarter" idx="89" hasCustomPrompt="1"/>
          </p:nvPr>
        </p:nvSpPr>
        <p:spPr>
          <a:xfrm>
            <a:off x="9453672" y="3436962"/>
            <a:ext cx="1757598" cy="12311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800" spc="0">
                <a:solidFill>
                  <a:schemeClr val="bg1">
                    <a:lumMod val="25000"/>
                  </a:schemeClr>
                </a:solidFill>
                <a:highlight>
                  <a:srgbClr val="FCFAF1"/>
                </a:highlight>
                <a:latin typeface="Public Sans Light" pitchFamily="50" charset="0"/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169" name="Platshållare för bild 6">
            <a:extLst>
              <a:ext uri="{FF2B5EF4-FFF2-40B4-BE49-F238E27FC236}">
                <a16:creationId xmlns:a16="http://schemas.microsoft.com/office/drawing/2014/main" id="{9153BB0D-8731-4EB0-A5F2-8A160555D2FF}"/>
              </a:ext>
            </a:extLst>
          </p:cNvPr>
          <p:cNvSpPr>
            <a:spLocks noGrp="1"/>
          </p:cNvSpPr>
          <p:nvPr>
            <p:ph type="pic" sz="quarter" idx="90"/>
          </p:nvPr>
        </p:nvSpPr>
        <p:spPr>
          <a:xfrm>
            <a:off x="1062038" y="3842775"/>
            <a:ext cx="1260000" cy="1260000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170" name="Platshållare för text 9">
            <a:extLst>
              <a:ext uri="{FF2B5EF4-FFF2-40B4-BE49-F238E27FC236}">
                <a16:creationId xmlns:a16="http://schemas.microsoft.com/office/drawing/2014/main" id="{AC88E062-0D37-4830-9143-441AA93C4583}"/>
              </a:ext>
            </a:extLst>
          </p:cNvPr>
          <p:cNvSpPr>
            <a:spLocks noGrp="1"/>
          </p:cNvSpPr>
          <p:nvPr>
            <p:ph type="body" sz="quarter" idx="91" hasCustomPrompt="1"/>
          </p:nvPr>
        </p:nvSpPr>
        <p:spPr>
          <a:xfrm>
            <a:off x="803412" y="5191807"/>
            <a:ext cx="1757598" cy="169277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100" b="0">
                <a:solidFill>
                  <a:schemeClr val="tx1"/>
                </a:solidFill>
                <a:latin typeface="Public Sans Medium" pitchFamily="50" charset="0"/>
              </a:defRPr>
            </a:lvl1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171" name="Platshållare för text 9">
            <a:extLst>
              <a:ext uri="{FF2B5EF4-FFF2-40B4-BE49-F238E27FC236}">
                <a16:creationId xmlns:a16="http://schemas.microsoft.com/office/drawing/2014/main" id="{050966C5-16C9-41E5-90B6-B34883FF4F42}"/>
              </a:ext>
            </a:extLst>
          </p:cNvPr>
          <p:cNvSpPr>
            <a:spLocks noGrp="1"/>
          </p:cNvSpPr>
          <p:nvPr>
            <p:ph type="body" sz="quarter" idx="92" hasCustomPrompt="1"/>
          </p:nvPr>
        </p:nvSpPr>
        <p:spPr>
          <a:xfrm>
            <a:off x="796814" y="5404632"/>
            <a:ext cx="1757598" cy="12311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800" spc="0">
                <a:solidFill>
                  <a:schemeClr val="bg1">
                    <a:lumMod val="25000"/>
                  </a:schemeClr>
                </a:solidFill>
                <a:highlight>
                  <a:srgbClr val="FCFAF1"/>
                </a:highlight>
                <a:latin typeface="Public Sans Light" pitchFamily="50" charset="0"/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172" name="Platshållare för bild 6">
            <a:extLst>
              <a:ext uri="{FF2B5EF4-FFF2-40B4-BE49-F238E27FC236}">
                <a16:creationId xmlns:a16="http://schemas.microsoft.com/office/drawing/2014/main" id="{67DB11BB-0669-45C5-AEE8-971490FD5B5A}"/>
              </a:ext>
            </a:extLst>
          </p:cNvPr>
          <p:cNvSpPr>
            <a:spLocks noGrp="1"/>
          </p:cNvSpPr>
          <p:nvPr>
            <p:ph type="pic" sz="quarter" idx="93"/>
          </p:nvPr>
        </p:nvSpPr>
        <p:spPr>
          <a:xfrm>
            <a:off x="3215680" y="3842775"/>
            <a:ext cx="1260000" cy="1260000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173" name="Platshållare för text 9">
            <a:extLst>
              <a:ext uri="{FF2B5EF4-FFF2-40B4-BE49-F238E27FC236}">
                <a16:creationId xmlns:a16="http://schemas.microsoft.com/office/drawing/2014/main" id="{ADB54AB1-49E1-4271-A28F-2AB49763820A}"/>
              </a:ext>
            </a:extLst>
          </p:cNvPr>
          <p:cNvSpPr>
            <a:spLocks noGrp="1"/>
          </p:cNvSpPr>
          <p:nvPr>
            <p:ph type="body" sz="quarter" idx="94" hasCustomPrompt="1"/>
          </p:nvPr>
        </p:nvSpPr>
        <p:spPr>
          <a:xfrm>
            <a:off x="2957054" y="5191807"/>
            <a:ext cx="1757598" cy="169277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100" b="0">
                <a:solidFill>
                  <a:schemeClr val="tx1"/>
                </a:solidFill>
                <a:latin typeface="Public Sans Medium" pitchFamily="50" charset="0"/>
              </a:defRPr>
            </a:lvl1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174" name="Platshållare för text 9">
            <a:extLst>
              <a:ext uri="{FF2B5EF4-FFF2-40B4-BE49-F238E27FC236}">
                <a16:creationId xmlns:a16="http://schemas.microsoft.com/office/drawing/2014/main" id="{CA41FAF9-72B4-4A1E-AE2C-D2448B1AF91C}"/>
              </a:ext>
            </a:extLst>
          </p:cNvPr>
          <p:cNvSpPr>
            <a:spLocks noGrp="1"/>
          </p:cNvSpPr>
          <p:nvPr>
            <p:ph type="body" sz="quarter" idx="95" hasCustomPrompt="1"/>
          </p:nvPr>
        </p:nvSpPr>
        <p:spPr>
          <a:xfrm>
            <a:off x="2950456" y="5404632"/>
            <a:ext cx="1757598" cy="12311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800" spc="0">
                <a:solidFill>
                  <a:schemeClr val="bg1">
                    <a:lumMod val="25000"/>
                  </a:schemeClr>
                </a:solidFill>
                <a:highlight>
                  <a:srgbClr val="FCFAF1"/>
                </a:highlight>
                <a:latin typeface="Public Sans Light" pitchFamily="50" charset="0"/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175" name="Platshållare för bild 6">
            <a:extLst>
              <a:ext uri="{FF2B5EF4-FFF2-40B4-BE49-F238E27FC236}">
                <a16:creationId xmlns:a16="http://schemas.microsoft.com/office/drawing/2014/main" id="{B25353EB-79C2-4B0C-AE91-DCD5B773FC8A}"/>
              </a:ext>
            </a:extLst>
          </p:cNvPr>
          <p:cNvSpPr>
            <a:spLocks noGrp="1"/>
          </p:cNvSpPr>
          <p:nvPr>
            <p:ph type="pic" sz="quarter" idx="96"/>
          </p:nvPr>
        </p:nvSpPr>
        <p:spPr>
          <a:xfrm>
            <a:off x="5369322" y="3850032"/>
            <a:ext cx="1260000" cy="1260000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176" name="Platshållare för text 9">
            <a:extLst>
              <a:ext uri="{FF2B5EF4-FFF2-40B4-BE49-F238E27FC236}">
                <a16:creationId xmlns:a16="http://schemas.microsoft.com/office/drawing/2014/main" id="{F5AA95BF-109E-4A23-A6F0-81CCBC885E08}"/>
              </a:ext>
            </a:extLst>
          </p:cNvPr>
          <p:cNvSpPr>
            <a:spLocks noGrp="1"/>
          </p:cNvSpPr>
          <p:nvPr>
            <p:ph type="body" sz="quarter" idx="97" hasCustomPrompt="1"/>
          </p:nvPr>
        </p:nvSpPr>
        <p:spPr>
          <a:xfrm>
            <a:off x="5110696" y="5199064"/>
            <a:ext cx="1757598" cy="169277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100" b="0">
                <a:solidFill>
                  <a:schemeClr val="tx1"/>
                </a:solidFill>
                <a:latin typeface="Public Sans Medium" pitchFamily="50" charset="0"/>
              </a:defRPr>
            </a:lvl1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177" name="Platshållare för text 9">
            <a:extLst>
              <a:ext uri="{FF2B5EF4-FFF2-40B4-BE49-F238E27FC236}">
                <a16:creationId xmlns:a16="http://schemas.microsoft.com/office/drawing/2014/main" id="{AC22D55D-C896-4CC3-87F2-4783EF8E153C}"/>
              </a:ext>
            </a:extLst>
          </p:cNvPr>
          <p:cNvSpPr>
            <a:spLocks noGrp="1"/>
          </p:cNvSpPr>
          <p:nvPr>
            <p:ph type="body" sz="quarter" idx="98" hasCustomPrompt="1"/>
          </p:nvPr>
        </p:nvSpPr>
        <p:spPr>
          <a:xfrm>
            <a:off x="5104098" y="5411889"/>
            <a:ext cx="1757598" cy="12311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800" spc="0">
                <a:solidFill>
                  <a:schemeClr val="bg1">
                    <a:lumMod val="25000"/>
                  </a:schemeClr>
                </a:solidFill>
                <a:highlight>
                  <a:srgbClr val="FCFAF1"/>
                </a:highlight>
                <a:latin typeface="Public Sans Light" pitchFamily="50" charset="0"/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178" name="Platshållare för bild 6">
            <a:extLst>
              <a:ext uri="{FF2B5EF4-FFF2-40B4-BE49-F238E27FC236}">
                <a16:creationId xmlns:a16="http://schemas.microsoft.com/office/drawing/2014/main" id="{B2D24EC8-7672-4BCA-8533-EF6D19F29C4D}"/>
              </a:ext>
            </a:extLst>
          </p:cNvPr>
          <p:cNvSpPr>
            <a:spLocks noGrp="1"/>
          </p:cNvSpPr>
          <p:nvPr>
            <p:ph type="pic" sz="quarter" idx="99"/>
          </p:nvPr>
        </p:nvSpPr>
        <p:spPr>
          <a:xfrm>
            <a:off x="7543080" y="3848110"/>
            <a:ext cx="1260000" cy="1260000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179" name="Platshållare för text 9">
            <a:extLst>
              <a:ext uri="{FF2B5EF4-FFF2-40B4-BE49-F238E27FC236}">
                <a16:creationId xmlns:a16="http://schemas.microsoft.com/office/drawing/2014/main" id="{ADC949C7-8E01-4CA0-97E1-9C4EE87E0590}"/>
              </a:ext>
            </a:extLst>
          </p:cNvPr>
          <p:cNvSpPr>
            <a:spLocks noGrp="1"/>
          </p:cNvSpPr>
          <p:nvPr>
            <p:ph type="body" sz="quarter" idx="100" hasCustomPrompt="1"/>
          </p:nvPr>
        </p:nvSpPr>
        <p:spPr>
          <a:xfrm>
            <a:off x="7284454" y="5197142"/>
            <a:ext cx="1757598" cy="169277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100" b="0">
                <a:solidFill>
                  <a:schemeClr val="tx1"/>
                </a:solidFill>
                <a:latin typeface="Public Sans Medium" pitchFamily="50" charset="0"/>
              </a:defRPr>
            </a:lvl1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180" name="Platshållare för text 9">
            <a:extLst>
              <a:ext uri="{FF2B5EF4-FFF2-40B4-BE49-F238E27FC236}">
                <a16:creationId xmlns:a16="http://schemas.microsoft.com/office/drawing/2014/main" id="{8F92F95A-723E-474F-B0A7-FF3F96FD3E80}"/>
              </a:ext>
            </a:extLst>
          </p:cNvPr>
          <p:cNvSpPr>
            <a:spLocks noGrp="1"/>
          </p:cNvSpPr>
          <p:nvPr>
            <p:ph type="body" sz="quarter" idx="101" hasCustomPrompt="1"/>
          </p:nvPr>
        </p:nvSpPr>
        <p:spPr>
          <a:xfrm>
            <a:off x="7277856" y="5409967"/>
            <a:ext cx="1757598" cy="12311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800" spc="0">
                <a:solidFill>
                  <a:schemeClr val="bg1">
                    <a:lumMod val="25000"/>
                  </a:schemeClr>
                </a:solidFill>
                <a:highlight>
                  <a:srgbClr val="FCFAF1"/>
                </a:highlight>
                <a:latin typeface="Public Sans Light" pitchFamily="50" charset="0"/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181" name="Platshållare för bild 6">
            <a:extLst>
              <a:ext uri="{FF2B5EF4-FFF2-40B4-BE49-F238E27FC236}">
                <a16:creationId xmlns:a16="http://schemas.microsoft.com/office/drawing/2014/main" id="{50B51D55-9B0A-4811-9A6A-88EFBF5ACD92}"/>
              </a:ext>
            </a:extLst>
          </p:cNvPr>
          <p:cNvSpPr>
            <a:spLocks noGrp="1"/>
          </p:cNvSpPr>
          <p:nvPr>
            <p:ph type="pic" sz="quarter" idx="102"/>
          </p:nvPr>
        </p:nvSpPr>
        <p:spPr>
          <a:xfrm>
            <a:off x="9718896" y="3848110"/>
            <a:ext cx="1260000" cy="1260000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182" name="Platshållare för text 9">
            <a:extLst>
              <a:ext uri="{FF2B5EF4-FFF2-40B4-BE49-F238E27FC236}">
                <a16:creationId xmlns:a16="http://schemas.microsoft.com/office/drawing/2014/main" id="{5F44B4BA-E306-4D09-99E8-A4B0F5C41920}"/>
              </a:ext>
            </a:extLst>
          </p:cNvPr>
          <p:cNvSpPr>
            <a:spLocks noGrp="1"/>
          </p:cNvSpPr>
          <p:nvPr>
            <p:ph type="body" sz="quarter" idx="103" hasCustomPrompt="1"/>
          </p:nvPr>
        </p:nvSpPr>
        <p:spPr>
          <a:xfrm>
            <a:off x="9460270" y="5197142"/>
            <a:ext cx="1757598" cy="169277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100" b="0">
                <a:solidFill>
                  <a:schemeClr val="tx1"/>
                </a:solidFill>
                <a:latin typeface="Public Sans Medium" pitchFamily="50" charset="0"/>
              </a:defRPr>
            </a:lvl1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183" name="Platshållare för text 9">
            <a:extLst>
              <a:ext uri="{FF2B5EF4-FFF2-40B4-BE49-F238E27FC236}">
                <a16:creationId xmlns:a16="http://schemas.microsoft.com/office/drawing/2014/main" id="{195297B8-29FE-4A8F-B6C7-930FF050750F}"/>
              </a:ext>
            </a:extLst>
          </p:cNvPr>
          <p:cNvSpPr>
            <a:spLocks noGrp="1"/>
          </p:cNvSpPr>
          <p:nvPr>
            <p:ph type="body" sz="quarter" idx="104" hasCustomPrompt="1"/>
          </p:nvPr>
        </p:nvSpPr>
        <p:spPr>
          <a:xfrm>
            <a:off x="9453672" y="5409967"/>
            <a:ext cx="1757598" cy="12311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800" spc="0">
                <a:solidFill>
                  <a:schemeClr val="bg1">
                    <a:lumMod val="25000"/>
                  </a:schemeClr>
                </a:solidFill>
                <a:highlight>
                  <a:srgbClr val="FCFAF1"/>
                </a:highlight>
                <a:latin typeface="Public Sans Light" pitchFamily="50" charset="0"/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58DAB895-8411-4FE0-846E-D060A7E4D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Klicka här för att ändra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96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Namn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5495A03C-3542-4619-AE59-80187A9A667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82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10" name="Platshållare för text 9">
            <a:extLst>
              <a:ext uri="{FF2B5EF4-FFF2-40B4-BE49-F238E27FC236}">
                <a16:creationId xmlns:a16="http://schemas.microsoft.com/office/drawing/2014/main" id="{60EE4372-E315-4278-A73B-860B3A07349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82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Public Sans Medium" pitchFamily="50" charset="0"/>
              </a:defRPr>
            </a:lvl1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99" name="Platshållare för text 9">
            <a:extLst>
              <a:ext uri="{FF2B5EF4-FFF2-40B4-BE49-F238E27FC236}">
                <a16:creationId xmlns:a16="http://schemas.microsoft.com/office/drawing/2014/main" id="{F4036251-E5B3-452B-B7CD-4CBACAE6A573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1182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highlight>
                  <a:srgbClr val="FCFAF1"/>
                </a:highlight>
                <a:latin typeface="Public Sans Light" pitchFamily="50" charset="0"/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58DAB895-8411-4FE0-846E-D060A7E4D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000" y="1069332"/>
            <a:ext cx="8046000" cy="553998"/>
          </a:xfrm>
        </p:spPr>
        <p:txBody>
          <a:bodyPr/>
          <a:lstStyle/>
          <a:p>
            <a:r>
              <a:rPr lang="sv-SE" dirty="0"/>
              <a:t>Klicka här för att ändra</a:t>
            </a:r>
            <a:endParaRPr lang="en-US" dirty="0"/>
          </a:p>
        </p:txBody>
      </p:sp>
      <p:sp>
        <p:nvSpPr>
          <p:cNvPr id="33" name="Platshållare för bild 6">
            <a:extLst>
              <a:ext uri="{FF2B5EF4-FFF2-40B4-BE49-F238E27FC236}">
                <a16:creationId xmlns:a16="http://schemas.microsoft.com/office/drawing/2014/main" id="{282C58CC-AC1E-4BBA-8622-06B8C93987B9}"/>
              </a:ext>
            </a:extLst>
          </p:cNvPr>
          <p:cNvSpPr>
            <a:spLocks noGrp="1"/>
          </p:cNvSpPr>
          <p:nvPr>
            <p:ph type="pic" sz="quarter" idx="78"/>
          </p:nvPr>
        </p:nvSpPr>
        <p:spPr>
          <a:xfrm>
            <a:off x="3720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34" name="Platshållare för text 9">
            <a:extLst>
              <a:ext uri="{FF2B5EF4-FFF2-40B4-BE49-F238E27FC236}">
                <a16:creationId xmlns:a16="http://schemas.microsoft.com/office/drawing/2014/main" id="{F334D473-8601-4399-A95A-77933905229F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3720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Public Sans Medium" pitchFamily="50" charset="0"/>
              </a:defRPr>
            </a:lvl1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35" name="Platshållare för text 9">
            <a:extLst>
              <a:ext uri="{FF2B5EF4-FFF2-40B4-BE49-F238E27FC236}">
                <a16:creationId xmlns:a16="http://schemas.microsoft.com/office/drawing/2014/main" id="{A5B6BF2D-F501-4512-A70B-02842107E903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3720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highlight>
                  <a:srgbClr val="FCFAF1"/>
                </a:highlight>
                <a:latin typeface="Public Sans Light" pitchFamily="50" charset="0"/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36" name="Platshållare för bild 6">
            <a:extLst>
              <a:ext uri="{FF2B5EF4-FFF2-40B4-BE49-F238E27FC236}">
                <a16:creationId xmlns:a16="http://schemas.microsoft.com/office/drawing/2014/main" id="{72F1ABFA-6BF1-44E9-B858-D55A1CE7C067}"/>
              </a:ext>
            </a:extLst>
          </p:cNvPr>
          <p:cNvSpPr>
            <a:spLocks noGrp="1"/>
          </p:cNvSpPr>
          <p:nvPr>
            <p:ph type="pic" sz="quarter" idx="81"/>
          </p:nvPr>
        </p:nvSpPr>
        <p:spPr>
          <a:xfrm>
            <a:off x="6258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37" name="Platshållare för text 9">
            <a:extLst>
              <a:ext uri="{FF2B5EF4-FFF2-40B4-BE49-F238E27FC236}">
                <a16:creationId xmlns:a16="http://schemas.microsoft.com/office/drawing/2014/main" id="{FFD9EBA9-A467-4A66-9959-A32BAE2C919D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6258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Public Sans Medium" pitchFamily="50" charset="0"/>
              </a:defRPr>
            </a:lvl1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38" name="Platshållare för text 9">
            <a:extLst>
              <a:ext uri="{FF2B5EF4-FFF2-40B4-BE49-F238E27FC236}">
                <a16:creationId xmlns:a16="http://schemas.microsoft.com/office/drawing/2014/main" id="{CD09B8C7-B401-4DF7-B936-731279B3A12D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6258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highlight>
                  <a:srgbClr val="FCFAF1"/>
                </a:highlight>
                <a:latin typeface="Public Sans Light" pitchFamily="50" charset="0"/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39" name="Platshållare för bild 6">
            <a:extLst>
              <a:ext uri="{FF2B5EF4-FFF2-40B4-BE49-F238E27FC236}">
                <a16:creationId xmlns:a16="http://schemas.microsoft.com/office/drawing/2014/main" id="{6F29F2ED-6CAD-496C-A2EF-87A2D093E188}"/>
              </a:ext>
            </a:extLst>
          </p:cNvPr>
          <p:cNvSpPr>
            <a:spLocks noGrp="1"/>
          </p:cNvSpPr>
          <p:nvPr>
            <p:ph type="pic" sz="quarter" idx="84"/>
          </p:nvPr>
        </p:nvSpPr>
        <p:spPr>
          <a:xfrm>
            <a:off x="8796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endParaRPr lang="en-US" dirty="0"/>
          </a:p>
        </p:txBody>
      </p:sp>
      <p:sp>
        <p:nvSpPr>
          <p:cNvPr id="40" name="Platshållare för text 9">
            <a:extLst>
              <a:ext uri="{FF2B5EF4-FFF2-40B4-BE49-F238E27FC236}">
                <a16:creationId xmlns:a16="http://schemas.microsoft.com/office/drawing/2014/main" id="{56475F82-86AF-4FE9-BF9A-A68ABAC6A1EB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8796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Public Sans Medium" pitchFamily="50" charset="0"/>
              </a:defRPr>
            </a:lvl1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41" name="Platshållare för text 9">
            <a:extLst>
              <a:ext uri="{FF2B5EF4-FFF2-40B4-BE49-F238E27FC236}">
                <a16:creationId xmlns:a16="http://schemas.microsoft.com/office/drawing/2014/main" id="{2632D0E4-30E2-41EA-B5DF-64AB7F45F1CA}"/>
              </a:ext>
            </a:extLst>
          </p:cNvPr>
          <p:cNvSpPr>
            <a:spLocks noGrp="1"/>
          </p:cNvSpPr>
          <p:nvPr>
            <p:ph type="body" sz="quarter" idx="86" hasCustomPrompt="1"/>
          </p:nvPr>
        </p:nvSpPr>
        <p:spPr>
          <a:xfrm>
            <a:off x="8796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highlight>
                  <a:srgbClr val="FCFAF1"/>
                </a:highlight>
                <a:latin typeface="Public Sans Light" pitchFamily="50" charset="0"/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</p:spTree>
    <p:extLst>
      <p:ext uri="{BB962C8B-B14F-4D97-AF65-F5344CB8AC3E}">
        <p14:creationId xmlns:p14="http://schemas.microsoft.com/office/powerpoint/2010/main" val="2077091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3.sv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objekt 8">
            <a:extLst>
              <a:ext uri="{FF2B5EF4-FFF2-40B4-BE49-F238E27FC236}">
                <a16:creationId xmlns:a16="http://schemas.microsoft.com/office/drawing/2014/main" id="{45815D50-0761-4AB4-BB4E-38E97BEB67BD}"/>
              </a:ext>
            </a:extLst>
          </p:cNvPr>
          <p:cNvPicPr>
            <a:picLocks noChangeAspect="1"/>
          </p:cNvPicPr>
          <p:nvPr userDrawn="1"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3" name="Bild 22">
            <a:extLst>
              <a:ext uri="{FF2B5EF4-FFF2-40B4-BE49-F238E27FC236}">
                <a16:creationId xmlns:a16="http://schemas.microsoft.com/office/drawing/2014/main" id="{CEB488BD-CB49-4DD2-B4FB-42CCBC03A704}"/>
              </a:ext>
            </a:extLst>
          </p:cNvPr>
          <p:cNvPicPr>
            <a:picLocks noChangeAspect="1"/>
          </p:cNvPicPr>
          <p:nvPr userDrawn="1"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210000" y="189000"/>
            <a:ext cx="1389381" cy="180000"/>
          </a:xfrm>
          <a:prstGeom prst="rect">
            <a:avLst/>
          </a:prstGeom>
        </p:spPr>
      </p:pic>
      <p:sp>
        <p:nvSpPr>
          <p:cNvPr id="16" name="Platshållare för rubrik 15">
            <a:extLst>
              <a:ext uri="{FF2B5EF4-FFF2-40B4-BE49-F238E27FC236}">
                <a16:creationId xmlns:a16="http://schemas.microsoft.com/office/drawing/2014/main" id="{45E54A0E-4631-41FE-A7B8-D830DAD1A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000" y="1069332"/>
            <a:ext cx="8046000" cy="5539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sv-SE" dirty="0"/>
              <a:t>Klicka här för att ändra rubrik</a:t>
            </a:r>
            <a:endParaRPr lang="en-US" dirty="0"/>
          </a:p>
        </p:txBody>
      </p:sp>
      <p:sp>
        <p:nvSpPr>
          <p:cNvPr id="17" name="Platshållare för text 16">
            <a:extLst>
              <a:ext uri="{FF2B5EF4-FFF2-40B4-BE49-F238E27FC236}">
                <a16:creationId xmlns:a16="http://schemas.microsoft.com/office/drawing/2014/main" id="{FE840BB9-9B85-464C-B0D3-AF7B7F56E3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82000" y="1815014"/>
            <a:ext cx="9828000" cy="433031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sv-SE" dirty="0"/>
              <a:t>Redigera format för bakgrundstext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F68A96CE-A703-4156-9F47-3A073223B4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9610" y="96437"/>
            <a:ext cx="1122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fld id="{56A9B72B-E82E-4C01-B52E-20FA3F9F4C51}" type="datetime1">
              <a:rPr lang="sv-SE" smtClean="0"/>
              <a:t>2023-02-13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54338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36" r:id="rId2"/>
    <p:sldLayoutId id="2147483742" r:id="rId3"/>
    <p:sldLayoutId id="2147483744" r:id="rId4"/>
    <p:sldLayoutId id="2147483708" r:id="rId5"/>
    <p:sldLayoutId id="2147483739" r:id="rId6"/>
    <p:sldLayoutId id="2147483712" r:id="rId7"/>
    <p:sldLayoutId id="2147483729" r:id="rId8"/>
    <p:sldLayoutId id="2147483743" r:id="rId9"/>
    <p:sldLayoutId id="2147483690" r:id="rId10"/>
    <p:sldLayoutId id="2147483720" r:id="rId11"/>
    <p:sldLayoutId id="2147483704" r:id="rId12"/>
    <p:sldLayoutId id="2147483719" r:id="rId13"/>
    <p:sldLayoutId id="2147483731" r:id="rId14"/>
    <p:sldLayoutId id="2147483715" r:id="rId15"/>
    <p:sldLayoutId id="2147483737" r:id="rId16"/>
    <p:sldLayoutId id="2147483738" r:id="rId17"/>
    <p:sldLayoutId id="2147483732" r:id="rId18"/>
    <p:sldLayoutId id="2147483733" r:id="rId19"/>
    <p:sldLayoutId id="2147483710" r:id="rId20"/>
    <p:sldLayoutId id="2147483735" r:id="rId21"/>
    <p:sldLayoutId id="2147483705" r:id="rId22"/>
    <p:sldLayoutId id="2147483726" r:id="rId23"/>
    <p:sldLayoutId id="2147483701" r:id="rId24"/>
    <p:sldLayoutId id="2147483703" r:id="rId25"/>
    <p:sldLayoutId id="2147483716" r:id="rId26"/>
    <p:sldLayoutId id="2147483721" r:id="rId27"/>
    <p:sldLayoutId id="2147483730" r:id="rId2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strike="noStrike" kern="1200">
          <a:solidFill>
            <a:schemeClr val="tx1"/>
          </a:solidFill>
          <a:effectLst/>
          <a:latin typeface="Public Sans ExtraBold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2633F56-BD1B-4E48-8979-5EF7650287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4000" y="2997000"/>
            <a:ext cx="8424000" cy="553998"/>
          </a:xfrm>
        </p:spPr>
        <p:txBody>
          <a:bodyPr/>
          <a:lstStyle/>
          <a:p>
            <a:r>
              <a:rPr lang="sv-SE" dirty="0"/>
              <a:t>Demo </a:t>
            </a:r>
            <a:r>
              <a:rPr lang="sv-SE" dirty="0" err="1"/>
              <a:t>vårdsök</a:t>
            </a:r>
            <a:r>
              <a:rPr lang="sv-SE" dirty="0"/>
              <a:t> möten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EEDBD9A-40B3-45A9-AE76-5DC34EDFFE1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sv-SE" dirty="0"/>
              <a:t>2023-03-01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39FC8C8-9B95-4A57-A903-682EB14B31E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884000" y="3915000"/>
            <a:ext cx="8424000" cy="241285"/>
          </a:xfrm>
        </p:spPr>
        <p:txBody>
          <a:bodyPr/>
          <a:lstStyle/>
          <a:p>
            <a:r>
              <a:rPr lang="sv-SE" dirty="0"/>
              <a:t>Johanna Olsson &amp; Anette Sunna</a:t>
            </a:r>
          </a:p>
        </p:txBody>
      </p:sp>
    </p:spTree>
    <p:extLst>
      <p:ext uri="{BB962C8B-B14F-4D97-AF65-F5344CB8AC3E}">
        <p14:creationId xmlns:p14="http://schemas.microsoft.com/office/powerpoint/2010/main" val="1849450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latshållare för bild 12">
            <a:extLst>
              <a:ext uri="{FF2B5EF4-FFF2-40B4-BE49-F238E27FC236}">
                <a16:creationId xmlns:a16="http://schemas.microsoft.com/office/drawing/2014/main" id="{565D6BFD-E43F-418F-8A94-1EEB06CFD7D2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Rubrik 2">
            <a:extLst>
              <a:ext uri="{FF2B5EF4-FFF2-40B4-BE49-F238E27FC236}">
                <a16:creationId xmlns:a16="http://schemas.microsoft.com/office/drawing/2014/main" id="{3A7C124C-4C23-4EAB-ACF2-20EB36C91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998" y="2156612"/>
            <a:ext cx="5616000" cy="576000"/>
          </a:xfrm>
        </p:spPr>
        <p:txBody>
          <a:bodyPr/>
          <a:lstStyle/>
          <a:p>
            <a:r>
              <a:rPr lang="sv-SE" dirty="0"/>
              <a:t>Agenda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F5F16A6A-529A-474D-AD5E-1174BAA8567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82000" y="2997000"/>
            <a:ext cx="5616000" cy="4140460"/>
          </a:xfrm>
        </p:spPr>
        <p:txBody>
          <a:bodyPr/>
          <a:lstStyle/>
          <a:p>
            <a:pPr lvl="0"/>
            <a:r>
              <a:rPr lang="sv-SE" dirty="0"/>
              <a:t>Behövs demomötena?</a:t>
            </a:r>
          </a:p>
          <a:p>
            <a:pPr lvl="0"/>
            <a:r>
              <a:rPr lang="sv-SE" dirty="0"/>
              <a:t>Vad vill vi visa upp på nästa workshop med vårdlotsarna?</a:t>
            </a:r>
          </a:p>
          <a:p>
            <a:pPr lvl="0"/>
            <a:r>
              <a:rPr lang="sv-SE" dirty="0"/>
              <a:t>Vad vill vi visa upp/diskutera på nästa chefsmöte?</a:t>
            </a:r>
          </a:p>
          <a:p>
            <a:pPr lvl="0"/>
            <a:r>
              <a:rPr lang="sv-SE" dirty="0"/>
              <a:t>Vad vill vi visa upp för RK?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918536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>
            <a:extLst>
              <a:ext uri="{FF2B5EF4-FFF2-40B4-BE49-F238E27FC236}">
                <a16:creationId xmlns:a16="http://schemas.microsoft.com/office/drawing/2014/main" id="{39B7C5DB-6ED5-4999-BDA7-5B7AC1C0D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000" y="2241000"/>
            <a:ext cx="7722000" cy="576000"/>
          </a:xfrm>
        </p:spPr>
        <p:txBody>
          <a:bodyPr/>
          <a:lstStyle/>
          <a:p>
            <a:r>
              <a:rPr lang="sv-SE" dirty="0"/>
              <a:t>Syfte med prototypen</a:t>
            </a:r>
            <a:endParaRPr lang="en-US" dirty="0"/>
          </a:p>
        </p:txBody>
      </p:sp>
      <p:sp>
        <p:nvSpPr>
          <p:cNvPr id="8" name="Platshållare för text 5">
            <a:extLst>
              <a:ext uri="{FF2B5EF4-FFF2-40B4-BE49-F238E27FC236}">
                <a16:creationId xmlns:a16="http://schemas.microsoft.com/office/drawing/2014/main" id="{73A3821F-A54B-401D-8325-FF1CE77706C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182000" y="2913562"/>
            <a:ext cx="7721405" cy="472866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Enas om och kommunicera kring målbild med användarna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Enas om och kommunicera kring målbild internt inom uppdraget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Vi avser att hålla prototypen på en konceptuell nivå, ingen mening att gå in på detaljer i detta skede.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Det är inget självändamål att inkludera prototypen i rapporten, den är i första hand ett arbetsmaterial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sv-SE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426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C74AB4F-FDF4-402A-8139-BBF4BAB27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På nästa vårdlots-WS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21B31B1B-C77A-4FE9-93CE-23D4C3747E3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182000" y="2679783"/>
            <a:ext cx="8424000" cy="101072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Vi visar upp en lite förfinad version av nuvarande prototyp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Vi pratar om förutsättningar för att kunna realisera målbilden</a:t>
            </a:r>
          </a:p>
        </p:txBody>
      </p:sp>
    </p:spTree>
    <p:extLst>
      <p:ext uri="{BB962C8B-B14F-4D97-AF65-F5344CB8AC3E}">
        <p14:creationId xmlns:p14="http://schemas.microsoft.com/office/powerpoint/2010/main" val="1939424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C74AB4F-FDF4-402A-8139-BBF4BAB27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På nästa möte med RK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21B31B1B-C77A-4FE9-93CE-23D4C3747E3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182000" y="2679783"/>
            <a:ext cx="8424000" cy="205101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Vi visar upp en prototyp utan ”</a:t>
            </a:r>
            <a:r>
              <a:rPr lang="sv-SE" dirty="0" err="1"/>
              <a:t>content</a:t>
            </a:r>
            <a:r>
              <a:rPr lang="sv-SE" dirty="0"/>
              <a:t>”.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Vi går igenom användarflödet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Vi pratar om förutsättningar för att kunna realisera ett sådant UI, och lägger fokus på den biten. </a:t>
            </a:r>
          </a:p>
        </p:txBody>
      </p:sp>
    </p:spTree>
    <p:extLst>
      <p:ext uri="{BB962C8B-B14F-4D97-AF65-F5344CB8AC3E}">
        <p14:creationId xmlns:p14="http://schemas.microsoft.com/office/powerpoint/2010/main" val="2040324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C74AB4F-FDF4-402A-8139-BBF4BAB27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På nästa interna WS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21B31B1B-C77A-4FE9-93CE-23D4C3747E3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182000" y="2679783"/>
            <a:ext cx="8424000" cy="856838"/>
          </a:xfrm>
        </p:spPr>
        <p:txBody>
          <a:bodyPr/>
          <a:lstStyle/>
          <a:p>
            <a:r>
              <a:rPr lang="sv-SE" dirty="0"/>
              <a:t>Vi ser över frågeställningar där vi ser behov av att konsultera ledningen, och bestämmer därefter tema och upplägg för mötet. </a:t>
            </a:r>
          </a:p>
        </p:txBody>
      </p:sp>
    </p:spTree>
    <p:extLst>
      <p:ext uri="{BB962C8B-B14F-4D97-AF65-F5344CB8AC3E}">
        <p14:creationId xmlns:p14="http://schemas.microsoft.com/office/powerpoint/2010/main" val="2308162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C74AB4F-FDF4-402A-8139-BBF4BAB27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Demomöten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21B31B1B-C77A-4FE9-93CE-23D4C3747E3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182000" y="2679783"/>
            <a:ext cx="8424000" cy="189712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Vi ser inte att vi behöver lägga något fokus på att utreda detaljer i </a:t>
            </a:r>
            <a:r>
              <a:rPr lang="sv-SE" dirty="0" err="1"/>
              <a:t>UI:t</a:t>
            </a:r>
            <a:r>
              <a:rPr lang="sv-SE" dirty="0"/>
              <a:t>. Det känns därför inte motiverat med kontinuerliga demos i detta skede.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Vi ställer in demomötena och kallar istället spontant vid behov.</a:t>
            </a:r>
          </a:p>
        </p:txBody>
      </p:sp>
    </p:spTree>
    <p:extLst>
      <p:ext uri="{BB962C8B-B14F-4D97-AF65-F5344CB8AC3E}">
        <p14:creationId xmlns:p14="http://schemas.microsoft.com/office/powerpoint/2010/main" val="27247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3B5EDDA-2920-4BD5-B547-B92B1164FF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Tack för din medverkan!</a:t>
            </a:r>
          </a:p>
        </p:txBody>
      </p:sp>
    </p:spTree>
    <p:extLst>
      <p:ext uri="{BB962C8B-B14F-4D97-AF65-F5344CB8AC3E}">
        <p14:creationId xmlns:p14="http://schemas.microsoft.com/office/powerpoint/2010/main" val="210593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ÉHM PPP">
  <a:themeElements>
    <a:clrScheme name="EHM COLORS">
      <a:dk1>
        <a:srgbClr val="212121"/>
      </a:dk1>
      <a:lt1>
        <a:srgbClr val="FAFAFA"/>
      </a:lt1>
      <a:dk2>
        <a:srgbClr val="6E0E50"/>
      </a:dk2>
      <a:lt2>
        <a:srgbClr val="FAFAFA"/>
      </a:lt2>
      <a:accent1>
        <a:srgbClr val="6E0E50"/>
      </a:accent1>
      <a:accent2>
        <a:srgbClr val="F7E3ED"/>
      </a:accent2>
      <a:accent3>
        <a:srgbClr val="FFE098"/>
      </a:accent3>
      <a:accent4>
        <a:srgbClr val="FFF8EB"/>
      </a:accent4>
      <a:accent5>
        <a:srgbClr val="FF0000"/>
      </a:accent5>
      <a:accent6>
        <a:srgbClr val="1D6DCA"/>
      </a:accent6>
      <a:hlink>
        <a:srgbClr val="6E0E50"/>
      </a:hlink>
      <a:folHlink>
        <a:srgbClr val="954F72"/>
      </a:folHlink>
    </a:clrScheme>
    <a:fontScheme name="Anpassat 6">
      <a:majorFont>
        <a:latin typeface="Public Sans SemiBold"/>
        <a:ea typeface=""/>
        <a:cs typeface=""/>
      </a:majorFont>
      <a:minorFont>
        <a:latin typeface="Public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25668</TotalTime>
  <Words>233</Words>
  <Application>Microsoft Office PowerPoint</Application>
  <PresentationFormat>Bredbild</PresentationFormat>
  <Paragraphs>26</Paragraphs>
  <Slides>8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7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8</vt:i4>
      </vt:variant>
    </vt:vector>
  </HeadingPairs>
  <TitlesOfParts>
    <vt:vector size="16" baseType="lpstr">
      <vt:lpstr>Arial</vt:lpstr>
      <vt:lpstr>Calibri</vt:lpstr>
      <vt:lpstr>Public Sans</vt:lpstr>
      <vt:lpstr>Public Sans ExtraBold</vt:lpstr>
      <vt:lpstr>Public Sans Light</vt:lpstr>
      <vt:lpstr>Public Sans Medium</vt:lpstr>
      <vt:lpstr>Public Sans SemiBold</vt:lpstr>
      <vt:lpstr>ÉHM PPP</vt:lpstr>
      <vt:lpstr>Demo vårdsök möten</vt:lpstr>
      <vt:lpstr>Agenda</vt:lpstr>
      <vt:lpstr>Syfte med prototypen</vt:lpstr>
      <vt:lpstr>På nästa vårdlots-WS</vt:lpstr>
      <vt:lpstr>På nästa möte med RK</vt:lpstr>
      <vt:lpstr>På nästa interna WS</vt:lpstr>
      <vt:lpstr>Demomöten</vt:lpstr>
      <vt:lpstr>Tack för din medverkan!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Nils Gäre Hejll</dc:creator>
  <cp:lastModifiedBy>Anette Sunna</cp:lastModifiedBy>
  <cp:revision>219</cp:revision>
  <dcterms:created xsi:type="dcterms:W3CDTF">2022-09-19T09:13:54Z</dcterms:created>
  <dcterms:modified xsi:type="dcterms:W3CDTF">2023-02-13T15:51:14Z</dcterms:modified>
</cp:coreProperties>
</file>