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D0B96C1-6F27-4815-BCCE-E7C3AA59A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1F0B81C8-BE68-410D-BD7D-F8949C704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0B0A8-792F-4E6D-ACA5-2414FAE9B8D3}" type="datetimeFigureOut">
              <a:rPr lang="sv-SE" smtClean="0"/>
              <a:t>2021-10-25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3579AE57-75BF-4CA4-BD8B-110F8DEB9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80BC9D3-1993-4EDD-B920-045156AB3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FD85-C874-4279-BE52-2633E0C8CA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16105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CAC63784-4EE8-4A44-9EFA-8B3F58875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2DB0A51-30C3-48A2-A4C2-D2279AA36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745468F-F470-4065-A952-B0B9DC3E0C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0B0A8-792F-4E6D-ACA5-2414FAE9B8D3}" type="datetimeFigureOut">
              <a:rPr lang="sv-SE" smtClean="0"/>
              <a:t>2021-10-25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EF20F0C-EAD0-4639-B9EA-5B088EB5EE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292DE60-F846-404F-B91A-FDD42BEF59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6FD85-C874-4279-BE52-2633E0C8CA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54478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 hidden="1">
            <a:extLst>
              <a:ext uri="{FF2B5EF4-FFF2-40B4-BE49-F238E27FC236}">
                <a16:creationId xmlns:a16="http://schemas.microsoft.com/office/drawing/2014/main" id="{97744B4F-9BA4-44DF-B834-60A4677D3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09117B1F-918A-4358-A6A1-EF636770393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39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Normal" ma:contentTypeID="0x010100DC1D8ECDB72C194F9F7841CC62E2C46500347F0B84CC1A3E4E8EF9A03C8F092475" ma:contentTypeVersion="0" ma:contentTypeDescription="Create a new document." ma:contentTypeScope="" ma:versionID="914c0a69bfbd44bba7ac3cbbeae96923">
  <xsd:schema xmlns:xsd="http://www.w3.org/2001/XMLSchema" xmlns:xs="http://www.w3.org/2001/XMLSchema" xmlns:p="http://schemas.microsoft.com/office/2006/metadata/properties" xmlns:ns2="c28f52af-a8f8-4551-b8ae-866ae79b83b4" xmlns:ns3="$ListId:Dokument;" targetNamespace="http://schemas.microsoft.com/office/2006/metadata/properties" ma:root="true" ma:fieldsID="2767399345e2effb312f504656eba9db" ns2:_="" ns3:_="">
    <xsd:import namespace="c28f52af-a8f8-4551-b8ae-866ae79b83b4"/>
    <xsd:import namespace="$ListId:Dokument;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  <xsd:element ref="ns2:Handlingstyp" minOccurs="0"/>
                <xsd:element ref="ns3:DocSt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  <xsd:element name="Handlingstyp" ma:index="9" nillable="true" ma:displayName="Handlingstyp" ma:list="{a10b8abd-708c-4061-93b9-31cd1f76653d}" ma:internalName="Handlingstyp" ma:showField="Title" ma:web="c28f52af-a8f8-4551-b8ae-866ae79b83b4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$ListId:Dokument;" elementFormDefault="qualified">
    <xsd:import namespace="http://schemas.microsoft.com/office/2006/documentManagement/types"/>
    <xsd:import namespace="http://schemas.microsoft.com/office/infopath/2007/PartnerControls"/>
    <xsd:element name="DocState" ma:index="10" nillable="true" ma:displayName="Status godkännande" ma:internalName="DocStat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  <Handlingstyp xmlns="c28f52af-a8f8-4551-b8ae-866ae79b83b4" xsi:nil="true"/>
  </documentManagement>
</p:properties>
</file>

<file path=customXml/itemProps1.xml><?xml version="1.0" encoding="utf-8"?>
<ds:datastoreItem xmlns:ds="http://schemas.openxmlformats.org/officeDocument/2006/customXml" ds:itemID="{FE65E826-7772-4557-836C-5FD98E805C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$ListId:Dokument;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01602B8-0D81-49D2-8FF8-3DC7FB086D3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2CB1A7D-1B23-4A60-8BE3-0D4BC72F3AAC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www.w3.org/XML/1998/namespace"/>
    <ds:schemaRef ds:uri="http://schemas.openxmlformats.org/package/2006/metadata/core-properties"/>
    <ds:schemaRef ds:uri="c28f52af-a8f8-4551-b8ae-866ae79b83b4"/>
    <ds:schemaRef ds:uri="$ListId:Dokument;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Bredbild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Jonna Frenkiel</dc:creator>
  <cp:lastModifiedBy>Jonna Frenkiel</cp:lastModifiedBy>
  <cp:revision>1</cp:revision>
  <dcterms:created xsi:type="dcterms:W3CDTF">2021-10-25T19:53:03Z</dcterms:created>
  <dcterms:modified xsi:type="dcterms:W3CDTF">2021-10-25T19:53:05Z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0x010100DC1D8ECDB72C194F9F7841CC62E2C46500347F0B84CC1A3E4E8EF9A03C8F092475</vt:lpwstr>
  </property>
</Properties>
</file>