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handoutMasterIdLst>
    <p:handoutMasterId r:id="rId10"/>
  </p:handoutMasterIdLst>
  <p:sldIdLst>
    <p:sldId id="455" r:id="rId2"/>
    <p:sldId id="456" r:id="rId3"/>
    <p:sldId id="457" r:id="rId4"/>
    <p:sldId id="451" r:id="rId5"/>
    <p:sldId id="452" r:id="rId6"/>
    <p:sldId id="453" r:id="rId7"/>
    <p:sldId id="454" r:id="rId8"/>
  </p:sldIdLst>
  <p:sldSz cx="9144000" cy="5143500" type="screen16x9"/>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514">
          <p15:clr>
            <a:srgbClr val="A4A3A4"/>
          </p15:clr>
        </p15:guide>
        <p15:guide id="2" pos="408">
          <p15:clr>
            <a:srgbClr val="A4A3A4"/>
          </p15:clr>
        </p15:guide>
      </p15:sldGuideLst>
    </p:ext>
    <p:ext uri="{2D200454-40CA-4A62-9FC3-DE9A4176ACB9}">
      <p15:notesGuideLst xmlns:p15="http://schemas.microsoft.com/office/powerpoint/2012/main">
        <p15:guide id="1" orient="horz" pos="3127">
          <p15:clr>
            <a:srgbClr val="A4A3A4"/>
          </p15:clr>
        </p15:guide>
        <p15:guide id="2" pos="214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Petrea Södergren" initials="PS" lastIdx="0"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E"/>
    <a:srgbClr val="32DAC4"/>
    <a:srgbClr val="00A7E2"/>
    <a:srgbClr val="DDC4BA"/>
    <a:srgbClr val="EE9BAD"/>
    <a:srgbClr val="55575A"/>
    <a:srgbClr val="67256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llanmörkt format 2 - Dekorfär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210" autoAdjust="0"/>
    <p:restoredTop sz="86359" autoAdjust="0"/>
  </p:normalViewPr>
  <p:slideViewPr>
    <p:cSldViewPr showGuides="1">
      <p:cViewPr varScale="1">
        <p:scale>
          <a:sx n="113" d="100"/>
          <a:sy n="113" d="100"/>
        </p:scale>
        <p:origin x="260" y="56"/>
      </p:cViewPr>
      <p:guideLst>
        <p:guide orient="horz" pos="514"/>
        <p:guide pos="408"/>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howGuides="1">
      <p:cViewPr varScale="1">
        <p:scale>
          <a:sx n="89" d="100"/>
          <a:sy n="89" d="100"/>
        </p:scale>
        <p:origin x="3732" y="96"/>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1" y="0"/>
            <a:ext cx="2945659" cy="496332"/>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sz="quarter" idx="1"/>
          </p:nvPr>
        </p:nvSpPr>
        <p:spPr>
          <a:xfrm>
            <a:off x="3850444" y="0"/>
            <a:ext cx="2945659" cy="496332"/>
          </a:xfrm>
          <a:prstGeom prst="rect">
            <a:avLst/>
          </a:prstGeom>
        </p:spPr>
        <p:txBody>
          <a:bodyPr vert="horz" lIns="91440" tIns="45720" rIns="91440" bIns="45720" rtlCol="0"/>
          <a:lstStyle>
            <a:lvl1pPr algn="r">
              <a:defRPr sz="1200"/>
            </a:lvl1pPr>
          </a:lstStyle>
          <a:p>
            <a:fld id="{1A4942AE-5842-7D4B-A5B6-B67F46B30A47}" type="datetime1">
              <a:rPr lang="sv-SE" smtClean="0"/>
              <a:t>2021-03-16</a:t>
            </a:fld>
            <a:endParaRPr lang="sv-SE"/>
          </a:p>
        </p:txBody>
      </p:sp>
      <p:sp>
        <p:nvSpPr>
          <p:cNvPr id="4" name="Platshållare för sidfot 3"/>
          <p:cNvSpPr>
            <a:spLocks noGrp="1"/>
          </p:cNvSpPr>
          <p:nvPr>
            <p:ph type="ftr" sz="quarter" idx="2"/>
          </p:nvPr>
        </p:nvSpPr>
        <p:spPr>
          <a:xfrm>
            <a:off x="1" y="9428584"/>
            <a:ext cx="2945659" cy="496332"/>
          </a:xfrm>
          <a:prstGeom prst="rect">
            <a:avLst/>
          </a:prstGeom>
        </p:spPr>
        <p:txBody>
          <a:bodyPr vert="horz" lIns="91440" tIns="45720" rIns="91440" bIns="45720" rtlCol="0" anchor="b"/>
          <a:lstStyle>
            <a:lvl1pPr algn="l">
              <a:defRPr sz="1200"/>
            </a:lvl1pPr>
          </a:lstStyle>
          <a:p>
            <a:endParaRPr lang="sv-SE"/>
          </a:p>
        </p:txBody>
      </p:sp>
      <p:sp>
        <p:nvSpPr>
          <p:cNvPr id="5" name="Platshållare för bildnummer 4"/>
          <p:cNvSpPr>
            <a:spLocks noGrp="1"/>
          </p:cNvSpPr>
          <p:nvPr>
            <p:ph type="sldNum" sz="quarter" idx="3"/>
          </p:nvPr>
        </p:nvSpPr>
        <p:spPr>
          <a:xfrm>
            <a:off x="3850444" y="9428584"/>
            <a:ext cx="2945659" cy="496332"/>
          </a:xfrm>
          <a:prstGeom prst="rect">
            <a:avLst/>
          </a:prstGeom>
        </p:spPr>
        <p:txBody>
          <a:bodyPr vert="horz" lIns="91440" tIns="45720" rIns="91440" bIns="45720" rtlCol="0" anchor="b"/>
          <a:lstStyle>
            <a:lvl1pPr algn="r">
              <a:defRPr sz="1200"/>
            </a:lvl1pPr>
          </a:lstStyle>
          <a:p>
            <a:fld id="{9F270BD3-19F7-4B6C-9CE6-9BAF81C7E986}" type="slidenum">
              <a:rPr lang="sv-SE" smtClean="0"/>
              <a:t>‹#›</a:t>
            </a:fld>
            <a:endParaRPr lang="sv-SE"/>
          </a:p>
        </p:txBody>
      </p:sp>
    </p:spTree>
    <p:extLst>
      <p:ext uri="{BB962C8B-B14F-4D97-AF65-F5344CB8AC3E}">
        <p14:creationId xmlns:p14="http://schemas.microsoft.com/office/powerpoint/2010/main" val="338355926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1" y="0"/>
            <a:ext cx="2945659" cy="496332"/>
          </a:xfrm>
          <a:prstGeom prst="rect">
            <a:avLst/>
          </a:prstGeom>
        </p:spPr>
        <p:txBody>
          <a:bodyPr vert="horz" lIns="91440" tIns="45720" rIns="91440" bIns="45720" rtlCol="0"/>
          <a:lstStyle>
            <a:lvl1pPr algn="l">
              <a:defRPr sz="1200"/>
            </a:lvl1pPr>
          </a:lstStyle>
          <a:p>
            <a:endParaRPr lang="en-US"/>
          </a:p>
        </p:txBody>
      </p:sp>
      <p:sp>
        <p:nvSpPr>
          <p:cNvPr id="3" name="Platshållare för datum 2"/>
          <p:cNvSpPr>
            <a:spLocks noGrp="1"/>
          </p:cNvSpPr>
          <p:nvPr>
            <p:ph type="dt" idx="1"/>
          </p:nvPr>
        </p:nvSpPr>
        <p:spPr>
          <a:xfrm>
            <a:off x="3850444" y="0"/>
            <a:ext cx="2945659" cy="496332"/>
          </a:xfrm>
          <a:prstGeom prst="rect">
            <a:avLst/>
          </a:prstGeom>
        </p:spPr>
        <p:txBody>
          <a:bodyPr vert="horz" lIns="91440" tIns="45720" rIns="91440" bIns="45720" rtlCol="0"/>
          <a:lstStyle>
            <a:lvl1pPr algn="r">
              <a:defRPr sz="1200"/>
            </a:lvl1pPr>
          </a:lstStyle>
          <a:p>
            <a:fld id="{69348A77-C5EC-2F49-8D60-99A2795519EC}" type="datetime1">
              <a:rPr lang="sv-SE" smtClean="0"/>
              <a:t>2021-03-16</a:t>
            </a:fld>
            <a:endParaRPr lang="en-US"/>
          </a:p>
        </p:txBody>
      </p:sp>
      <p:sp>
        <p:nvSpPr>
          <p:cNvPr id="4" name="Platshållare för bildobjekt 3"/>
          <p:cNvSpPr>
            <a:spLocks noGrp="1" noRot="1" noChangeAspect="1"/>
          </p:cNvSpPr>
          <p:nvPr>
            <p:ph type="sldImg" idx="2"/>
          </p:nvPr>
        </p:nvSpPr>
        <p:spPr>
          <a:xfrm>
            <a:off x="90488" y="744538"/>
            <a:ext cx="6616700" cy="3722687"/>
          </a:xfrm>
          <a:prstGeom prst="rect">
            <a:avLst/>
          </a:prstGeom>
          <a:noFill/>
          <a:ln w="12700">
            <a:solidFill>
              <a:prstClr val="black"/>
            </a:solidFill>
          </a:ln>
        </p:spPr>
        <p:txBody>
          <a:bodyPr vert="horz" lIns="91440" tIns="45720" rIns="91440" bIns="45720" rtlCol="0" anchor="ctr"/>
          <a:lstStyle/>
          <a:p>
            <a:endParaRPr lang="en-US"/>
          </a:p>
        </p:txBody>
      </p:sp>
      <p:sp>
        <p:nvSpPr>
          <p:cNvPr id="5" name="Platshållare för anteckningar 4"/>
          <p:cNvSpPr>
            <a:spLocks noGrp="1"/>
          </p:cNvSpPr>
          <p:nvPr>
            <p:ph type="body" sz="quarter" idx="3"/>
          </p:nvPr>
        </p:nvSpPr>
        <p:spPr>
          <a:xfrm>
            <a:off x="679768" y="4715154"/>
            <a:ext cx="5438140" cy="4466987"/>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US"/>
          </a:p>
        </p:txBody>
      </p:sp>
      <p:sp>
        <p:nvSpPr>
          <p:cNvPr id="6" name="Platshållare för sidfot 5"/>
          <p:cNvSpPr>
            <a:spLocks noGrp="1"/>
          </p:cNvSpPr>
          <p:nvPr>
            <p:ph type="ftr" sz="quarter" idx="4"/>
          </p:nvPr>
        </p:nvSpPr>
        <p:spPr>
          <a:xfrm>
            <a:off x="1" y="9428584"/>
            <a:ext cx="2945659" cy="496332"/>
          </a:xfrm>
          <a:prstGeom prst="rect">
            <a:avLst/>
          </a:prstGeom>
        </p:spPr>
        <p:txBody>
          <a:bodyPr vert="horz" lIns="91440" tIns="45720" rIns="91440" bIns="45720" rtlCol="0" anchor="b"/>
          <a:lstStyle>
            <a:lvl1pPr algn="l">
              <a:defRPr sz="1200"/>
            </a:lvl1pPr>
          </a:lstStyle>
          <a:p>
            <a:endParaRPr lang="en-US"/>
          </a:p>
        </p:txBody>
      </p:sp>
      <p:sp>
        <p:nvSpPr>
          <p:cNvPr id="7" name="Platshållare för bildnummer 6"/>
          <p:cNvSpPr>
            <a:spLocks noGrp="1"/>
          </p:cNvSpPr>
          <p:nvPr>
            <p:ph type="sldNum" sz="quarter" idx="5"/>
          </p:nvPr>
        </p:nvSpPr>
        <p:spPr>
          <a:xfrm>
            <a:off x="3850444" y="9428584"/>
            <a:ext cx="2945659" cy="496332"/>
          </a:xfrm>
          <a:prstGeom prst="rect">
            <a:avLst/>
          </a:prstGeom>
        </p:spPr>
        <p:txBody>
          <a:bodyPr vert="horz" lIns="91440" tIns="45720" rIns="91440" bIns="45720" rtlCol="0" anchor="b"/>
          <a:lstStyle>
            <a:lvl1pPr algn="r">
              <a:defRPr sz="1200"/>
            </a:lvl1pPr>
          </a:lstStyle>
          <a:p>
            <a:fld id="{6E611AC6-6AF3-4383-A1A0-9731B5AA9D0B}" type="slidenum">
              <a:rPr lang="en-US" smtClean="0"/>
              <a:t>‹#›</a:t>
            </a:fld>
            <a:endParaRPr lang="en-US"/>
          </a:p>
        </p:txBody>
      </p:sp>
    </p:spTree>
    <p:extLst>
      <p:ext uri="{BB962C8B-B14F-4D97-AF65-F5344CB8AC3E}">
        <p14:creationId xmlns:p14="http://schemas.microsoft.com/office/powerpoint/2010/main" val="4076675823"/>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2_Förstasida">
    <p:bg>
      <p:bgPr>
        <a:solidFill>
          <a:srgbClr val="FFFFFE"/>
        </a:solidFill>
        <a:effectLst/>
      </p:bgPr>
    </p:bg>
    <p:spTree>
      <p:nvGrpSpPr>
        <p:cNvPr id="1" name=""/>
        <p:cNvGrpSpPr/>
        <p:nvPr/>
      </p:nvGrpSpPr>
      <p:grpSpPr>
        <a:xfrm>
          <a:off x="0" y="0"/>
          <a:ext cx="0" cy="0"/>
          <a:chOff x="0" y="0"/>
          <a:chExt cx="0" cy="0"/>
        </a:xfrm>
      </p:grpSpPr>
      <p:pic>
        <p:nvPicPr>
          <p:cNvPr id="10" name="Bildobjekt 9"/>
          <p:cNvPicPr>
            <a:picLocks noChangeAspect="1"/>
          </p:cNvPicPr>
          <p:nvPr userDrawn="1"/>
        </p:nvPicPr>
        <p:blipFill rotWithShape="1">
          <a:blip r:embed="rId2" cstate="print">
            <a:extLst>
              <a:ext uri="{28A0092B-C50C-407E-A947-70E740481C1C}">
                <a14:useLocalDpi xmlns:a14="http://schemas.microsoft.com/office/drawing/2010/main" val="0"/>
              </a:ext>
            </a:extLst>
          </a:blip>
          <a:srcRect l="39630"/>
          <a:stretch/>
        </p:blipFill>
        <p:spPr>
          <a:xfrm>
            <a:off x="-3284" y="2355726"/>
            <a:ext cx="4263998" cy="2816944"/>
          </a:xfrm>
          <a:prstGeom prst="rect">
            <a:avLst/>
          </a:prstGeom>
        </p:spPr>
      </p:pic>
      <p:sp>
        <p:nvSpPr>
          <p:cNvPr id="6" name="Underrubrik 2"/>
          <p:cNvSpPr>
            <a:spLocks noGrp="1"/>
          </p:cNvSpPr>
          <p:nvPr>
            <p:ph type="subTitle" idx="1" hasCustomPrompt="1"/>
          </p:nvPr>
        </p:nvSpPr>
        <p:spPr>
          <a:xfrm>
            <a:off x="682873" y="2050246"/>
            <a:ext cx="7993583" cy="241855"/>
          </a:xfrm>
        </p:spPr>
        <p:txBody>
          <a:bodyPr lIns="0" tIns="0" rIns="0" bIns="0">
            <a:noAutofit/>
          </a:bodyPr>
          <a:lstStyle>
            <a:lvl1pPr marL="0" indent="0" algn="l">
              <a:buNone/>
              <a:defRPr sz="1400" b="0">
                <a:solidFill>
                  <a:srgbClr val="000000"/>
                </a:solidFill>
                <a:latin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v-SE" dirty="0"/>
              <a:t>Förnamn Efternamn</a:t>
            </a:r>
          </a:p>
        </p:txBody>
      </p:sp>
      <p:sp>
        <p:nvSpPr>
          <p:cNvPr id="7" name="Platshållare för text 9"/>
          <p:cNvSpPr>
            <a:spLocks noGrp="1"/>
          </p:cNvSpPr>
          <p:nvPr>
            <p:ph type="body" sz="quarter" idx="13" hasCustomPrompt="1"/>
          </p:nvPr>
        </p:nvSpPr>
        <p:spPr>
          <a:xfrm>
            <a:off x="4722107" y="4299942"/>
            <a:ext cx="4181362" cy="216024"/>
          </a:xfrm>
        </p:spPr>
        <p:txBody>
          <a:bodyPr lIns="0" tIns="0" rIns="0" bIns="0" anchor="b" anchorCtr="0">
            <a:noAutofit/>
          </a:bodyPr>
          <a:lstStyle>
            <a:lvl1pPr marL="0" indent="0" algn="r">
              <a:buFontTx/>
              <a:buNone/>
              <a:defRPr sz="1400" b="0">
                <a:solidFill>
                  <a:srgbClr val="000000"/>
                </a:solidFill>
                <a:latin typeface="Arial"/>
              </a:defRPr>
            </a:lvl1pPr>
          </a:lstStyle>
          <a:p>
            <a:pPr lvl="0"/>
            <a:r>
              <a:rPr lang="sv-SE" dirty="0" err="1"/>
              <a:t>åååå-mm-dd</a:t>
            </a:r>
            <a:endParaRPr lang="sv-SE" dirty="0"/>
          </a:p>
        </p:txBody>
      </p:sp>
      <p:sp>
        <p:nvSpPr>
          <p:cNvPr id="8" name="Platshållare för text 11"/>
          <p:cNvSpPr>
            <a:spLocks noGrp="1"/>
          </p:cNvSpPr>
          <p:nvPr>
            <p:ph type="body" sz="quarter" idx="14" hasCustomPrompt="1"/>
          </p:nvPr>
        </p:nvSpPr>
        <p:spPr>
          <a:xfrm>
            <a:off x="4716016" y="4617198"/>
            <a:ext cx="4175984" cy="206498"/>
          </a:xfrm>
        </p:spPr>
        <p:txBody>
          <a:bodyPr lIns="0" tIns="0" rIns="0" bIns="0">
            <a:noAutofit/>
          </a:bodyPr>
          <a:lstStyle>
            <a:lvl1pPr marL="0" indent="0" algn="r">
              <a:buFontTx/>
              <a:buNone/>
              <a:defRPr sz="1200">
                <a:solidFill>
                  <a:srgbClr val="000000"/>
                </a:solidFill>
                <a:latin typeface="Arial"/>
              </a:defRPr>
            </a:lvl1pPr>
          </a:lstStyle>
          <a:p>
            <a:pPr lvl="0"/>
            <a:r>
              <a:rPr lang="sv-SE" dirty="0"/>
              <a:t>Version</a:t>
            </a:r>
          </a:p>
        </p:txBody>
      </p:sp>
      <p:sp>
        <p:nvSpPr>
          <p:cNvPr id="9" name="Rubrik 22"/>
          <p:cNvSpPr>
            <a:spLocks noGrp="1"/>
          </p:cNvSpPr>
          <p:nvPr>
            <p:ph type="title"/>
          </p:nvPr>
        </p:nvSpPr>
        <p:spPr>
          <a:xfrm>
            <a:off x="634773" y="830886"/>
            <a:ext cx="8053386" cy="1026114"/>
          </a:xfrm>
        </p:spPr>
        <p:txBody>
          <a:bodyPr anchor="b" anchorCtr="0"/>
          <a:lstStyle>
            <a:lvl1pPr marL="49213" indent="0" algn="l">
              <a:lnSpc>
                <a:spcPts val="4600"/>
              </a:lnSpc>
              <a:defRPr sz="4600">
                <a:solidFill>
                  <a:schemeClr val="tx1"/>
                </a:solidFill>
              </a:defRPr>
            </a:lvl1pPr>
          </a:lstStyle>
          <a:p>
            <a:r>
              <a:rPr lang="sv-SE"/>
              <a:t>Klicka här för att ändra mall för rubrikformat</a:t>
            </a:r>
            <a:endParaRPr lang="sv-SE" dirty="0"/>
          </a:p>
        </p:txBody>
      </p:sp>
      <p:pic>
        <p:nvPicPr>
          <p:cNvPr id="12" name="Bildobjekt 1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781801" y="195487"/>
            <a:ext cx="2121027" cy="282321"/>
          </a:xfrm>
          <a:prstGeom prst="rect">
            <a:avLst/>
          </a:prstGeom>
        </p:spPr>
      </p:pic>
    </p:spTree>
    <p:extLst>
      <p:ext uri="{BB962C8B-B14F-4D97-AF65-F5344CB8AC3E}">
        <p14:creationId xmlns:p14="http://schemas.microsoft.com/office/powerpoint/2010/main" val="7580820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Kapitelsida">
    <p:bg>
      <p:bgPr>
        <a:solidFill>
          <a:srgbClr val="FFFFFE"/>
        </a:solidFill>
        <a:effectLst/>
      </p:bgPr>
    </p:bg>
    <p:spTree>
      <p:nvGrpSpPr>
        <p:cNvPr id="1" name=""/>
        <p:cNvGrpSpPr/>
        <p:nvPr/>
      </p:nvGrpSpPr>
      <p:grpSpPr>
        <a:xfrm>
          <a:off x="0" y="0"/>
          <a:ext cx="0" cy="0"/>
          <a:chOff x="0" y="0"/>
          <a:chExt cx="0" cy="0"/>
        </a:xfrm>
      </p:grpSpPr>
      <p:pic>
        <p:nvPicPr>
          <p:cNvPr id="10" name="Bildobjekt 9"/>
          <p:cNvPicPr>
            <a:picLocks noChangeAspect="1"/>
          </p:cNvPicPr>
          <p:nvPr userDrawn="1"/>
        </p:nvPicPr>
        <p:blipFill rotWithShape="1">
          <a:blip r:embed="rId2" cstate="print">
            <a:extLst>
              <a:ext uri="{28A0092B-C50C-407E-A947-70E740481C1C}">
                <a14:useLocalDpi xmlns:a14="http://schemas.microsoft.com/office/drawing/2010/main" val="0"/>
              </a:ext>
            </a:extLst>
          </a:blip>
          <a:srcRect r="60185"/>
          <a:stretch/>
        </p:blipFill>
        <p:spPr>
          <a:xfrm>
            <a:off x="6330752" y="2327867"/>
            <a:ext cx="2825948" cy="2830739"/>
          </a:xfrm>
          <a:prstGeom prst="rect">
            <a:avLst/>
          </a:prstGeom>
        </p:spPr>
      </p:pic>
      <p:sp>
        <p:nvSpPr>
          <p:cNvPr id="9" name="Rubrik 22"/>
          <p:cNvSpPr>
            <a:spLocks noGrp="1"/>
          </p:cNvSpPr>
          <p:nvPr>
            <p:ph type="title"/>
          </p:nvPr>
        </p:nvSpPr>
        <p:spPr>
          <a:xfrm>
            <a:off x="634773" y="1567923"/>
            <a:ext cx="8053386" cy="1026114"/>
          </a:xfrm>
        </p:spPr>
        <p:txBody>
          <a:bodyPr anchor="t" anchorCtr="0"/>
          <a:lstStyle>
            <a:lvl1pPr marL="49213" indent="0" algn="l">
              <a:lnSpc>
                <a:spcPts val="4600"/>
              </a:lnSpc>
              <a:defRPr sz="4600">
                <a:solidFill>
                  <a:schemeClr val="tx1"/>
                </a:solidFill>
              </a:defRPr>
            </a:lvl1pPr>
          </a:lstStyle>
          <a:p>
            <a:r>
              <a:rPr lang="sv-SE"/>
              <a:t>Klicka här för att ändra mall för rubrikformat</a:t>
            </a:r>
            <a:endParaRPr lang="sv-SE" dirty="0"/>
          </a:p>
        </p:txBody>
      </p:sp>
      <p:pic>
        <p:nvPicPr>
          <p:cNvPr id="5" name="Bildobjekt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781801" y="195487"/>
            <a:ext cx="2121027" cy="282321"/>
          </a:xfrm>
          <a:prstGeom prst="rect">
            <a:avLst/>
          </a:prstGeom>
        </p:spPr>
      </p:pic>
    </p:spTree>
    <p:extLst>
      <p:ext uri="{BB962C8B-B14F-4D97-AF65-F5344CB8AC3E}">
        <p14:creationId xmlns:p14="http://schemas.microsoft.com/office/powerpoint/2010/main" val="40720373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Sistasida">
    <p:bg>
      <p:bgPr>
        <a:solidFill>
          <a:srgbClr val="FFFFFE"/>
        </a:solidFill>
        <a:effectLst/>
      </p:bgPr>
    </p:bg>
    <p:spTree>
      <p:nvGrpSpPr>
        <p:cNvPr id="1" name=""/>
        <p:cNvGrpSpPr/>
        <p:nvPr/>
      </p:nvGrpSpPr>
      <p:grpSpPr>
        <a:xfrm>
          <a:off x="0" y="0"/>
          <a:ext cx="0" cy="0"/>
          <a:chOff x="0" y="0"/>
          <a:chExt cx="0" cy="0"/>
        </a:xfrm>
      </p:grpSpPr>
      <p:sp>
        <p:nvSpPr>
          <p:cNvPr id="9" name="Rubrik 22"/>
          <p:cNvSpPr>
            <a:spLocks noGrp="1"/>
          </p:cNvSpPr>
          <p:nvPr>
            <p:ph type="title"/>
          </p:nvPr>
        </p:nvSpPr>
        <p:spPr>
          <a:xfrm>
            <a:off x="634773" y="3500969"/>
            <a:ext cx="8053386" cy="1026114"/>
          </a:xfrm>
        </p:spPr>
        <p:txBody>
          <a:bodyPr anchor="t" anchorCtr="0"/>
          <a:lstStyle>
            <a:lvl1pPr marL="49213" indent="0" algn="l">
              <a:lnSpc>
                <a:spcPts val="4600"/>
              </a:lnSpc>
              <a:defRPr sz="4600">
                <a:solidFill>
                  <a:schemeClr val="tx1"/>
                </a:solidFill>
              </a:defRPr>
            </a:lvl1pPr>
          </a:lstStyle>
          <a:p>
            <a:r>
              <a:rPr lang="sv-SE"/>
              <a:t>Klicka här för att ändra mall för rubrikformat</a:t>
            </a:r>
            <a:endParaRPr lang="sv-SE" dirty="0"/>
          </a:p>
        </p:txBody>
      </p:sp>
      <p:pic>
        <p:nvPicPr>
          <p:cNvPr id="3" name="Bildobjekt 2" descr="EHM_Symbol_CMYK_hel.psd"/>
          <p:cNvPicPr>
            <a:picLocks noChangeAspect="1"/>
          </p:cNvPicPr>
          <p:nvPr userDrawn="1"/>
        </p:nvPicPr>
        <p:blipFill rotWithShape="1">
          <a:blip r:embed="rId2" cstate="print">
            <a:extLst>
              <a:ext uri="{28A0092B-C50C-407E-A947-70E740481C1C}">
                <a14:useLocalDpi xmlns:a14="http://schemas.microsoft.com/office/drawing/2010/main" val="0"/>
              </a:ext>
            </a:extLst>
          </a:blip>
          <a:srcRect l="41027" t="50185"/>
          <a:stretch/>
        </p:blipFill>
        <p:spPr>
          <a:xfrm>
            <a:off x="0" y="-1"/>
            <a:ext cx="3714544" cy="2599545"/>
          </a:xfrm>
          <a:prstGeom prst="rect">
            <a:avLst/>
          </a:prstGeom>
        </p:spPr>
      </p:pic>
      <p:pic>
        <p:nvPicPr>
          <p:cNvPr id="5" name="Bildobjekt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781801" y="195487"/>
            <a:ext cx="2121027" cy="282321"/>
          </a:xfrm>
          <a:prstGeom prst="rect">
            <a:avLst/>
          </a:prstGeom>
        </p:spPr>
      </p:pic>
    </p:spTree>
    <p:extLst>
      <p:ext uri="{BB962C8B-B14F-4D97-AF65-F5344CB8AC3E}">
        <p14:creationId xmlns:p14="http://schemas.microsoft.com/office/powerpoint/2010/main" val="12812098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nnehåll">
    <p:spTree>
      <p:nvGrpSpPr>
        <p:cNvPr id="1" name=""/>
        <p:cNvGrpSpPr/>
        <p:nvPr/>
      </p:nvGrpSpPr>
      <p:grpSpPr>
        <a:xfrm>
          <a:off x="0" y="0"/>
          <a:ext cx="0" cy="0"/>
          <a:chOff x="0" y="0"/>
          <a:chExt cx="0" cy="0"/>
        </a:xfrm>
      </p:grpSpPr>
      <p:sp>
        <p:nvSpPr>
          <p:cNvPr id="2" name="Rubrik 1"/>
          <p:cNvSpPr>
            <a:spLocks noGrp="1"/>
          </p:cNvSpPr>
          <p:nvPr>
            <p:ph type="title"/>
          </p:nvPr>
        </p:nvSpPr>
        <p:spPr>
          <a:xfrm>
            <a:off x="646114" y="742419"/>
            <a:ext cx="7067549" cy="479182"/>
          </a:xfrm>
        </p:spPr>
        <p:txBody>
          <a:bodyPr/>
          <a:lstStyle/>
          <a:p>
            <a:r>
              <a:rPr lang="sv-SE"/>
              <a:t>Klicka här för att ändra mall för rubrikformat</a:t>
            </a:r>
            <a:endParaRPr lang="sv-SE" dirty="0"/>
          </a:p>
        </p:txBody>
      </p:sp>
      <p:sp>
        <p:nvSpPr>
          <p:cNvPr id="13" name="Platshållare för innehåll 12"/>
          <p:cNvSpPr>
            <a:spLocks noGrp="1"/>
          </p:cNvSpPr>
          <p:nvPr>
            <p:ph sz="quarter" idx="16"/>
          </p:nvPr>
        </p:nvSpPr>
        <p:spPr>
          <a:xfrm>
            <a:off x="646113" y="1466106"/>
            <a:ext cx="6529387" cy="3294366"/>
          </a:xfrm>
        </p:spPr>
        <p:txBody>
          <a:bodyPr>
            <a:noAutofit/>
          </a:bodyPr>
          <a:lstStyle>
            <a:lvl1pPr>
              <a:defRPr sz="2200"/>
            </a:lvl1pPr>
            <a:lvl2pPr>
              <a:defRPr sz="2200"/>
            </a:lvl2pPr>
            <a:lvl3pPr>
              <a:defRPr sz="2200"/>
            </a:lvl3pPr>
            <a:lvl4pPr>
              <a:defRPr sz="2200"/>
            </a:lvl4pPr>
            <a:lvl5pPr>
              <a:defRPr sz="2200"/>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Tree>
    <p:extLst>
      <p:ext uri="{BB962C8B-B14F-4D97-AF65-F5344CB8AC3E}">
        <p14:creationId xmlns:p14="http://schemas.microsoft.com/office/powerpoint/2010/main" val="20225930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emf"/><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p:cNvSpPr>
            <a:spLocks noGrp="1"/>
          </p:cNvSpPr>
          <p:nvPr>
            <p:ph type="title"/>
          </p:nvPr>
        </p:nvSpPr>
        <p:spPr>
          <a:xfrm>
            <a:off x="646114" y="742419"/>
            <a:ext cx="7067549" cy="688336"/>
          </a:xfrm>
          <a:prstGeom prst="rect">
            <a:avLst/>
          </a:prstGeom>
        </p:spPr>
        <p:txBody>
          <a:bodyPr vert="horz" lIns="0" tIns="0" rIns="0" bIns="0" rtlCol="0" anchor="t" anchorCtr="0">
            <a:noAutofit/>
          </a:bodyPr>
          <a:lstStyle/>
          <a:p>
            <a:endParaRPr lang="sv-SE" dirty="0"/>
          </a:p>
        </p:txBody>
      </p:sp>
      <p:sp>
        <p:nvSpPr>
          <p:cNvPr id="3" name="Platshållare för text 2"/>
          <p:cNvSpPr>
            <a:spLocks noGrp="1"/>
          </p:cNvSpPr>
          <p:nvPr>
            <p:ph type="body" idx="1"/>
          </p:nvPr>
        </p:nvSpPr>
        <p:spPr>
          <a:xfrm>
            <a:off x="646114" y="1456613"/>
            <a:ext cx="7022231" cy="3348372"/>
          </a:xfrm>
          <a:prstGeom prst="rect">
            <a:avLst/>
          </a:prstGeom>
        </p:spPr>
        <p:txBody>
          <a:bodyPr vert="horz" lIns="0" tIns="0" rIns="0" bIns="0" rtlCol="0">
            <a:noAutofit/>
          </a:bodyPr>
          <a:lstStyle/>
          <a:p>
            <a:pPr lvl="0"/>
            <a:r>
              <a:rPr lang="sv-SE" dirty="0"/>
              <a:t>Klicka här för att ändra format på bakgrundstexten</a:t>
            </a:r>
          </a:p>
        </p:txBody>
      </p:sp>
      <p:pic>
        <p:nvPicPr>
          <p:cNvPr id="5" name="Bildobjekt 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781801" y="195487"/>
            <a:ext cx="2121027" cy="282321"/>
          </a:xfrm>
          <a:prstGeom prst="rect">
            <a:avLst/>
          </a:prstGeom>
        </p:spPr>
      </p:pic>
      <p:sp>
        <p:nvSpPr>
          <p:cNvPr id="7" name="Rektangel 6"/>
          <p:cNvSpPr/>
          <p:nvPr/>
        </p:nvSpPr>
        <p:spPr>
          <a:xfrm>
            <a:off x="1" y="5008500"/>
            <a:ext cx="9143999" cy="135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sv-SE"/>
          </a:p>
        </p:txBody>
      </p:sp>
    </p:spTree>
    <p:extLst>
      <p:ext uri="{BB962C8B-B14F-4D97-AF65-F5344CB8AC3E}">
        <p14:creationId xmlns:p14="http://schemas.microsoft.com/office/powerpoint/2010/main" val="3866091303"/>
      </p:ext>
    </p:extLst>
  </p:cSld>
  <p:clrMap bg1="lt1" tx1="dk1" bg2="lt2" tx2="dk2" accent1="accent1" accent2="accent2" accent3="accent3" accent4="accent4" accent5="accent5" accent6="accent6" hlink="hlink" folHlink="folHlink"/>
  <p:sldLayoutIdLst>
    <p:sldLayoutId id="2147483679" r:id="rId1"/>
    <p:sldLayoutId id="2147483677" r:id="rId2"/>
    <p:sldLayoutId id="2147483678" r:id="rId3"/>
    <p:sldLayoutId id="2147483668" r:id="rId4"/>
  </p:sldLayoutIdLst>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hf hdr="0" ftr="0" dt="0"/>
  <p:txStyles>
    <p:titleStyle>
      <a:lvl1pPr algn="l" defTabSz="914400" rtl="0" eaLnBrk="1" latinLnBrk="0" hangingPunct="1">
        <a:lnSpc>
          <a:spcPts val="4100"/>
        </a:lnSpc>
        <a:spcBef>
          <a:spcPct val="0"/>
        </a:spcBef>
        <a:buNone/>
        <a:defRPr sz="3600" b="1" kern="1200">
          <a:solidFill>
            <a:schemeClr val="tx1"/>
          </a:solidFill>
          <a:latin typeface="Arial"/>
          <a:ea typeface="+mj-ea"/>
          <a:cs typeface="+mj-cs"/>
        </a:defRPr>
      </a:lvl1pPr>
    </p:titleStyle>
    <p:bodyStyle>
      <a:lvl1pPr marL="174625" indent="-180000" algn="l" defTabSz="914400" rtl="0" eaLnBrk="1" latinLnBrk="0" hangingPunct="1">
        <a:lnSpc>
          <a:spcPct val="100000"/>
        </a:lnSpc>
        <a:spcBef>
          <a:spcPts val="400"/>
        </a:spcBef>
        <a:spcAft>
          <a:spcPts val="400"/>
        </a:spcAft>
        <a:buFont typeface="Arial"/>
        <a:buChar char="•"/>
        <a:defRPr sz="2400" kern="1200">
          <a:solidFill>
            <a:schemeClr val="tx1"/>
          </a:solidFill>
          <a:latin typeface="Arial"/>
          <a:ea typeface="+mn-ea"/>
          <a:cs typeface="+mn-cs"/>
        </a:defRPr>
      </a:lvl1pPr>
      <a:lvl2pPr marL="360000" indent="-180000" algn="l" defTabSz="914400" rtl="0" eaLnBrk="1" latinLnBrk="0" hangingPunct="1">
        <a:lnSpc>
          <a:spcPct val="100000"/>
        </a:lnSpc>
        <a:spcBef>
          <a:spcPts val="400"/>
        </a:spcBef>
        <a:spcAft>
          <a:spcPts val="400"/>
        </a:spcAft>
        <a:buFont typeface="Arial"/>
        <a:buChar char="•"/>
        <a:defRPr sz="2400" kern="1200">
          <a:solidFill>
            <a:schemeClr val="tx1"/>
          </a:solidFill>
          <a:latin typeface="Arial"/>
          <a:ea typeface="+mn-ea"/>
          <a:cs typeface="+mn-cs"/>
        </a:defRPr>
      </a:lvl2pPr>
      <a:lvl3pPr marL="540000" indent="-180000" algn="l" defTabSz="914400" rtl="0" eaLnBrk="1" latinLnBrk="0" hangingPunct="1">
        <a:lnSpc>
          <a:spcPct val="100000"/>
        </a:lnSpc>
        <a:spcBef>
          <a:spcPts val="400"/>
        </a:spcBef>
        <a:spcAft>
          <a:spcPts val="400"/>
        </a:spcAft>
        <a:buFont typeface="Arial"/>
        <a:buChar char="•"/>
        <a:defRPr sz="2400" kern="1200">
          <a:solidFill>
            <a:schemeClr val="tx1"/>
          </a:solidFill>
          <a:latin typeface="Arial"/>
          <a:ea typeface="+mn-ea"/>
          <a:cs typeface="+mn-cs"/>
        </a:defRPr>
      </a:lvl3pPr>
      <a:lvl4pPr marL="720000" indent="-180000" algn="l" defTabSz="914400" rtl="0" eaLnBrk="1" latinLnBrk="0" hangingPunct="1">
        <a:lnSpc>
          <a:spcPct val="100000"/>
        </a:lnSpc>
        <a:spcBef>
          <a:spcPts val="400"/>
        </a:spcBef>
        <a:spcAft>
          <a:spcPts val="400"/>
        </a:spcAft>
        <a:buFont typeface="Arial"/>
        <a:buChar char="•"/>
        <a:defRPr sz="2400" kern="1200">
          <a:solidFill>
            <a:schemeClr val="tx1"/>
          </a:solidFill>
          <a:latin typeface="Arial"/>
          <a:ea typeface="+mn-ea"/>
          <a:cs typeface="+mn-cs"/>
        </a:defRPr>
      </a:lvl4pPr>
      <a:lvl5pPr marL="900000" indent="-180000" algn="l" defTabSz="914400" rtl="0" eaLnBrk="1" latinLnBrk="0" hangingPunct="1">
        <a:lnSpc>
          <a:spcPct val="100000"/>
        </a:lnSpc>
        <a:spcBef>
          <a:spcPts val="400"/>
        </a:spcBef>
        <a:spcAft>
          <a:spcPts val="400"/>
        </a:spcAft>
        <a:buFont typeface="Arial"/>
        <a:buChar char="•"/>
        <a:defRPr sz="2400" kern="1200">
          <a:solidFill>
            <a:schemeClr val="tx1"/>
          </a:solidFill>
          <a:latin typeface="Arial"/>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derrubrik 1">
            <a:extLst>
              <a:ext uri="{FF2B5EF4-FFF2-40B4-BE49-F238E27FC236}">
                <a16:creationId xmlns:a16="http://schemas.microsoft.com/office/drawing/2014/main" id="{7B7303D8-3E95-4E88-8682-1611122CF1DE}"/>
              </a:ext>
            </a:extLst>
          </p:cNvPr>
          <p:cNvSpPr>
            <a:spLocks noGrp="1"/>
          </p:cNvSpPr>
          <p:nvPr>
            <p:ph type="subTitle" idx="1"/>
          </p:nvPr>
        </p:nvSpPr>
        <p:spPr/>
        <p:txBody>
          <a:bodyPr/>
          <a:lstStyle/>
          <a:p>
            <a:r>
              <a:rPr lang="sv-SE" dirty="0"/>
              <a:t>Johan Palmqvist</a:t>
            </a:r>
          </a:p>
        </p:txBody>
      </p:sp>
      <p:sp>
        <p:nvSpPr>
          <p:cNvPr id="3" name="Platshållare för text 2">
            <a:extLst>
              <a:ext uri="{FF2B5EF4-FFF2-40B4-BE49-F238E27FC236}">
                <a16:creationId xmlns:a16="http://schemas.microsoft.com/office/drawing/2014/main" id="{4A1F735F-0839-4978-B9E5-F2A3004DB23B}"/>
              </a:ext>
            </a:extLst>
          </p:cNvPr>
          <p:cNvSpPr>
            <a:spLocks noGrp="1"/>
          </p:cNvSpPr>
          <p:nvPr>
            <p:ph type="body" sz="quarter" idx="13"/>
          </p:nvPr>
        </p:nvSpPr>
        <p:spPr/>
        <p:txBody>
          <a:bodyPr/>
          <a:lstStyle/>
          <a:p>
            <a:r>
              <a:rPr lang="sv-SE" dirty="0"/>
              <a:t>2020-03-16</a:t>
            </a:r>
          </a:p>
        </p:txBody>
      </p:sp>
      <p:sp>
        <p:nvSpPr>
          <p:cNvPr id="4" name="Platshållare för text 3">
            <a:extLst>
              <a:ext uri="{FF2B5EF4-FFF2-40B4-BE49-F238E27FC236}">
                <a16:creationId xmlns:a16="http://schemas.microsoft.com/office/drawing/2014/main" id="{114F096C-9245-43A1-ACA2-E7EECBBBCB2D}"/>
              </a:ext>
            </a:extLst>
          </p:cNvPr>
          <p:cNvSpPr>
            <a:spLocks noGrp="1"/>
          </p:cNvSpPr>
          <p:nvPr>
            <p:ph type="body" sz="quarter" idx="14"/>
          </p:nvPr>
        </p:nvSpPr>
        <p:spPr/>
        <p:txBody>
          <a:bodyPr/>
          <a:lstStyle/>
          <a:p>
            <a:endParaRPr lang="sv-SE"/>
          </a:p>
        </p:txBody>
      </p:sp>
      <p:sp>
        <p:nvSpPr>
          <p:cNvPr id="5" name="Rubrik 4">
            <a:extLst>
              <a:ext uri="{FF2B5EF4-FFF2-40B4-BE49-F238E27FC236}">
                <a16:creationId xmlns:a16="http://schemas.microsoft.com/office/drawing/2014/main" id="{35803FE7-9DB1-4D75-9617-A8B6832AF03A}"/>
              </a:ext>
            </a:extLst>
          </p:cNvPr>
          <p:cNvSpPr>
            <a:spLocks noGrp="1"/>
          </p:cNvSpPr>
          <p:nvPr>
            <p:ph type="title"/>
          </p:nvPr>
        </p:nvSpPr>
        <p:spPr/>
        <p:txBody>
          <a:bodyPr/>
          <a:lstStyle/>
          <a:p>
            <a:r>
              <a:rPr lang="sv-SE"/>
              <a:t>Reservlösning 2020-03-16</a:t>
            </a:r>
            <a:endParaRPr lang="sv-SE" dirty="0"/>
          </a:p>
        </p:txBody>
      </p:sp>
    </p:spTree>
    <p:extLst>
      <p:ext uri="{BB962C8B-B14F-4D97-AF65-F5344CB8AC3E}">
        <p14:creationId xmlns:p14="http://schemas.microsoft.com/office/powerpoint/2010/main" val="2631829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DD2ACDC3-3DC7-45FC-87D3-FAE8E32DCDE2}"/>
              </a:ext>
            </a:extLst>
          </p:cNvPr>
          <p:cNvSpPr>
            <a:spLocks noGrp="1"/>
          </p:cNvSpPr>
          <p:nvPr>
            <p:ph type="title"/>
          </p:nvPr>
        </p:nvSpPr>
        <p:spPr/>
        <p:txBody>
          <a:bodyPr/>
          <a:lstStyle/>
          <a:p>
            <a:r>
              <a:rPr lang="sv-SE" dirty="0"/>
              <a:t>Agenda</a:t>
            </a:r>
          </a:p>
        </p:txBody>
      </p:sp>
      <p:sp>
        <p:nvSpPr>
          <p:cNvPr id="4" name="Platshållare för innehåll 3">
            <a:extLst>
              <a:ext uri="{FF2B5EF4-FFF2-40B4-BE49-F238E27FC236}">
                <a16:creationId xmlns:a16="http://schemas.microsoft.com/office/drawing/2014/main" id="{33DBA986-2396-4948-9072-B87E7933DAAB}"/>
              </a:ext>
            </a:extLst>
          </p:cNvPr>
          <p:cNvSpPr>
            <a:spLocks noGrp="1"/>
          </p:cNvSpPr>
          <p:nvPr>
            <p:ph sz="quarter" idx="16"/>
          </p:nvPr>
        </p:nvSpPr>
        <p:spPr/>
        <p:txBody>
          <a:bodyPr/>
          <a:lstStyle/>
          <a:p>
            <a:r>
              <a:rPr lang="sv-SE" dirty="0"/>
              <a:t>Frågor och svar</a:t>
            </a:r>
          </a:p>
          <a:p>
            <a:r>
              <a:rPr lang="sv-SE" dirty="0"/>
              <a:t>Scenarier för användning</a:t>
            </a:r>
          </a:p>
        </p:txBody>
      </p:sp>
    </p:spTree>
    <p:extLst>
      <p:ext uri="{BB962C8B-B14F-4D97-AF65-F5344CB8AC3E}">
        <p14:creationId xmlns:p14="http://schemas.microsoft.com/office/powerpoint/2010/main" val="26405339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ubrik 3">
            <a:extLst>
              <a:ext uri="{FF2B5EF4-FFF2-40B4-BE49-F238E27FC236}">
                <a16:creationId xmlns:a16="http://schemas.microsoft.com/office/drawing/2014/main" id="{282D953E-FBED-401C-843F-5383FC9124E6}"/>
              </a:ext>
            </a:extLst>
          </p:cNvPr>
          <p:cNvSpPr>
            <a:spLocks noGrp="1"/>
          </p:cNvSpPr>
          <p:nvPr>
            <p:ph type="title"/>
          </p:nvPr>
        </p:nvSpPr>
        <p:spPr/>
        <p:txBody>
          <a:bodyPr/>
          <a:lstStyle/>
          <a:p>
            <a:r>
              <a:rPr lang="sv-SE" dirty="0"/>
              <a:t>Frågor och svar</a:t>
            </a:r>
          </a:p>
        </p:txBody>
      </p:sp>
    </p:spTree>
    <p:extLst>
      <p:ext uri="{BB962C8B-B14F-4D97-AF65-F5344CB8AC3E}">
        <p14:creationId xmlns:p14="http://schemas.microsoft.com/office/powerpoint/2010/main" val="40005106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ubrik 3"/>
          <p:cNvSpPr>
            <a:spLocks noGrp="1"/>
          </p:cNvSpPr>
          <p:nvPr>
            <p:ph type="title"/>
          </p:nvPr>
        </p:nvSpPr>
        <p:spPr>
          <a:xfrm>
            <a:off x="643259" y="483518"/>
            <a:ext cx="7067549" cy="720080"/>
          </a:xfrm>
        </p:spPr>
        <p:txBody>
          <a:bodyPr/>
          <a:lstStyle/>
          <a:p>
            <a:pPr>
              <a:lnSpc>
                <a:spcPct val="100000"/>
              </a:lnSpc>
            </a:pPr>
            <a:r>
              <a:rPr lang="sv-SE" sz="2000" dirty="0"/>
              <a:t>Undersök om uppdatera, ersätta, förnya, makulera och avsluta kan vara del av reservlösningen</a:t>
            </a:r>
          </a:p>
        </p:txBody>
      </p:sp>
      <p:sp>
        <p:nvSpPr>
          <p:cNvPr id="5" name="Platshållare för innehåll 4"/>
          <p:cNvSpPr>
            <a:spLocks noGrp="1"/>
          </p:cNvSpPr>
          <p:nvPr>
            <p:ph sz="quarter" idx="16"/>
          </p:nvPr>
        </p:nvSpPr>
        <p:spPr>
          <a:xfrm>
            <a:off x="643259" y="1275606"/>
            <a:ext cx="7961189" cy="3312368"/>
          </a:xfrm>
        </p:spPr>
        <p:txBody>
          <a:bodyPr/>
          <a:lstStyle/>
          <a:p>
            <a:r>
              <a:rPr lang="sv-SE" sz="1800" dirty="0"/>
              <a:t>En ny förskrivning kan godkännas och registreras utan beroende av något tidigare tillstånd eller uppgift i Nationella läkemedelslistan – registreras på egna meriter – mycket låg sannolikhet att transaktion misslyckas givet kvalitetssäkrat vårdsystem</a:t>
            </a:r>
          </a:p>
          <a:p>
            <a:r>
              <a:rPr lang="sv-SE" sz="1800" dirty="0"/>
              <a:t>Uppdatering av förskrivning (uppdatera, ersätta, förnya, makulera och avsluta) i Nationella läkemedelslistan ska av patientsäkerhetsskäl alltid ske med </a:t>
            </a:r>
            <a:r>
              <a:rPr lang="sv-SE" sz="1800" b="1" dirty="0"/>
              <a:t>hänsyn tagen </a:t>
            </a:r>
            <a:r>
              <a:rPr lang="sv-SE" sz="1800" dirty="0"/>
              <a:t>till senaste version. Detta kan inte säkras vid längre avbrott i kommunikation. Uppdatering ska alltid utgå från så färsk information som möjligt.</a:t>
            </a:r>
          </a:p>
          <a:p>
            <a:r>
              <a:rPr lang="sv-SE" sz="1800" dirty="0"/>
              <a:t>Återkoppling till verksamheten på misslyckad transaktion rapporteras sent i efterhand.</a:t>
            </a:r>
          </a:p>
        </p:txBody>
      </p:sp>
    </p:spTree>
    <p:extLst>
      <p:ext uri="{BB962C8B-B14F-4D97-AF65-F5344CB8AC3E}">
        <p14:creationId xmlns:p14="http://schemas.microsoft.com/office/powerpoint/2010/main" val="21859496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CB2524A9-329E-4621-99FE-A5D84C66B631}"/>
              </a:ext>
            </a:extLst>
          </p:cNvPr>
          <p:cNvSpPr>
            <a:spLocks noGrp="1"/>
          </p:cNvSpPr>
          <p:nvPr>
            <p:ph type="title"/>
          </p:nvPr>
        </p:nvSpPr>
        <p:spPr>
          <a:xfrm>
            <a:off x="539552" y="403702"/>
            <a:ext cx="7067549" cy="479182"/>
          </a:xfrm>
        </p:spPr>
        <p:txBody>
          <a:bodyPr/>
          <a:lstStyle/>
          <a:p>
            <a:r>
              <a:rPr lang="sv-SE" sz="2800" dirty="0"/>
              <a:t>Undersök gällande möjlighet att dela källkod för anslutning till reservlösning</a:t>
            </a:r>
          </a:p>
        </p:txBody>
      </p:sp>
      <p:sp>
        <p:nvSpPr>
          <p:cNvPr id="3" name="Platshållare för innehåll 2">
            <a:extLst>
              <a:ext uri="{FF2B5EF4-FFF2-40B4-BE49-F238E27FC236}">
                <a16:creationId xmlns:a16="http://schemas.microsoft.com/office/drawing/2014/main" id="{E6623DB5-D7EE-4F9A-8CD4-9F3E6B40ABEE}"/>
              </a:ext>
            </a:extLst>
          </p:cNvPr>
          <p:cNvSpPr>
            <a:spLocks noGrp="1"/>
          </p:cNvSpPr>
          <p:nvPr>
            <p:ph sz="quarter" idx="16"/>
          </p:nvPr>
        </p:nvSpPr>
        <p:spPr/>
        <p:txBody>
          <a:bodyPr/>
          <a:lstStyle/>
          <a:p>
            <a:r>
              <a:rPr lang="sv-SE" sz="1800" dirty="0"/>
              <a:t>Reservlösningen bygger på samma FHIR-gränssnitt som övriga funktioner i NLL och tillför därför inga andra tekniska förmågor från </a:t>
            </a:r>
            <a:r>
              <a:rPr lang="sv-SE" sz="1800" dirty="0" err="1"/>
              <a:t>NLL:s</a:t>
            </a:r>
            <a:r>
              <a:rPr lang="sv-SE" sz="1800" dirty="0"/>
              <a:t> sida. Skillnaden är hur säkerhetsintygets giltighetstid hanteras samt att endast en delmängd av alla funktioner får nyttjas utanför säkerhetsintygets normala giltighetstid. Det har funnits en diskussion inom EHM om ett SDK för FHIR-gränssnittet men det har beslutats att inte utveckla ett sådant under 2021. </a:t>
            </a:r>
          </a:p>
          <a:p>
            <a:r>
              <a:rPr lang="sv-SE" sz="1800" dirty="0"/>
              <a:t>Funktionaliteten för att hantera parkerade (”köade”) förskrivningar är vårdsystemsberoende och EHM har därför ingen kod att dela med sig av när det gäller sådan funktionalitet.</a:t>
            </a:r>
          </a:p>
          <a:p>
            <a:endParaRPr lang="sv-SE" sz="1800" dirty="0"/>
          </a:p>
        </p:txBody>
      </p:sp>
    </p:spTree>
    <p:extLst>
      <p:ext uri="{BB962C8B-B14F-4D97-AF65-F5344CB8AC3E}">
        <p14:creationId xmlns:p14="http://schemas.microsoft.com/office/powerpoint/2010/main" val="28839610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55318C02-D8BD-490F-A629-ACF33B882505}"/>
              </a:ext>
            </a:extLst>
          </p:cNvPr>
          <p:cNvSpPr>
            <a:spLocks noGrp="1"/>
          </p:cNvSpPr>
          <p:nvPr>
            <p:ph type="title"/>
          </p:nvPr>
        </p:nvSpPr>
        <p:spPr>
          <a:xfrm>
            <a:off x="662054" y="483518"/>
            <a:ext cx="7067549" cy="479182"/>
          </a:xfrm>
        </p:spPr>
        <p:txBody>
          <a:bodyPr/>
          <a:lstStyle/>
          <a:p>
            <a:r>
              <a:rPr lang="sv-SE" sz="2800" dirty="0"/>
              <a:t>Hur kommer förskrivningskollen att hantera "reservlösning"</a:t>
            </a:r>
          </a:p>
        </p:txBody>
      </p:sp>
      <p:sp>
        <p:nvSpPr>
          <p:cNvPr id="3" name="Platshållare för innehåll 2">
            <a:extLst>
              <a:ext uri="{FF2B5EF4-FFF2-40B4-BE49-F238E27FC236}">
                <a16:creationId xmlns:a16="http://schemas.microsoft.com/office/drawing/2014/main" id="{968755AB-1C44-4767-ADFA-E45192E4BF49}"/>
              </a:ext>
            </a:extLst>
          </p:cNvPr>
          <p:cNvSpPr>
            <a:spLocks noGrp="1"/>
          </p:cNvSpPr>
          <p:nvPr>
            <p:ph sz="quarter" idx="16"/>
          </p:nvPr>
        </p:nvSpPr>
        <p:spPr>
          <a:xfrm>
            <a:off x="646113" y="1563638"/>
            <a:ext cx="6529387" cy="3196834"/>
          </a:xfrm>
        </p:spPr>
        <p:txBody>
          <a:bodyPr/>
          <a:lstStyle/>
          <a:p>
            <a:r>
              <a:rPr lang="sv-SE" dirty="0"/>
              <a:t>Förskrivningskollen nekar operationer när NLL ej svarar.</a:t>
            </a:r>
          </a:p>
        </p:txBody>
      </p:sp>
    </p:spTree>
    <p:extLst>
      <p:ext uri="{BB962C8B-B14F-4D97-AF65-F5344CB8AC3E}">
        <p14:creationId xmlns:p14="http://schemas.microsoft.com/office/powerpoint/2010/main" val="23469235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930E1E90-1EA3-493A-99EB-644D537C8C46}"/>
              </a:ext>
            </a:extLst>
          </p:cNvPr>
          <p:cNvSpPr>
            <a:spLocks noGrp="1"/>
          </p:cNvSpPr>
          <p:nvPr>
            <p:ph type="title"/>
          </p:nvPr>
        </p:nvSpPr>
        <p:spPr>
          <a:xfrm>
            <a:off x="646113" y="483518"/>
            <a:ext cx="7067549" cy="479182"/>
          </a:xfrm>
        </p:spPr>
        <p:txBody>
          <a:bodyPr/>
          <a:lstStyle/>
          <a:p>
            <a:pPr>
              <a:lnSpc>
                <a:spcPct val="100000"/>
              </a:lnSpc>
            </a:pPr>
            <a:r>
              <a:rPr lang="sv-SE" sz="2400" dirty="0"/>
              <a:t>Möjlighet att kunna skapa föreskrivning via födelsedatum i stället för personnummer via reservlösning</a:t>
            </a:r>
          </a:p>
        </p:txBody>
      </p:sp>
      <p:sp>
        <p:nvSpPr>
          <p:cNvPr id="3" name="Platshållare för innehåll 2">
            <a:extLst>
              <a:ext uri="{FF2B5EF4-FFF2-40B4-BE49-F238E27FC236}">
                <a16:creationId xmlns:a16="http://schemas.microsoft.com/office/drawing/2014/main" id="{FA6359B4-5280-4D82-91F0-FD2AB3E0A4E4}"/>
              </a:ext>
            </a:extLst>
          </p:cNvPr>
          <p:cNvSpPr>
            <a:spLocks noGrp="1"/>
          </p:cNvSpPr>
          <p:nvPr>
            <p:ph sz="quarter" idx="16"/>
          </p:nvPr>
        </p:nvSpPr>
        <p:spPr>
          <a:xfrm>
            <a:off x="646113" y="1635646"/>
            <a:ext cx="6529387" cy="3124826"/>
          </a:xfrm>
        </p:spPr>
        <p:txBody>
          <a:bodyPr/>
          <a:lstStyle/>
          <a:p>
            <a:r>
              <a:rPr lang="sv-SE" dirty="0"/>
              <a:t>Ja</a:t>
            </a:r>
          </a:p>
        </p:txBody>
      </p:sp>
    </p:spTree>
    <p:extLst>
      <p:ext uri="{BB962C8B-B14F-4D97-AF65-F5344CB8AC3E}">
        <p14:creationId xmlns:p14="http://schemas.microsoft.com/office/powerpoint/2010/main" val="42400124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theme/theme1.xml><?xml version="1.0" encoding="utf-8"?>
<a:theme xmlns:a="http://schemas.openxmlformats.org/drawingml/2006/main" name="16-0105_ehm_mall_16-9">
  <a:themeElements>
    <a:clrScheme name="Anpassad 163">
      <a:dk1>
        <a:srgbClr val="000000"/>
      </a:dk1>
      <a:lt1>
        <a:sysClr val="window" lastClr="FFFFFF"/>
      </a:lt1>
      <a:dk2>
        <a:srgbClr val="4AC9FF"/>
      </a:dk2>
      <a:lt2>
        <a:srgbClr val="EEECE1"/>
      </a:lt2>
      <a:accent1>
        <a:srgbClr val="620063"/>
      </a:accent1>
      <a:accent2>
        <a:srgbClr val="55575A"/>
      </a:accent2>
      <a:accent3>
        <a:srgbClr val="4AC9FF"/>
      </a:accent3>
      <a:accent4>
        <a:srgbClr val="620063"/>
      </a:accent4>
      <a:accent5>
        <a:srgbClr val="000000"/>
      </a:accent5>
      <a:accent6>
        <a:srgbClr val="000000"/>
      </a:accent6>
      <a:hlink>
        <a:srgbClr val="000000"/>
      </a:hlink>
      <a:folHlink>
        <a:srgbClr val="620063"/>
      </a:folHlink>
    </a:clrScheme>
    <a:fontScheme name="eHälsomyndigheten">
      <a:majorFont>
        <a:latin typeface="Arial Narrow"/>
        <a:ea typeface=""/>
        <a:cs typeface=""/>
      </a:majorFont>
      <a:minorFont>
        <a:latin typeface="Perpetu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owerpointmall_ehalsomyndigheten_juni2020.pptx  -  Skrivskyddad" id="{152249B1-0863-42DD-A421-5D895CC75640}" vid="{4FFBBA76-5D53-4A8C-B2CC-09390769B103}"/>
    </a:ext>
  </a:extLst>
</a:theme>
</file>

<file path=ppt/theme/theme2.xml><?xml version="1.0" encoding="utf-8"?>
<a:theme xmlns:a="http://schemas.openxmlformats.org/drawingml/2006/main" name="Office-tema">
  <a:themeElements>
    <a:clrScheme name="eHälsomyndigheten">
      <a:dk1>
        <a:sysClr val="windowText" lastClr="000000"/>
      </a:dk1>
      <a:lt1>
        <a:sysClr val="window" lastClr="FFFFFF"/>
      </a:lt1>
      <a:dk2>
        <a:srgbClr val="1F497D"/>
      </a:dk2>
      <a:lt2>
        <a:srgbClr val="EEECE1"/>
      </a:lt2>
      <a:accent1>
        <a:srgbClr val="672565"/>
      </a:accent1>
      <a:accent2>
        <a:srgbClr val="55575A"/>
      </a:accent2>
      <a:accent3>
        <a:srgbClr val="00A7E2"/>
      </a:accent3>
      <a:accent4>
        <a:srgbClr val="EE9BAD"/>
      </a:accent4>
      <a:accent5>
        <a:srgbClr val="32DAC4"/>
      </a:accent5>
      <a:accent6>
        <a:srgbClr val="DDC4BA"/>
      </a:accent6>
      <a:hlink>
        <a:srgbClr val="0000FF"/>
      </a:hlink>
      <a:folHlink>
        <a:srgbClr val="800080"/>
      </a:folHlink>
    </a:clrScheme>
    <a:fontScheme name="eHälsomyndigheten">
      <a:majorFont>
        <a:latin typeface="Arial Narrow"/>
        <a:ea typeface=""/>
        <a:cs typeface=""/>
      </a:majorFont>
      <a:minorFont>
        <a:latin typeface="Perpetu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tema">
  <a:themeElements>
    <a:clrScheme name="eHälsomyndigheten">
      <a:dk1>
        <a:sysClr val="windowText" lastClr="000000"/>
      </a:dk1>
      <a:lt1>
        <a:sysClr val="window" lastClr="FFFFFF"/>
      </a:lt1>
      <a:dk2>
        <a:srgbClr val="1F497D"/>
      </a:dk2>
      <a:lt2>
        <a:srgbClr val="EEECE1"/>
      </a:lt2>
      <a:accent1>
        <a:srgbClr val="672565"/>
      </a:accent1>
      <a:accent2>
        <a:srgbClr val="55575A"/>
      </a:accent2>
      <a:accent3>
        <a:srgbClr val="00A7E2"/>
      </a:accent3>
      <a:accent4>
        <a:srgbClr val="EE9BAD"/>
      </a:accent4>
      <a:accent5>
        <a:srgbClr val="32DAC4"/>
      </a:accent5>
      <a:accent6>
        <a:srgbClr val="DDC4BA"/>
      </a:accent6>
      <a:hlink>
        <a:srgbClr val="0000FF"/>
      </a:hlink>
      <a:folHlink>
        <a:srgbClr val="800080"/>
      </a:folHlink>
    </a:clrScheme>
    <a:fontScheme name="eHälsomyndigheten">
      <a:majorFont>
        <a:latin typeface="Arial Narrow"/>
        <a:ea typeface=""/>
        <a:cs typeface=""/>
      </a:majorFont>
      <a:minorFont>
        <a:latin typeface="Perpetu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eHM Powerpoint 16-9</Template>
  <TotalTime>145</TotalTime>
  <Words>261</Words>
  <Application>Microsoft Office PowerPoint</Application>
  <PresentationFormat>Bildspel på skärmen (16:9)</PresentationFormat>
  <Paragraphs>18</Paragraphs>
  <Slides>7</Slides>
  <Notes>0</Notes>
  <HiddenSlides>0</HiddenSlides>
  <MMClips>0</MMClips>
  <ScaleCrop>false</ScaleCrop>
  <HeadingPairs>
    <vt:vector size="6" baseType="variant">
      <vt:variant>
        <vt:lpstr>Använt teckensnitt</vt:lpstr>
      </vt:variant>
      <vt:variant>
        <vt:i4>2</vt:i4>
      </vt:variant>
      <vt:variant>
        <vt:lpstr>Tema</vt:lpstr>
      </vt:variant>
      <vt:variant>
        <vt:i4>1</vt:i4>
      </vt:variant>
      <vt:variant>
        <vt:lpstr>Bildrubriker</vt:lpstr>
      </vt:variant>
      <vt:variant>
        <vt:i4>7</vt:i4>
      </vt:variant>
    </vt:vector>
  </HeadingPairs>
  <TitlesOfParts>
    <vt:vector size="10" baseType="lpstr">
      <vt:lpstr>Arial</vt:lpstr>
      <vt:lpstr>Perpetua</vt:lpstr>
      <vt:lpstr>16-0105_ehm_mall_16-9</vt:lpstr>
      <vt:lpstr>Reservlösning 2020-03-16</vt:lpstr>
      <vt:lpstr>Agenda</vt:lpstr>
      <vt:lpstr>Frågor och svar</vt:lpstr>
      <vt:lpstr>Undersök om uppdatera, ersätta, förnya, makulera och avsluta kan vara del av reservlösningen</vt:lpstr>
      <vt:lpstr>Undersök gällande möjlighet att dela källkod för anslutning till reservlösning</vt:lpstr>
      <vt:lpstr>Hur kommer förskrivningskollen att hantera "reservlösning"</vt:lpstr>
      <vt:lpstr>Möjlighet att kunna skapa föreskrivning via födelsedatum i stället för personnummer via reservlösning</vt:lpstr>
    </vt:vector>
  </TitlesOfParts>
  <Company>Apotekens Service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Rubrik</dc:title>
  <dc:creator>Sten-Erik Öhlund EXT</dc:creator>
  <cp:lastModifiedBy>Johan Palmqvist</cp:lastModifiedBy>
  <cp:revision>15</cp:revision>
  <cp:lastPrinted>2015-11-23T14:39:37Z</cp:lastPrinted>
  <dcterms:created xsi:type="dcterms:W3CDTF">2021-03-12T07:44:08Z</dcterms:created>
  <dcterms:modified xsi:type="dcterms:W3CDTF">2021-03-16T13:58:19Z</dcterms:modified>
</cp:coreProperties>
</file>