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notesMasterIdLst>
    <p:notesMasterId r:id="rId12"/>
  </p:notesMasterIdLst>
  <p:sldIdLst>
    <p:sldId id="256" r:id="rId5"/>
    <p:sldId id="257" r:id="rId6"/>
    <p:sldId id="7663" r:id="rId7"/>
    <p:sldId id="7658" r:id="rId8"/>
    <p:sldId id="7662" r:id="rId9"/>
    <p:sldId id="7659" r:id="rId10"/>
    <p:sldId id="7660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Public Sans" pitchFamily="2" charset="0"/>
      <p:regular r:id="rId17"/>
      <p:bold r:id="rId18"/>
      <p:italic r:id="rId19"/>
      <p:boldItalic r:id="rId20"/>
    </p:embeddedFont>
    <p:embeddedFont>
      <p:font typeface="Public Sans Bold" pitchFamily="2" charset="0"/>
      <p:bold r:id="rId21"/>
      <p:italic r:id="rId22"/>
      <p:boldItalic r:id="rId23"/>
    </p:embeddedFont>
    <p:embeddedFont>
      <p:font typeface="Public Sans Regular" pitchFamily="2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369" autoAdjust="0"/>
  </p:normalViewPr>
  <p:slideViewPr>
    <p:cSldViewPr snapToGrid="0">
      <p:cViewPr varScale="1">
        <p:scale>
          <a:sx n="57" d="100"/>
          <a:sy n="57" d="100"/>
        </p:scale>
        <p:origin x="980" y="3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1AC3B6-50D7-4FE9-9DE9-60817180D82F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F307219-B7FA-452B-A6BF-DA7ACF1A2DBF}">
      <dgm:prSet custT="1"/>
      <dgm:spPr/>
      <dgm:t>
        <a:bodyPr/>
        <a:lstStyle/>
        <a:p>
          <a:r>
            <a:rPr lang="sv-SE" sz="1800" dirty="0"/>
            <a:t>Arbetsgrupp</a:t>
          </a:r>
        </a:p>
      </dgm:t>
    </dgm:pt>
    <dgm:pt modelId="{AF6F937C-1655-42C2-80B3-3123A50B830A}" type="parTrans" cxnId="{5DE1366D-2115-454B-8A25-2DCF1C3D1680}">
      <dgm:prSet/>
      <dgm:spPr/>
      <dgm:t>
        <a:bodyPr/>
        <a:lstStyle/>
        <a:p>
          <a:endParaRPr lang="sv-SE"/>
        </a:p>
      </dgm:t>
    </dgm:pt>
    <dgm:pt modelId="{BC1FA52B-B8E9-4994-9DA0-AF3D5DAA563D}" type="sibTrans" cxnId="{5DE1366D-2115-454B-8A25-2DCF1C3D1680}">
      <dgm:prSet/>
      <dgm:spPr/>
      <dgm:t>
        <a:bodyPr/>
        <a:lstStyle/>
        <a:p>
          <a:endParaRPr lang="sv-SE"/>
        </a:p>
      </dgm:t>
    </dgm:pt>
    <dgm:pt modelId="{FAC62AC8-70D2-488B-BA45-BF9890E9EB2F}">
      <dgm:prSet custT="1"/>
      <dgm:spPr/>
      <dgm:t>
        <a:bodyPr/>
        <a:lstStyle/>
        <a:p>
          <a:r>
            <a:rPr lang="sv-SE" sz="1800" dirty="0"/>
            <a:t>Socialstyrelsen + Skatteverket</a:t>
          </a:r>
        </a:p>
      </dgm:t>
    </dgm:pt>
    <dgm:pt modelId="{A7B0FBBC-653B-4302-8B34-919C1ABE4C28}" type="parTrans" cxnId="{7ACF7A8F-C919-46D3-A1B6-755D7862C927}">
      <dgm:prSet/>
      <dgm:spPr/>
      <dgm:t>
        <a:bodyPr/>
        <a:lstStyle/>
        <a:p>
          <a:endParaRPr lang="sv-SE"/>
        </a:p>
      </dgm:t>
    </dgm:pt>
    <dgm:pt modelId="{98C260A9-91D1-4852-A553-5D52898FBD2C}" type="sibTrans" cxnId="{7ACF7A8F-C919-46D3-A1B6-755D7862C927}">
      <dgm:prSet/>
      <dgm:spPr/>
      <dgm:t>
        <a:bodyPr/>
        <a:lstStyle/>
        <a:p>
          <a:endParaRPr lang="sv-SE"/>
        </a:p>
      </dgm:t>
    </dgm:pt>
    <dgm:pt modelId="{35AEF50E-49EC-4A6F-B92C-C1B4765A39B1}">
      <dgm:prSet custT="1"/>
      <dgm:spPr/>
      <dgm:t>
        <a:bodyPr/>
        <a:lstStyle/>
        <a:p>
          <a:r>
            <a:rPr lang="sv-SE" sz="1800" dirty="0"/>
            <a:t>SKR + Försäkrings-kassan</a:t>
          </a:r>
        </a:p>
      </dgm:t>
    </dgm:pt>
    <dgm:pt modelId="{D5E3B432-C1D4-410F-A047-A4218716C8AB}" type="parTrans" cxnId="{0C8AF1EC-6179-4B4F-B1A7-FE1922507118}">
      <dgm:prSet/>
      <dgm:spPr/>
      <dgm:t>
        <a:bodyPr/>
        <a:lstStyle/>
        <a:p>
          <a:endParaRPr lang="sv-SE"/>
        </a:p>
      </dgm:t>
    </dgm:pt>
    <dgm:pt modelId="{1D91E3EC-139D-4B87-A787-0E5890853993}" type="sibTrans" cxnId="{0C8AF1EC-6179-4B4F-B1A7-FE1922507118}">
      <dgm:prSet/>
      <dgm:spPr/>
      <dgm:t>
        <a:bodyPr/>
        <a:lstStyle/>
        <a:p>
          <a:endParaRPr lang="sv-SE"/>
        </a:p>
      </dgm:t>
    </dgm:pt>
    <dgm:pt modelId="{9B4A07AF-A603-4410-8EC3-C1A3CC5291AB}">
      <dgm:prSet custT="1"/>
      <dgm:spPr/>
      <dgm:t>
        <a:bodyPr/>
        <a:lstStyle/>
        <a:p>
          <a:r>
            <a:rPr lang="sv-SE" sz="1800" dirty="0"/>
            <a:t>Transportstyrelsen</a:t>
          </a:r>
        </a:p>
      </dgm:t>
    </dgm:pt>
    <dgm:pt modelId="{CADBA100-6FD1-4496-97BD-CC63913FC49C}" type="parTrans" cxnId="{422D2D06-2C9F-481C-9C0C-3F634E924188}">
      <dgm:prSet/>
      <dgm:spPr/>
      <dgm:t>
        <a:bodyPr/>
        <a:lstStyle/>
        <a:p>
          <a:endParaRPr lang="sv-SE"/>
        </a:p>
      </dgm:t>
    </dgm:pt>
    <dgm:pt modelId="{D8EBEBAE-6F40-4EEE-99D3-5993EE1E8C55}" type="sibTrans" cxnId="{422D2D06-2C9F-481C-9C0C-3F634E924188}">
      <dgm:prSet/>
      <dgm:spPr/>
      <dgm:t>
        <a:bodyPr/>
        <a:lstStyle/>
        <a:p>
          <a:endParaRPr lang="sv-SE"/>
        </a:p>
      </dgm:t>
    </dgm:pt>
    <dgm:pt modelId="{2F533150-C041-4629-94C8-FBA4CB4E4BB1}">
      <dgm:prSet custT="1"/>
      <dgm:spPr/>
      <dgm:t>
        <a:bodyPr/>
        <a:lstStyle/>
        <a:p>
          <a:r>
            <a:rPr lang="sv-SE" sz="1800" dirty="0"/>
            <a:t>Arbets-förmedlingen </a:t>
          </a:r>
        </a:p>
      </dgm:t>
    </dgm:pt>
    <dgm:pt modelId="{4C81222F-CFB3-45D3-B25B-C43C99494183}" type="parTrans" cxnId="{21D8B15A-5D29-4334-B8D5-F4F26517C30F}">
      <dgm:prSet/>
      <dgm:spPr/>
      <dgm:t>
        <a:bodyPr/>
        <a:lstStyle/>
        <a:p>
          <a:endParaRPr lang="sv-SE"/>
        </a:p>
      </dgm:t>
    </dgm:pt>
    <dgm:pt modelId="{F8784BDD-C05C-4C32-A1A1-2C90215ABA34}" type="sibTrans" cxnId="{21D8B15A-5D29-4334-B8D5-F4F26517C30F}">
      <dgm:prSet/>
      <dgm:spPr/>
      <dgm:t>
        <a:bodyPr/>
        <a:lstStyle/>
        <a:p>
          <a:endParaRPr lang="sv-SE"/>
        </a:p>
      </dgm:t>
    </dgm:pt>
    <dgm:pt modelId="{EC5BF28A-3CA0-4FCE-B926-D7896BDE9257}">
      <dgm:prSet custT="1"/>
      <dgm:spPr/>
      <dgm:t>
        <a:bodyPr/>
        <a:lstStyle/>
        <a:p>
          <a:r>
            <a:rPr lang="sv-SE" sz="1800" dirty="0"/>
            <a:t>2 intyg</a:t>
          </a:r>
        </a:p>
      </dgm:t>
    </dgm:pt>
    <dgm:pt modelId="{563F4E2C-777B-40B6-B15E-34492AD8E109}" type="parTrans" cxnId="{588940D0-816A-4E14-841B-4527E0D4E6DA}">
      <dgm:prSet/>
      <dgm:spPr/>
      <dgm:t>
        <a:bodyPr/>
        <a:lstStyle/>
        <a:p>
          <a:endParaRPr lang="sv-SE"/>
        </a:p>
      </dgm:t>
    </dgm:pt>
    <dgm:pt modelId="{74FCB6A4-1B8C-431F-813A-633500D75AD5}" type="sibTrans" cxnId="{588940D0-816A-4E14-841B-4527E0D4E6DA}">
      <dgm:prSet/>
      <dgm:spPr/>
      <dgm:t>
        <a:bodyPr/>
        <a:lstStyle/>
        <a:p>
          <a:endParaRPr lang="sv-SE"/>
        </a:p>
      </dgm:t>
    </dgm:pt>
    <dgm:pt modelId="{310DD9C3-F375-4B8C-B73E-AC3D16F98831}">
      <dgm:prSet custT="1"/>
      <dgm:spPr/>
      <dgm:t>
        <a:bodyPr/>
        <a:lstStyle/>
        <a:p>
          <a:r>
            <a:rPr lang="sv-SE" sz="1800" dirty="0"/>
            <a:t>26 intyg</a:t>
          </a:r>
        </a:p>
      </dgm:t>
    </dgm:pt>
    <dgm:pt modelId="{EFBAD552-3BF7-40C8-BB53-19985240B942}" type="parTrans" cxnId="{C2522B39-B44B-4C90-B781-0073A0C3D573}">
      <dgm:prSet/>
      <dgm:spPr/>
      <dgm:t>
        <a:bodyPr/>
        <a:lstStyle/>
        <a:p>
          <a:endParaRPr lang="sv-SE"/>
        </a:p>
      </dgm:t>
    </dgm:pt>
    <dgm:pt modelId="{5E3E1F45-6B22-4A5A-94EA-EA506EE9CB55}" type="sibTrans" cxnId="{C2522B39-B44B-4C90-B781-0073A0C3D573}">
      <dgm:prSet/>
      <dgm:spPr/>
      <dgm:t>
        <a:bodyPr/>
        <a:lstStyle/>
        <a:p>
          <a:endParaRPr lang="sv-SE"/>
        </a:p>
      </dgm:t>
    </dgm:pt>
    <dgm:pt modelId="{0F7D9AC4-E07D-4DF1-89CF-F66E22D725BD}">
      <dgm:prSet custT="1"/>
      <dgm:spPr/>
      <dgm:t>
        <a:bodyPr/>
        <a:lstStyle/>
        <a:p>
          <a:r>
            <a:rPr lang="sv-SE" sz="1800" dirty="0"/>
            <a:t>2+26 intyg</a:t>
          </a:r>
        </a:p>
      </dgm:t>
    </dgm:pt>
    <dgm:pt modelId="{6BE4E386-634B-4E15-9FD4-2EDCDE504F9D}" type="parTrans" cxnId="{40492B2C-D333-4FAB-B0AB-603880BB17E9}">
      <dgm:prSet/>
      <dgm:spPr/>
      <dgm:t>
        <a:bodyPr/>
        <a:lstStyle/>
        <a:p>
          <a:endParaRPr lang="sv-SE"/>
        </a:p>
      </dgm:t>
    </dgm:pt>
    <dgm:pt modelId="{FB43A2FC-31D2-471F-8597-F5E5DFE4010C}" type="sibTrans" cxnId="{40492B2C-D333-4FAB-B0AB-603880BB17E9}">
      <dgm:prSet/>
      <dgm:spPr/>
      <dgm:t>
        <a:bodyPr/>
        <a:lstStyle/>
        <a:p>
          <a:endParaRPr lang="sv-SE"/>
        </a:p>
      </dgm:t>
    </dgm:pt>
    <dgm:pt modelId="{C30CF861-5A95-4063-9B50-419EAA9DD75F}">
      <dgm:prSet custT="1"/>
      <dgm:spPr/>
      <dgm:t>
        <a:bodyPr/>
        <a:lstStyle/>
        <a:p>
          <a:r>
            <a:rPr lang="sv-SE" sz="1800" dirty="0"/>
            <a:t>2+2 intyg</a:t>
          </a:r>
        </a:p>
      </dgm:t>
    </dgm:pt>
    <dgm:pt modelId="{0539315F-3091-4696-841E-125E7AD27374}" type="parTrans" cxnId="{1E419427-9F12-47B4-A7A9-132C87315048}">
      <dgm:prSet/>
      <dgm:spPr/>
      <dgm:t>
        <a:bodyPr/>
        <a:lstStyle/>
        <a:p>
          <a:endParaRPr lang="sv-SE"/>
        </a:p>
      </dgm:t>
    </dgm:pt>
    <dgm:pt modelId="{19AC3FD4-74F6-499F-9EEB-AA22AAA60730}" type="sibTrans" cxnId="{1E419427-9F12-47B4-A7A9-132C87315048}">
      <dgm:prSet/>
      <dgm:spPr/>
      <dgm:t>
        <a:bodyPr/>
        <a:lstStyle/>
        <a:p>
          <a:endParaRPr lang="sv-SE"/>
        </a:p>
      </dgm:t>
    </dgm:pt>
    <dgm:pt modelId="{8BDF2AF8-1B3C-4C27-B880-3DF60C47AE50}" type="pres">
      <dgm:prSet presAssocID="{961AC3B6-50D7-4FE9-9DE9-60817180D82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33AC408-9F47-49C9-8339-D0E9053AF76C}" type="pres">
      <dgm:prSet presAssocID="{5F307219-B7FA-452B-A6BF-DA7ACF1A2DBF}" presName="centerShape" presStyleLbl="node0" presStyleIdx="0" presStyleCnt="1"/>
      <dgm:spPr/>
    </dgm:pt>
    <dgm:pt modelId="{8CDD63D9-A97D-41E9-8363-6480A414A1FD}" type="pres">
      <dgm:prSet presAssocID="{A7B0FBBC-653B-4302-8B34-919C1ABE4C28}" presName="parTrans" presStyleLbl="bgSibTrans2D1" presStyleIdx="0" presStyleCnt="4"/>
      <dgm:spPr/>
    </dgm:pt>
    <dgm:pt modelId="{C9DE3B24-29DA-4C37-8E13-A4A3B37BB659}" type="pres">
      <dgm:prSet presAssocID="{FAC62AC8-70D2-488B-BA45-BF9890E9EB2F}" presName="node" presStyleLbl="node1" presStyleIdx="0" presStyleCnt="4" custScaleX="102940" custScaleY="70593">
        <dgm:presLayoutVars>
          <dgm:bulletEnabled val="1"/>
        </dgm:presLayoutVars>
      </dgm:prSet>
      <dgm:spPr/>
    </dgm:pt>
    <dgm:pt modelId="{65D9B7AC-0E69-4319-A2CB-21C39205F2A8}" type="pres">
      <dgm:prSet presAssocID="{D5E3B432-C1D4-410F-A047-A4218716C8AB}" presName="parTrans" presStyleLbl="bgSibTrans2D1" presStyleIdx="1" presStyleCnt="4"/>
      <dgm:spPr/>
    </dgm:pt>
    <dgm:pt modelId="{388F5EFB-F1BA-4D51-BC0F-62BE69A118CB}" type="pres">
      <dgm:prSet presAssocID="{35AEF50E-49EC-4A6F-B92C-C1B4765A39B1}" presName="node" presStyleLbl="node1" presStyleIdx="1" presStyleCnt="4" custScaleX="104318" custScaleY="74764" custRadScaleRad="99989" custRadScaleInc="29">
        <dgm:presLayoutVars>
          <dgm:bulletEnabled val="1"/>
        </dgm:presLayoutVars>
      </dgm:prSet>
      <dgm:spPr/>
    </dgm:pt>
    <dgm:pt modelId="{0A9F3097-6DE4-43AC-9FD7-52DC45C5763F}" type="pres">
      <dgm:prSet presAssocID="{CADBA100-6FD1-4496-97BD-CC63913FC49C}" presName="parTrans" presStyleLbl="bgSibTrans2D1" presStyleIdx="2" presStyleCnt="4"/>
      <dgm:spPr/>
    </dgm:pt>
    <dgm:pt modelId="{3456ECAD-2FFB-46DF-9D9D-8C8838625D9D}" type="pres">
      <dgm:prSet presAssocID="{9B4A07AF-A603-4410-8EC3-C1A3CC5291AB}" presName="node" presStyleLbl="node1" presStyleIdx="2" presStyleCnt="4" custScaleX="112273" custScaleY="63572">
        <dgm:presLayoutVars>
          <dgm:bulletEnabled val="1"/>
        </dgm:presLayoutVars>
      </dgm:prSet>
      <dgm:spPr/>
    </dgm:pt>
    <dgm:pt modelId="{2E44A3EA-0F84-4CEA-9E99-1F6A73823D01}" type="pres">
      <dgm:prSet presAssocID="{4C81222F-CFB3-45D3-B25B-C43C99494183}" presName="parTrans" presStyleLbl="bgSibTrans2D1" presStyleIdx="3" presStyleCnt="4"/>
      <dgm:spPr/>
    </dgm:pt>
    <dgm:pt modelId="{9370656C-040C-48FB-BB75-58F2F7AACFC7}" type="pres">
      <dgm:prSet presAssocID="{2F533150-C041-4629-94C8-FBA4CB4E4BB1}" presName="node" presStyleLbl="node1" presStyleIdx="3" presStyleCnt="4" custScaleY="66861">
        <dgm:presLayoutVars>
          <dgm:bulletEnabled val="1"/>
        </dgm:presLayoutVars>
      </dgm:prSet>
      <dgm:spPr/>
    </dgm:pt>
  </dgm:ptLst>
  <dgm:cxnLst>
    <dgm:cxn modelId="{422D2D06-2C9F-481C-9C0C-3F634E924188}" srcId="{5F307219-B7FA-452B-A6BF-DA7ACF1A2DBF}" destId="{9B4A07AF-A603-4410-8EC3-C1A3CC5291AB}" srcOrd="2" destOrd="0" parTransId="{CADBA100-6FD1-4496-97BD-CC63913FC49C}" sibTransId="{D8EBEBAE-6F40-4EEE-99D3-5993EE1E8C55}"/>
    <dgm:cxn modelId="{7A347A07-0532-4811-AC77-C4A1D307119C}" type="presOf" srcId="{35AEF50E-49EC-4A6F-B92C-C1B4765A39B1}" destId="{388F5EFB-F1BA-4D51-BC0F-62BE69A118CB}" srcOrd="0" destOrd="0" presId="urn:microsoft.com/office/officeart/2005/8/layout/radial4"/>
    <dgm:cxn modelId="{E45A850F-76E9-4130-B770-CBF17E32E2C8}" type="presOf" srcId="{C30CF861-5A95-4063-9B50-419EAA9DD75F}" destId="{C9DE3B24-29DA-4C37-8E13-A4A3B37BB659}" srcOrd="0" destOrd="1" presId="urn:microsoft.com/office/officeart/2005/8/layout/radial4"/>
    <dgm:cxn modelId="{3BA4F91F-11C3-4A09-AA41-92DFF2469D82}" type="presOf" srcId="{5F307219-B7FA-452B-A6BF-DA7ACF1A2DBF}" destId="{633AC408-9F47-49C9-8339-D0E9053AF76C}" srcOrd="0" destOrd="0" presId="urn:microsoft.com/office/officeart/2005/8/layout/radial4"/>
    <dgm:cxn modelId="{1E419427-9F12-47B4-A7A9-132C87315048}" srcId="{FAC62AC8-70D2-488B-BA45-BF9890E9EB2F}" destId="{C30CF861-5A95-4063-9B50-419EAA9DD75F}" srcOrd="0" destOrd="0" parTransId="{0539315F-3091-4696-841E-125E7AD27374}" sibTransId="{19AC3FD4-74F6-499F-9EEB-AA22AAA60730}"/>
    <dgm:cxn modelId="{40492B2C-D333-4FAB-B0AB-603880BB17E9}" srcId="{35AEF50E-49EC-4A6F-B92C-C1B4765A39B1}" destId="{0F7D9AC4-E07D-4DF1-89CF-F66E22D725BD}" srcOrd="0" destOrd="0" parTransId="{6BE4E386-634B-4E15-9FD4-2EDCDE504F9D}" sibTransId="{FB43A2FC-31D2-471F-8597-F5E5DFE4010C}"/>
    <dgm:cxn modelId="{32A50138-59C3-4B93-8614-DD9099E679E1}" type="presOf" srcId="{2F533150-C041-4629-94C8-FBA4CB4E4BB1}" destId="{9370656C-040C-48FB-BB75-58F2F7AACFC7}" srcOrd="0" destOrd="0" presId="urn:microsoft.com/office/officeart/2005/8/layout/radial4"/>
    <dgm:cxn modelId="{DCAB9538-7510-492E-BE23-F75D61173827}" type="presOf" srcId="{961AC3B6-50D7-4FE9-9DE9-60817180D82F}" destId="{8BDF2AF8-1B3C-4C27-B880-3DF60C47AE50}" srcOrd="0" destOrd="0" presId="urn:microsoft.com/office/officeart/2005/8/layout/radial4"/>
    <dgm:cxn modelId="{C2522B39-B44B-4C90-B781-0073A0C3D573}" srcId="{9B4A07AF-A603-4410-8EC3-C1A3CC5291AB}" destId="{310DD9C3-F375-4B8C-B73E-AC3D16F98831}" srcOrd="0" destOrd="0" parTransId="{EFBAD552-3BF7-40C8-BB53-19985240B942}" sibTransId="{5E3E1F45-6B22-4A5A-94EA-EA506EE9CB55}"/>
    <dgm:cxn modelId="{5DE1366D-2115-454B-8A25-2DCF1C3D1680}" srcId="{961AC3B6-50D7-4FE9-9DE9-60817180D82F}" destId="{5F307219-B7FA-452B-A6BF-DA7ACF1A2DBF}" srcOrd="0" destOrd="0" parTransId="{AF6F937C-1655-42C2-80B3-3123A50B830A}" sibTransId="{BC1FA52B-B8E9-4994-9DA0-AF3D5DAA563D}"/>
    <dgm:cxn modelId="{21D8B15A-5D29-4334-B8D5-F4F26517C30F}" srcId="{5F307219-B7FA-452B-A6BF-DA7ACF1A2DBF}" destId="{2F533150-C041-4629-94C8-FBA4CB4E4BB1}" srcOrd="3" destOrd="0" parTransId="{4C81222F-CFB3-45D3-B25B-C43C99494183}" sibTransId="{F8784BDD-C05C-4C32-A1A1-2C90215ABA34}"/>
    <dgm:cxn modelId="{ECBC587B-32DA-46E3-A8A8-212BABBE7C3F}" type="presOf" srcId="{310DD9C3-F375-4B8C-B73E-AC3D16F98831}" destId="{3456ECAD-2FFB-46DF-9D9D-8C8838625D9D}" srcOrd="0" destOrd="1" presId="urn:microsoft.com/office/officeart/2005/8/layout/radial4"/>
    <dgm:cxn modelId="{7ACF7A8F-C919-46D3-A1B6-755D7862C927}" srcId="{5F307219-B7FA-452B-A6BF-DA7ACF1A2DBF}" destId="{FAC62AC8-70D2-488B-BA45-BF9890E9EB2F}" srcOrd="0" destOrd="0" parTransId="{A7B0FBBC-653B-4302-8B34-919C1ABE4C28}" sibTransId="{98C260A9-91D1-4852-A553-5D52898FBD2C}"/>
    <dgm:cxn modelId="{DE50A692-5DDC-4628-B6C2-13D8A7109826}" type="presOf" srcId="{FAC62AC8-70D2-488B-BA45-BF9890E9EB2F}" destId="{C9DE3B24-29DA-4C37-8E13-A4A3B37BB659}" srcOrd="0" destOrd="0" presId="urn:microsoft.com/office/officeart/2005/8/layout/radial4"/>
    <dgm:cxn modelId="{AB25AAA5-F4BA-405D-99B7-E2B38500A673}" type="presOf" srcId="{EC5BF28A-3CA0-4FCE-B926-D7896BDE9257}" destId="{9370656C-040C-48FB-BB75-58F2F7AACFC7}" srcOrd="0" destOrd="1" presId="urn:microsoft.com/office/officeart/2005/8/layout/radial4"/>
    <dgm:cxn modelId="{8E5F7DAD-F5FD-4A1B-86D0-9069BD38EC81}" type="presOf" srcId="{A7B0FBBC-653B-4302-8B34-919C1ABE4C28}" destId="{8CDD63D9-A97D-41E9-8363-6480A414A1FD}" srcOrd="0" destOrd="0" presId="urn:microsoft.com/office/officeart/2005/8/layout/radial4"/>
    <dgm:cxn modelId="{CE770BBC-2631-479B-9838-351E29A26DF1}" type="presOf" srcId="{9B4A07AF-A603-4410-8EC3-C1A3CC5291AB}" destId="{3456ECAD-2FFB-46DF-9D9D-8C8838625D9D}" srcOrd="0" destOrd="0" presId="urn:microsoft.com/office/officeart/2005/8/layout/radial4"/>
    <dgm:cxn modelId="{5554FCBE-BCE9-4811-B4DD-8B7A6F817828}" type="presOf" srcId="{0F7D9AC4-E07D-4DF1-89CF-F66E22D725BD}" destId="{388F5EFB-F1BA-4D51-BC0F-62BE69A118CB}" srcOrd="0" destOrd="1" presId="urn:microsoft.com/office/officeart/2005/8/layout/radial4"/>
    <dgm:cxn modelId="{588940D0-816A-4E14-841B-4527E0D4E6DA}" srcId="{2F533150-C041-4629-94C8-FBA4CB4E4BB1}" destId="{EC5BF28A-3CA0-4FCE-B926-D7896BDE9257}" srcOrd="0" destOrd="0" parTransId="{563F4E2C-777B-40B6-B15E-34492AD8E109}" sibTransId="{74FCB6A4-1B8C-431F-813A-633500D75AD5}"/>
    <dgm:cxn modelId="{51BEA6E8-A533-426A-B6C9-1592B0C408EB}" type="presOf" srcId="{D5E3B432-C1D4-410F-A047-A4218716C8AB}" destId="{65D9B7AC-0E69-4319-A2CB-21C39205F2A8}" srcOrd="0" destOrd="0" presId="urn:microsoft.com/office/officeart/2005/8/layout/radial4"/>
    <dgm:cxn modelId="{0C8AF1EC-6179-4B4F-B1A7-FE1922507118}" srcId="{5F307219-B7FA-452B-A6BF-DA7ACF1A2DBF}" destId="{35AEF50E-49EC-4A6F-B92C-C1B4765A39B1}" srcOrd="1" destOrd="0" parTransId="{D5E3B432-C1D4-410F-A047-A4218716C8AB}" sibTransId="{1D91E3EC-139D-4B87-A787-0E5890853993}"/>
    <dgm:cxn modelId="{3A3879F5-F3BE-424B-8964-A87E6EFDC838}" type="presOf" srcId="{4C81222F-CFB3-45D3-B25B-C43C99494183}" destId="{2E44A3EA-0F84-4CEA-9E99-1F6A73823D01}" srcOrd="0" destOrd="0" presId="urn:microsoft.com/office/officeart/2005/8/layout/radial4"/>
    <dgm:cxn modelId="{0C6EB8F9-34FD-4A23-BBB3-925C3DBC1742}" type="presOf" srcId="{CADBA100-6FD1-4496-97BD-CC63913FC49C}" destId="{0A9F3097-6DE4-43AC-9FD7-52DC45C5763F}" srcOrd="0" destOrd="0" presId="urn:microsoft.com/office/officeart/2005/8/layout/radial4"/>
    <dgm:cxn modelId="{D8C6EC65-8BF1-4843-8812-595846B6D6EE}" type="presParOf" srcId="{8BDF2AF8-1B3C-4C27-B880-3DF60C47AE50}" destId="{633AC408-9F47-49C9-8339-D0E9053AF76C}" srcOrd="0" destOrd="0" presId="urn:microsoft.com/office/officeart/2005/8/layout/radial4"/>
    <dgm:cxn modelId="{61537B90-02E0-4C26-AD61-0AD74E570B7C}" type="presParOf" srcId="{8BDF2AF8-1B3C-4C27-B880-3DF60C47AE50}" destId="{8CDD63D9-A97D-41E9-8363-6480A414A1FD}" srcOrd="1" destOrd="0" presId="urn:microsoft.com/office/officeart/2005/8/layout/radial4"/>
    <dgm:cxn modelId="{5C1AE062-A71A-4DF5-A13E-E4C5280820DE}" type="presParOf" srcId="{8BDF2AF8-1B3C-4C27-B880-3DF60C47AE50}" destId="{C9DE3B24-29DA-4C37-8E13-A4A3B37BB659}" srcOrd="2" destOrd="0" presId="urn:microsoft.com/office/officeart/2005/8/layout/radial4"/>
    <dgm:cxn modelId="{2E3BC2C6-EAA9-4878-B126-9FB10DEFC9C3}" type="presParOf" srcId="{8BDF2AF8-1B3C-4C27-B880-3DF60C47AE50}" destId="{65D9B7AC-0E69-4319-A2CB-21C39205F2A8}" srcOrd="3" destOrd="0" presId="urn:microsoft.com/office/officeart/2005/8/layout/radial4"/>
    <dgm:cxn modelId="{99F69BD3-571B-4CDF-A855-87460958D7FB}" type="presParOf" srcId="{8BDF2AF8-1B3C-4C27-B880-3DF60C47AE50}" destId="{388F5EFB-F1BA-4D51-BC0F-62BE69A118CB}" srcOrd="4" destOrd="0" presId="urn:microsoft.com/office/officeart/2005/8/layout/radial4"/>
    <dgm:cxn modelId="{012C8166-F98E-44C9-B071-28FA907B1D91}" type="presParOf" srcId="{8BDF2AF8-1B3C-4C27-B880-3DF60C47AE50}" destId="{0A9F3097-6DE4-43AC-9FD7-52DC45C5763F}" srcOrd="5" destOrd="0" presId="urn:microsoft.com/office/officeart/2005/8/layout/radial4"/>
    <dgm:cxn modelId="{4D4FC075-F35C-42C6-A7EE-C265AF5D479F}" type="presParOf" srcId="{8BDF2AF8-1B3C-4C27-B880-3DF60C47AE50}" destId="{3456ECAD-2FFB-46DF-9D9D-8C8838625D9D}" srcOrd="6" destOrd="0" presId="urn:microsoft.com/office/officeart/2005/8/layout/radial4"/>
    <dgm:cxn modelId="{854A4628-A201-45FB-AA36-47174B368331}" type="presParOf" srcId="{8BDF2AF8-1B3C-4C27-B880-3DF60C47AE50}" destId="{2E44A3EA-0F84-4CEA-9E99-1F6A73823D01}" srcOrd="7" destOrd="0" presId="urn:microsoft.com/office/officeart/2005/8/layout/radial4"/>
    <dgm:cxn modelId="{C83A68EF-3AA3-4773-B4A4-412E8169CFAB}" type="presParOf" srcId="{8BDF2AF8-1B3C-4C27-B880-3DF60C47AE50}" destId="{9370656C-040C-48FB-BB75-58F2F7AACFC7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D8C60C-5A39-4CDA-BD7C-8AE596687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8888D3-714F-4D4E-9CAF-2FBA3FA95E58}">
      <dgm:prSet/>
      <dgm:spPr/>
      <dgm:t>
        <a:bodyPr/>
        <a:lstStyle/>
        <a:p>
          <a:r>
            <a:rPr lang="sv-SE" dirty="0"/>
            <a:t>Informationsområde 1 Basuppgifter</a:t>
          </a:r>
        </a:p>
      </dgm:t>
    </dgm:pt>
    <dgm:pt modelId="{5848F88A-7CB8-43FC-A716-7D96D77DBEFA}" type="parTrans" cxnId="{AA105D4D-EB74-44E8-9144-3EC1188D93C7}">
      <dgm:prSet/>
      <dgm:spPr/>
      <dgm:t>
        <a:bodyPr/>
        <a:lstStyle/>
        <a:p>
          <a:endParaRPr lang="sv-SE"/>
        </a:p>
      </dgm:t>
    </dgm:pt>
    <dgm:pt modelId="{282D5AE3-0FFD-410C-8C8C-B5E7679F2F07}" type="sibTrans" cxnId="{AA105D4D-EB74-44E8-9144-3EC1188D93C7}">
      <dgm:prSet/>
      <dgm:spPr/>
      <dgm:t>
        <a:bodyPr/>
        <a:lstStyle/>
        <a:p>
          <a:endParaRPr lang="sv-SE"/>
        </a:p>
      </dgm:t>
    </dgm:pt>
    <dgm:pt modelId="{58D9C748-BA9A-45E2-9F15-E0DE3507FB29}">
      <dgm:prSet/>
      <dgm:spPr/>
      <dgm:t>
        <a:bodyPr/>
        <a:lstStyle/>
        <a:p>
          <a:r>
            <a:rPr lang="sv-SE" dirty="0"/>
            <a:t>Informationsområde 2 Diagnos</a:t>
          </a:r>
        </a:p>
      </dgm:t>
    </dgm:pt>
    <dgm:pt modelId="{71DDC564-29A4-4A19-94B0-24064E8D2A5C}" type="parTrans" cxnId="{765F40D7-D3EB-4999-9B93-693BF554A0C0}">
      <dgm:prSet/>
      <dgm:spPr/>
      <dgm:t>
        <a:bodyPr/>
        <a:lstStyle/>
        <a:p>
          <a:endParaRPr lang="sv-SE"/>
        </a:p>
      </dgm:t>
    </dgm:pt>
    <dgm:pt modelId="{0D29F7BF-4D5A-44A8-9446-76BE93B650AD}" type="sibTrans" cxnId="{765F40D7-D3EB-4999-9B93-693BF554A0C0}">
      <dgm:prSet/>
      <dgm:spPr/>
      <dgm:t>
        <a:bodyPr/>
        <a:lstStyle/>
        <a:p>
          <a:endParaRPr lang="sv-SE"/>
        </a:p>
      </dgm:t>
    </dgm:pt>
    <dgm:pt modelId="{1BB0920A-5EB7-4448-9686-8766B5399564}">
      <dgm:prSet/>
      <dgm:spPr/>
      <dgm:t>
        <a:bodyPr/>
        <a:lstStyle/>
        <a:p>
          <a:r>
            <a:rPr lang="sv-SE" dirty="0"/>
            <a:t>Informationsområde 3 …</a:t>
          </a:r>
        </a:p>
      </dgm:t>
    </dgm:pt>
    <dgm:pt modelId="{C6EF8131-F086-4AB2-A670-826C4443AAB3}" type="parTrans" cxnId="{15A9D939-7593-45A7-A7AF-DFE53BE43D3C}">
      <dgm:prSet/>
      <dgm:spPr/>
      <dgm:t>
        <a:bodyPr/>
        <a:lstStyle/>
        <a:p>
          <a:endParaRPr lang="sv-SE"/>
        </a:p>
      </dgm:t>
    </dgm:pt>
    <dgm:pt modelId="{C583C5CF-B6D4-4148-9C79-51602E501D1C}" type="sibTrans" cxnId="{15A9D939-7593-45A7-A7AF-DFE53BE43D3C}">
      <dgm:prSet/>
      <dgm:spPr/>
      <dgm:t>
        <a:bodyPr/>
        <a:lstStyle/>
        <a:p>
          <a:endParaRPr lang="sv-SE"/>
        </a:p>
      </dgm:t>
    </dgm:pt>
    <dgm:pt modelId="{8964B561-ECE3-4687-93ED-2033620DD3D1}" type="pres">
      <dgm:prSet presAssocID="{0AD8C60C-5A39-4CDA-BD7C-8AE596687716}" presName="CompostProcess" presStyleCnt="0">
        <dgm:presLayoutVars>
          <dgm:dir/>
          <dgm:resizeHandles val="exact"/>
        </dgm:presLayoutVars>
      </dgm:prSet>
      <dgm:spPr/>
    </dgm:pt>
    <dgm:pt modelId="{87EBEBE3-7E0F-43A5-9439-E5DADC22D9E8}" type="pres">
      <dgm:prSet presAssocID="{0AD8C60C-5A39-4CDA-BD7C-8AE596687716}" presName="arrow" presStyleLbl="bgShp" presStyleIdx="0" presStyleCnt="1"/>
      <dgm:spPr/>
    </dgm:pt>
    <dgm:pt modelId="{76390334-9AE9-4696-AA5B-5A89ACEE41C9}" type="pres">
      <dgm:prSet presAssocID="{0AD8C60C-5A39-4CDA-BD7C-8AE596687716}" presName="linearProcess" presStyleCnt="0"/>
      <dgm:spPr/>
    </dgm:pt>
    <dgm:pt modelId="{23F171E5-A8E9-411E-B9E1-951718A9B421}" type="pres">
      <dgm:prSet presAssocID="{188888D3-714F-4D4E-9CAF-2FBA3FA95E58}" presName="textNode" presStyleLbl="node1" presStyleIdx="0" presStyleCnt="3">
        <dgm:presLayoutVars>
          <dgm:bulletEnabled val="1"/>
        </dgm:presLayoutVars>
      </dgm:prSet>
      <dgm:spPr/>
    </dgm:pt>
    <dgm:pt modelId="{3CE2D45B-60CD-4333-A267-D3D0D2FB11D0}" type="pres">
      <dgm:prSet presAssocID="{282D5AE3-0FFD-410C-8C8C-B5E7679F2F07}" presName="sibTrans" presStyleCnt="0"/>
      <dgm:spPr/>
    </dgm:pt>
    <dgm:pt modelId="{83B04239-163E-47C7-BC9F-02ED726E7FDA}" type="pres">
      <dgm:prSet presAssocID="{58D9C748-BA9A-45E2-9F15-E0DE3507FB29}" presName="textNode" presStyleLbl="node1" presStyleIdx="1" presStyleCnt="3">
        <dgm:presLayoutVars>
          <dgm:bulletEnabled val="1"/>
        </dgm:presLayoutVars>
      </dgm:prSet>
      <dgm:spPr/>
    </dgm:pt>
    <dgm:pt modelId="{6E2CE7E2-8158-4C1C-8E79-A7E486B86133}" type="pres">
      <dgm:prSet presAssocID="{0D29F7BF-4D5A-44A8-9446-76BE93B650AD}" presName="sibTrans" presStyleCnt="0"/>
      <dgm:spPr/>
    </dgm:pt>
    <dgm:pt modelId="{1323A4B4-5782-402D-B10E-2DEC7A711A11}" type="pres">
      <dgm:prSet presAssocID="{1BB0920A-5EB7-4448-9686-8766B539956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5A9D939-7593-45A7-A7AF-DFE53BE43D3C}" srcId="{0AD8C60C-5A39-4CDA-BD7C-8AE596687716}" destId="{1BB0920A-5EB7-4448-9686-8766B5399564}" srcOrd="2" destOrd="0" parTransId="{C6EF8131-F086-4AB2-A670-826C4443AAB3}" sibTransId="{C583C5CF-B6D4-4148-9C79-51602E501D1C}"/>
    <dgm:cxn modelId="{AA105D4D-EB74-44E8-9144-3EC1188D93C7}" srcId="{0AD8C60C-5A39-4CDA-BD7C-8AE596687716}" destId="{188888D3-714F-4D4E-9CAF-2FBA3FA95E58}" srcOrd="0" destOrd="0" parTransId="{5848F88A-7CB8-43FC-A716-7D96D77DBEFA}" sibTransId="{282D5AE3-0FFD-410C-8C8C-B5E7679F2F07}"/>
    <dgm:cxn modelId="{FCF8AE86-7E2E-4FF7-83AD-10B16D115BAF}" type="presOf" srcId="{0AD8C60C-5A39-4CDA-BD7C-8AE596687716}" destId="{8964B561-ECE3-4687-93ED-2033620DD3D1}" srcOrd="0" destOrd="0" presId="urn:microsoft.com/office/officeart/2005/8/layout/hProcess9"/>
    <dgm:cxn modelId="{765F40D7-D3EB-4999-9B93-693BF554A0C0}" srcId="{0AD8C60C-5A39-4CDA-BD7C-8AE596687716}" destId="{58D9C748-BA9A-45E2-9F15-E0DE3507FB29}" srcOrd="1" destOrd="0" parTransId="{71DDC564-29A4-4A19-94B0-24064E8D2A5C}" sibTransId="{0D29F7BF-4D5A-44A8-9446-76BE93B650AD}"/>
    <dgm:cxn modelId="{CE08D6E0-DAA2-41F7-A66C-5900623EEC24}" type="presOf" srcId="{1BB0920A-5EB7-4448-9686-8766B5399564}" destId="{1323A4B4-5782-402D-B10E-2DEC7A711A11}" srcOrd="0" destOrd="0" presId="urn:microsoft.com/office/officeart/2005/8/layout/hProcess9"/>
    <dgm:cxn modelId="{4EB6ABE5-6939-4F67-A776-4BBB26EB1115}" type="presOf" srcId="{188888D3-714F-4D4E-9CAF-2FBA3FA95E58}" destId="{23F171E5-A8E9-411E-B9E1-951718A9B421}" srcOrd="0" destOrd="0" presId="urn:microsoft.com/office/officeart/2005/8/layout/hProcess9"/>
    <dgm:cxn modelId="{4E6EBDE9-E08E-4CF6-BEFA-EE3E71C69C8C}" type="presOf" srcId="{58D9C748-BA9A-45E2-9F15-E0DE3507FB29}" destId="{83B04239-163E-47C7-BC9F-02ED726E7FDA}" srcOrd="0" destOrd="0" presId="urn:microsoft.com/office/officeart/2005/8/layout/hProcess9"/>
    <dgm:cxn modelId="{4363EBA4-5339-40A7-B484-FFD714823498}" type="presParOf" srcId="{8964B561-ECE3-4687-93ED-2033620DD3D1}" destId="{87EBEBE3-7E0F-43A5-9439-E5DADC22D9E8}" srcOrd="0" destOrd="0" presId="urn:microsoft.com/office/officeart/2005/8/layout/hProcess9"/>
    <dgm:cxn modelId="{5D64E697-2215-43B8-9C99-90CDACC9304C}" type="presParOf" srcId="{8964B561-ECE3-4687-93ED-2033620DD3D1}" destId="{76390334-9AE9-4696-AA5B-5A89ACEE41C9}" srcOrd="1" destOrd="0" presId="urn:microsoft.com/office/officeart/2005/8/layout/hProcess9"/>
    <dgm:cxn modelId="{98DBD4E8-790D-459B-908F-4E59620CBABF}" type="presParOf" srcId="{76390334-9AE9-4696-AA5B-5A89ACEE41C9}" destId="{23F171E5-A8E9-411E-B9E1-951718A9B421}" srcOrd="0" destOrd="0" presId="urn:microsoft.com/office/officeart/2005/8/layout/hProcess9"/>
    <dgm:cxn modelId="{4FA14AE7-E183-4AC7-A9D6-635B3F4EB73D}" type="presParOf" srcId="{76390334-9AE9-4696-AA5B-5A89ACEE41C9}" destId="{3CE2D45B-60CD-4333-A267-D3D0D2FB11D0}" srcOrd="1" destOrd="0" presId="urn:microsoft.com/office/officeart/2005/8/layout/hProcess9"/>
    <dgm:cxn modelId="{A87E64DA-8CEB-4878-8125-CA2059FCCD3D}" type="presParOf" srcId="{76390334-9AE9-4696-AA5B-5A89ACEE41C9}" destId="{83B04239-163E-47C7-BC9F-02ED726E7FDA}" srcOrd="2" destOrd="0" presId="urn:microsoft.com/office/officeart/2005/8/layout/hProcess9"/>
    <dgm:cxn modelId="{DF1941B1-B161-4538-8E85-95DC9DE9A70E}" type="presParOf" srcId="{76390334-9AE9-4696-AA5B-5A89ACEE41C9}" destId="{6E2CE7E2-8158-4C1C-8E79-A7E486B86133}" srcOrd="3" destOrd="0" presId="urn:microsoft.com/office/officeart/2005/8/layout/hProcess9"/>
    <dgm:cxn modelId="{FCE45B49-5662-433E-80D1-71FC34306602}" type="presParOf" srcId="{76390334-9AE9-4696-AA5B-5A89ACEE41C9}" destId="{1323A4B4-5782-402D-B10E-2DEC7A711A1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1AC3B6-50D7-4FE9-9DE9-60817180D82F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F307219-B7FA-452B-A6BF-DA7ACF1A2DBF}">
      <dgm:prSet custT="1"/>
      <dgm:spPr/>
      <dgm:t>
        <a:bodyPr/>
        <a:lstStyle/>
        <a:p>
          <a:r>
            <a:rPr lang="sv-SE" sz="1800" dirty="0"/>
            <a:t>Arbetsgrupp</a:t>
          </a:r>
        </a:p>
      </dgm:t>
    </dgm:pt>
    <dgm:pt modelId="{AF6F937C-1655-42C2-80B3-3123A50B830A}" type="parTrans" cxnId="{5DE1366D-2115-454B-8A25-2DCF1C3D1680}">
      <dgm:prSet/>
      <dgm:spPr/>
      <dgm:t>
        <a:bodyPr/>
        <a:lstStyle/>
        <a:p>
          <a:endParaRPr lang="sv-SE"/>
        </a:p>
      </dgm:t>
    </dgm:pt>
    <dgm:pt modelId="{BC1FA52B-B8E9-4994-9DA0-AF3D5DAA563D}" type="sibTrans" cxnId="{5DE1366D-2115-454B-8A25-2DCF1C3D1680}">
      <dgm:prSet/>
      <dgm:spPr/>
      <dgm:t>
        <a:bodyPr/>
        <a:lstStyle/>
        <a:p>
          <a:endParaRPr lang="sv-SE"/>
        </a:p>
      </dgm:t>
    </dgm:pt>
    <dgm:pt modelId="{FAC62AC8-70D2-488B-BA45-BF9890E9EB2F}">
      <dgm:prSet custT="1"/>
      <dgm:spPr/>
      <dgm:t>
        <a:bodyPr/>
        <a:lstStyle/>
        <a:p>
          <a:r>
            <a:rPr lang="sv-SE" sz="1800" dirty="0"/>
            <a:t>Socialstyrelsen + Skatteverket</a:t>
          </a:r>
        </a:p>
      </dgm:t>
    </dgm:pt>
    <dgm:pt modelId="{A7B0FBBC-653B-4302-8B34-919C1ABE4C28}" type="parTrans" cxnId="{7ACF7A8F-C919-46D3-A1B6-755D7862C927}">
      <dgm:prSet/>
      <dgm:spPr/>
      <dgm:t>
        <a:bodyPr/>
        <a:lstStyle/>
        <a:p>
          <a:endParaRPr lang="sv-SE"/>
        </a:p>
      </dgm:t>
    </dgm:pt>
    <dgm:pt modelId="{98C260A9-91D1-4852-A553-5D52898FBD2C}" type="sibTrans" cxnId="{7ACF7A8F-C919-46D3-A1B6-755D7862C927}">
      <dgm:prSet/>
      <dgm:spPr/>
      <dgm:t>
        <a:bodyPr/>
        <a:lstStyle/>
        <a:p>
          <a:endParaRPr lang="sv-SE"/>
        </a:p>
      </dgm:t>
    </dgm:pt>
    <dgm:pt modelId="{35AEF50E-49EC-4A6F-B92C-C1B4765A39B1}">
      <dgm:prSet custT="1"/>
      <dgm:spPr/>
      <dgm:t>
        <a:bodyPr/>
        <a:lstStyle/>
        <a:p>
          <a:r>
            <a:rPr lang="sv-SE" sz="1800" dirty="0"/>
            <a:t>SKR + Försäkrings-kassan</a:t>
          </a:r>
        </a:p>
      </dgm:t>
    </dgm:pt>
    <dgm:pt modelId="{D5E3B432-C1D4-410F-A047-A4218716C8AB}" type="parTrans" cxnId="{0C8AF1EC-6179-4B4F-B1A7-FE1922507118}">
      <dgm:prSet/>
      <dgm:spPr/>
      <dgm:t>
        <a:bodyPr/>
        <a:lstStyle/>
        <a:p>
          <a:endParaRPr lang="sv-SE"/>
        </a:p>
      </dgm:t>
    </dgm:pt>
    <dgm:pt modelId="{1D91E3EC-139D-4B87-A787-0E5890853993}" type="sibTrans" cxnId="{0C8AF1EC-6179-4B4F-B1A7-FE1922507118}">
      <dgm:prSet/>
      <dgm:spPr/>
      <dgm:t>
        <a:bodyPr/>
        <a:lstStyle/>
        <a:p>
          <a:endParaRPr lang="sv-SE"/>
        </a:p>
      </dgm:t>
    </dgm:pt>
    <dgm:pt modelId="{9B4A07AF-A603-4410-8EC3-C1A3CC5291AB}">
      <dgm:prSet custT="1"/>
      <dgm:spPr/>
      <dgm:t>
        <a:bodyPr/>
        <a:lstStyle/>
        <a:p>
          <a:r>
            <a:rPr lang="sv-SE" sz="1800" dirty="0"/>
            <a:t>Transportstyrelsen</a:t>
          </a:r>
        </a:p>
      </dgm:t>
    </dgm:pt>
    <dgm:pt modelId="{CADBA100-6FD1-4496-97BD-CC63913FC49C}" type="parTrans" cxnId="{422D2D06-2C9F-481C-9C0C-3F634E924188}">
      <dgm:prSet/>
      <dgm:spPr/>
      <dgm:t>
        <a:bodyPr/>
        <a:lstStyle/>
        <a:p>
          <a:endParaRPr lang="sv-SE"/>
        </a:p>
      </dgm:t>
    </dgm:pt>
    <dgm:pt modelId="{D8EBEBAE-6F40-4EEE-99D3-5993EE1E8C55}" type="sibTrans" cxnId="{422D2D06-2C9F-481C-9C0C-3F634E924188}">
      <dgm:prSet/>
      <dgm:spPr/>
      <dgm:t>
        <a:bodyPr/>
        <a:lstStyle/>
        <a:p>
          <a:endParaRPr lang="sv-SE"/>
        </a:p>
      </dgm:t>
    </dgm:pt>
    <dgm:pt modelId="{2F533150-C041-4629-94C8-FBA4CB4E4BB1}">
      <dgm:prSet custT="1"/>
      <dgm:spPr/>
      <dgm:t>
        <a:bodyPr/>
        <a:lstStyle/>
        <a:p>
          <a:r>
            <a:rPr lang="sv-SE" sz="1800" dirty="0"/>
            <a:t>Arbets-förmedlingen </a:t>
          </a:r>
        </a:p>
      </dgm:t>
    </dgm:pt>
    <dgm:pt modelId="{4C81222F-CFB3-45D3-B25B-C43C99494183}" type="parTrans" cxnId="{21D8B15A-5D29-4334-B8D5-F4F26517C30F}">
      <dgm:prSet/>
      <dgm:spPr/>
      <dgm:t>
        <a:bodyPr/>
        <a:lstStyle/>
        <a:p>
          <a:endParaRPr lang="sv-SE"/>
        </a:p>
      </dgm:t>
    </dgm:pt>
    <dgm:pt modelId="{F8784BDD-C05C-4C32-A1A1-2C90215ABA34}" type="sibTrans" cxnId="{21D8B15A-5D29-4334-B8D5-F4F26517C30F}">
      <dgm:prSet/>
      <dgm:spPr/>
      <dgm:t>
        <a:bodyPr/>
        <a:lstStyle/>
        <a:p>
          <a:endParaRPr lang="sv-SE"/>
        </a:p>
      </dgm:t>
    </dgm:pt>
    <dgm:pt modelId="{EC5BF28A-3CA0-4FCE-B926-D7896BDE9257}">
      <dgm:prSet custT="1"/>
      <dgm:spPr/>
      <dgm:t>
        <a:bodyPr/>
        <a:lstStyle/>
        <a:p>
          <a:r>
            <a:rPr lang="sv-SE" sz="1800" dirty="0"/>
            <a:t>2 intyg</a:t>
          </a:r>
        </a:p>
      </dgm:t>
    </dgm:pt>
    <dgm:pt modelId="{563F4E2C-777B-40B6-B15E-34492AD8E109}" type="parTrans" cxnId="{588940D0-816A-4E14-841B-4527E0D4E6DA}">
      <dgm:prSet/>
      <dgm:spPr/>
      <dgm:t>
        <a:bodyPr/>
        <a:lstStyle/>
        <a:p>
          <a:endParaRPr lang="sv-SE"/>
        </a:p>
      </dgm:t>
    </dgm:pt>
    <dgm:pt modelId="{74FCB6A4-1B8C-431F-813A-633500D75AD5}" type="sibTrans" cxnId="{588940D0-816A-4E14-841B-4527E0D4E6DA}">
      <dgm:prSet/>
      <dgm:spPr/>
      <dgm:t>
        <a:bodyPr/>
        <a:lstStyle/>
        <a:p>
          <a:endParaRPr lang="sv-SE"/>
        </a:p>
      </dgm:t>
    </dgm:pt>
    <dgm:pt modelId="{310DD9C3-F375-4B8C-B73E-AC3D16F98831}">
      <dgm:prSet custT="1"/>
      <dgm:spPr/>
      <dgm:t>
        <a:bodyPr/>
        <a:lstStyle/>
        <a:p>
          <a:r>
            <a:rPr lang="sv-SE" sz="1800" dirty="0"/>
            <a:t>26 intyg</a:t>
          </a:r>
        </a:p>
      </dgm:t>
    </dgm:pt>
    <dgm:pt modelId="{EFBAD552-3BF7-40C8-BB53-19985240B942}" type="parTrans" cxnId="{C2522B39-B44B-4C90-B781-0073A0C3D573}">
      <dgm:prSet/>
      <dgm:spPr/>
      <dgm:t>
        <a:bodyPr/>
        <a:lstStyle/>
        <a:p>
          <a:endParaRPr lang="sv-SE"/>
        </a:p>
      </dgm:t>
    </dgm:pt>
    <dgm:pt modelId="{5E3E1F45-6B22-4A5A-94EA-EA506EE9CB55}" type="sibTrans" cxnId="{C2522B39-B44B-4C90-B781-0073A0C3D573}">
      <dgm:prSet/>
      <dgm:spPr/>
      <dgm:t>
        <a:bodyPr/>
        <a:lstStyle/>
        <a:p>
          <a:endParaRPr lang="sv-SE"/>
        </a:p>
      </dgm:t>
    </dgm:pt>
    <dgm:pt modelId="{0F7D9AC4-E07D-4DF1-89CF-F66E22D725BD}">
      <dgm:prSet custT="1"/>
      <dgm:spPr/>
      <dgm:t>
        <a:bodyPr/>
        <a:lstStyle/>
        <a:p>
          <a:r>
            <a:rPr lang="sv-SE" sz="1800" dirty="0"/>
            <a:t>2+26 intyg</a:t>
          </a:r>
        </a:p>
      </dgm:t>
    </dgm:pt>
    <dgm:pt modelId="{6BE4E386-634B-4E15-9FD4-2EDCDE504F9D}" type="parTrans" cxnId="{40492B2C-D333-4FAB-B0AB-603880BB17E9}">
      <dgm:prSet/>
      <dgm:spPr/>
      <dgm:t>
        <a:bodyPr/>
        <a:lstStyle/>
        <a:p>
          <a:endParaRPr lang="sv-SE"/>
        </a:p>
      </dgm:t>
    </dgm:pt>
    <dgm:pt modelId="{FB43A2FC-31D2-471F-8597-F5E5DFE4010C}" type="sibTrans" cxnId="{40492B2C-D333-4FAB-B0AB-603880BB17E9}">
      <dgm:prSet/>
      <dgm:spPr/>
      <dgm:t>
        <a:bodyPr/>
        <a:lstStyle/>
        <a:p>
          <a:endParaRPr lang="sv-SE"/>
        </a:p>
      </dgm:t>
    </dgm:pt>
    <dgm:pt modelId="{C30CF861-5A95-4063-9B50-419EAA9DD75F}">
      <dgm:prSet custT="1"/>
      <dgm:spPr/>
      <dgm:t>
        <a:bodyPr/>
        <a:lstStyle/>
        <a:p>
          <a:r>
            <a:rPr lang="sv-SE" sz="1800" dirty="0"/>
            <a:t>2+2 intyg</a:t>
          </a:r>
        </a:p>
      </dgm:t>
    </dgm:pt>
    <dgm:pt modelId="{0539315F-3091-4696-841E-125E7AD27374}" type="parTrans" cxnId="{1E419427-9F12-47B4-A7A9-132C87315048}">
      <dgm:prSet/>
      <dgm:spPr/>
      <dgm:t>
        <a:bodyPr/>
        <a:lstStyle/>
        <a:p>
          <a:endParaRPr lang="sv-SE"/>
        </a:p>
      </dgm:t>
    </dgm:pt>
    <dgm:pt modelId="{19AC3FD4-74F6-499F-9EEB-AA22AAA60730}" type="sibTrans" cxnId="{1E419427-9F12-47B4-A7A9-132C87315048}">
      <dgm:prSet/>
      <dgm:spPr/>
      <dgm:t>
        <a:bodyPr/>
        <a:lstStyle/>
        <a:p>
          <a:endParaRPr lang="sv-SE"/>
        </a:p>
      </dgm:t>
    </dgm:pt>
    <dgm:pt modelId="{8BDF2AF8-1B3C-4C27-B880-3DF60C47AE50}" type="pres">
      <dgm:prSet presAssocID="{961AC3B6-50D7-4FE9-9DE9-60817180D82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33AC408-9F47-49C9-8339-D0E9053AF76C}" type="pres">
      <dgm:prSet presAssocID="{5F307219-B7FA-452B-A6BF-DA7ACF1A2DBF}" presName="centerShape" presStyleLbl="node0" presStyleIdx="0" presStyleCnt="1"/>
      <dgm:spPr/>
    </dgm:pt>
    <dgm:pt modelId="{8CDD63D9-A97D-41E9-8363-6480A414A1FD}" type="pres">
      <dgm:prSet presAssocID="{A7B0FBBC-653B-4302-8B34-919C1ABE4C28}" presName="parTrans" presStyleLbl="bgSibTrans2D1" presStyleIdx="0" presStyleCnt="4"/>
      <dgm:spPr/>
    </dgm:pt>
    <dgm:pt modelId="{C9DE3B24-29DA-4C37-8E13-A4A3B37BB659}" type="pres">
      <dgm:prSet presAssocID="{FAC62AC8-70D2-488B-BA45-BF9890E9EB2F}" presName="node" presStyleLbl="node1" presStyleIdx="0" presStyleCnt="4" custScaleX="102940" custScaleY="70593">
        <dgm:presLayoutVars>
          <dgm:bulletEnabled val="1"/>
        </dgm:presLayoutVars>
      </dgm:prSet>
      <dgm:spPr/>
    </dgm:pt>
    <dgm:pt modelId="{65D9B7AC-0E69-4319-A2CB-21C39205F2A8}" type="pres">
      <dgm:prSet presAssocID="{D5E3B432-C1D4-410F-A047-A4218716C8AB}" presName="parTrans" presStyleLbl="bgSibTrans2D1" presStyleIdx="1" presStyleCnt="4"/>
      <dgm:spPr/>
    </dgm:pt>
    <dgm:pt modelId="{388F5EFB-F1BA-4D51-BC0F-62BE69A118CB}" type="pres">
      <dgm:prSet presAssocID="{35AEF50E-49EC-4A6F-B92C-C1B4765A39B1}" presName="node" presStyleLbl="node1" presStyleIdx="1" presStyleCnt="4" custScaleX="104318" custScaleY="74764" custRadScaleRad="99989" custRadScaleInc="29">
        <dgm:presLayoutVars>
          <dgm:bulletEnabled val="1"/>
        </dgm:presLayoutVars>
      </dgm:prSet>
      <dgm:spPr/>
    </dgm:pt>
    <dgm:pt modelId="{0A9F3097-6DE4-43AC-9FD7-52DC45C5763F}" type="pres">
      <dgm:prSet presAssocID="{CADBA100-6FD1-4496-97BD-CC63913FC49C}" presName="parTrans" presStyleLbl="bgSibTrans2D1" presStyleIdx="2" presStyleCnt="4"/>
      <dgm:spPr/>
    </dgm:pt>
    <dgm:pt modelId="{3456ECAD-2FFB-46DF-9D9D-8C8838625D9D}" type="pres">
      <dgm:prSet presAssocID="{9B4A07AF-A603-4410-8EC3-C1A3CC5291AB}" presName="node" presStyleLbl="node1" presStyleIdx="2" presStyleCnt="4" custScaleX="112273" custScaleY="63572">
        <dgm:presLayoutVars>
          <dgm:bulletEnabled val="1"/>
        </dgm:presLayoutVars>
      </dgm:prSet>
      <dgm:spPr/>
    </dgm:pt>
    <dgm:pt modelId="{2E44A3EA-0F84-4CEA-9E99-1F6A73823D01}" type="pres">
      <dgm:prSet presAssocID="{4C81222F-CFB3-45D3-B25B-C43C99494183}" presName="parTrans" presStyleLbl="bgSibTrans2D1" presStyleIdx="3" presStyleCnt="4"/>
      <dgm:spPr/>
    </dgm:pt>
    <dgm:pt modelId="{9370656C-040C-48FB-BB75-58F2F7AACFC7}" type="pres">
      <dgm:prSet presAssocID="{2F533150-C041-4629-94C8-FBA4CB4E4BB1}" presName="node" presStyleLbl="node1" presStyleIdx="3" presStyleCnt="4" custScaleY="66861">
        <dgm:presLayoutVars>
          <dgm:bulletEnabled val="1"/>
        </dgm:presLayoutVars>
      </dgm:prSet>
      <dgm:spPr/>
    </dgm:pt>
  </dgm:ptLst>
  <dgm:cxnLst>
    <dgm:cxn modelId="{422D2D06-2C9F-481C-9C0C-3F634E924188}" srcId="{5F307219-B7FA-452B-A6BF-DA7ACF1A2DBF}" destId="{9B4A07AF-A603-4410-8EC3-C1A3CC5291AB}" srcOrd="2" destOrd="0" parTransId="{CADBA100-6FD1-4496-97BD-CC63913FC49C}" sibTransId="{D8EBEBAE-6F40-4EEE-99D3-5993EE1E8C55}"/>
    <dgm:cxn modelId="{7A347A07-0532-4811-AC77-C4A1D307119C}" type="presOf" srcId="{35AEF50E-49EC-4A6F-B92C-C1B4765A39B1}" destId="{388F5EFB-F1BA-4D51-BC0F-62BE69A118CB}" srcOrd="0" destOrd="0" presId="urn:microsoft.com/office/officeart/2005/8/layout/radial4"/>
    <dgm:cxn modelId="{E45A850F-76E9-4130-B770-CBF17E32E2C8}" type="presOf" srcId="{C30CF861-5A95-4063-9B50-419EAA9DD75F}" destId="{C9DE3B24-29DA-4C37-8E13-A4A3B37BB659}" srcOrd="0" destOrd="1" presId="urn:microsoft.com/office/officeart/2005/8/layout/radial4"/>
    <dgm:cxn modelId="{3BA4F91F-11C3-4A09-AA41-92DFF2469D82}" type="presOf" srcId="{5F307219-B7FA-452B-A6BF-DA7ACF1A2DBF}" destId="{633AC408-9F47-49C9-8339-D0E9053AF76C}" srcOrd="0" destOrd="0" presId="urn:microsoft.com/office/officeart/2005/8/layout/radial4"/>
    <dgm:cxn modelId="{1E419427-9F12-47B4-A7A9-132C87315048}" srcId="{FAC62AC8-70D2-488B-BA45-BF9890E9EB2F}" destId="{C30CF861-5A95-4063-9B50-419EAA9DD75F}" srcOrd="0" destOrd="0" parTransId="{0539315F-3091-4696-841E-125E7AD27374}" sibTransId="{19AC3FD4-74F6-499F-9EEB-AA22AAA60730}"/>
    <dgm:cxn modelId="{40492B2C-D333-4FAB-B0AB-603880BB17E9}" srcId="{35AEF50E-49EC-4A6F-B92C-C1B4765A39B1}" destId="{0F7D9AC4-E07D-4DF1-89CF-F66E22D725BD}" srcOrd="0" destOrd="0" parTransId="{6BE4E386-634B-4E15-9FD4-2EDCDE504F9D}" sibTransId="{FB43A2FC-31D2-471F-8597-F5E5DFE4010C}"/>
    <dgm:cxn modelId="{32A50138-59C3-4B93-8614-DD9099E679E1}" type="presOf" srcId="{2F533150-C041-4629-94C8-FBA4CB4E4BB1}" destId="{9370656C-040C-48FB-BB75-58F2F7AACFC7}" srcOrd="0" destOrd="0" presId="urn:microsoft.com/office/officeart/2005/8/layout/radial4"/>
    <dgm:cxn modelId="{DCAB9538-7510-492E-BE23-F75D61173827}" type="presOf" srcId="{961AC3B6-50D7-4FE9-9DE9-60817180D82F}" destId="{8BDF2AF8-1B3C-4C27-B880-3DF60C47AE50}" srcOrd="0" destOrd="0" presId="urn:microsoft.com/office/officeart/2005/8/layout/radial4"/>
    <dgm:cxn modelId="{C2522B39-B44B-4C90-B781-0073A0C3D573}" srcId="{9B4A07AF-A603-4410-8EC3-C1A3CC5291AB}" destId="{310DD9C3-F375-4B8C-B73E-AC3D16F98831}" srcOrd="0" destOrd="0" parTransId="{EFBAD552-3BF7-40C8-BB53-19985240B942}" sibTransId="{5E3E1F45-6B22-4A5A-94EA-EA506EE9CB55}"/>
    <dgm:cxn modelId="{5DE1366D-2115-454B-8A25-2DCF1C3D1680}" srcId="{961AC3B6-50D7-4FE9-9DE9-60817180D82F}" destId="{5F307219-B7FA-452B-A6BF-DA7ACF1A2DBF}" srcOrd="0" destOrd="0" parTransId="{AF6F937C-1655-42C2-80B3-3123A50B830A}" sibTransId="{BC1FA52B-B8E9-4994-9DA0-AF3D5DAA563D}"/>
    <dgm:cxn modelId="{21D8B15A-5D29-4334-B8D5-F4F26517C30F}" srcId="{5F307219-B7FA-452B-A6BF-DA7ACF1A2DBF}" destId="{2F533150-C041-4629-94C8-FBA4CB4E4BB1}" srcOrd="3" destOrd="0" parTransId="{4C81222F-CFB3-45D3-B25B-C43C99494183}" sibTransId="{F8784BDD-C05C-4C32-A1A1-2C90215ABA34}"/>
    <dgm:cxn modelId="{ECBC587B-32DA-46E3-A8A8-212BABBE7C3F}" type="presOf" srcId="{310DD9C3-F375-4B8C-B73E-AC3D16F98831}" destId="{3456ECAD-2FFB-46DF-9D9D-8C8838625D9D}" srcOrd="0" destOrd="1" presId="urn:microsoft.com/office/officeart/2005/8/layout/radial4"/>
    <dgm:cxn modelId="{7ACF7A8F-C919-46D3-A1B6-755D7862C927}" srcId="{5F307219-B7FA-452B-A6BF-DA7ACF1A2DBF}" destId="{FAC62AC8-70D2-488B-BA45-BF9890E9EB2F}" srcOrd="0" destOrd="0" parTransId="{A7B0FBBC-653B-4302-8B34-919C1ABE4C28}" sibTransId="{98C260A9-91D1-4852-A553-5D52898FBD2C}"/>
    <dgm:cxn modelId="{DE50A692-5DDC-4628-B6C2-13D8A7109826}" type="presOf" srcId="{FAC62AC8-70D2-488B-BA45-BF9890E9EB2F}" destId="{C9DE3B24-29DA-4C37-8E13-A4A3B37BB659}" srcOrd="0" destOrd="0" presId="urn:microsoft.com/office/officeart/2005/8/layout/radial4"/>
    <dgm:cxn modelId="{AB25AAA5-F4BA-405D-99B7-E2B38500A673}" type="presOf" srcId="{EC5BF28A-3CA0-4FCE-B926-D7896BDE9257}" destId="{9370656C-040C-48FB-BB75-58F2F7AACFC7}" srcOrd="0" destOrd="1" presId="urn:microsoft.com/office/officeart/2005/8/layout/radial4"/>
    <dgm:cxn modelId="{8E5F7DAD-F5FD-4A1B-86D0-9069BD38EC81}" type="presOf" srcId="{A7B0FBBC-653B-4302-8B34-919C1ABE4C28}" destId="{8CDD63D9-A97D-41E9-8363-6480A414A1FD}" srcOrd="0" destOrd="0" presId="urn:microsoft.com/office/officeart/2005/8/layout/radial4"/>
    <dgm:cxn modelId="{CE770BBC-2631-479B-9838-351E29A26DF1}" type="presOf" srcId="{9B4A07AF-A603-4410-8EC3-C1A3CC5291AB}" destId="{3456ECAD-2FFB-46DF-9D9D-8C8838625D9D}" srcOrd="0" destOrd="0" presId="urn:microsoft.com/office/officeart/2005/8/layout/radial4"/>
    <dgm:cxn modelId="{5554FCBE-BCE9-4811-B4DD-8B7A6F817828}" type="presOf" srcId="{0F7D9AC4-E07D-4DF1-89CF-F66E22D725BD}" destId="{388F5EFB-F1BA-4D51-BC0F-62BE69A118CB}" srcOrd="0" destOrd="1" presId="urn:microsoft.com/office/officeart/2005/8/layout/radial4"/>
    <dgm:cxn modelId="{588940D0-816A-4E14-841B-4527E0D4E6DA}" srcId="{2F533150-C041-4629-94C8-FBA4CB4E4BB1}" destId="{EC5BF28A-3CA0-4FCE-B926-D7896BDE9257}" srcOrd="0" destOrd="0" parTransId="{563F4E2C-777B-40B6-B15E-34492AD8E109}" sibTransId="{74FCB6A4-1B8C-431F-813A-633500D75AD5}"/>
    <dgm:cxn modelId="{51BEA6E8-A533-426A-B6C9-1592B0C408EB}" type="presOf" srcId="{D5E3B432-C1D4-410F-A047-A4218716C8AB}" destId="{65D9B7AC-0E69-4319-A2CB-21C39205F2A8}" srcOrd="0" destOrd="0" presId="urn:microsoft.com/office/officeart/2005/8/layout/radial4"/>
    <dgm:cxn modelId="{0C8AF1EC-6179-4B4F-B1A7-FE1922507118}" srcId="{5F307219-B7FA-452B-A6BF-DA7ACF1A2DBF}" destId="{35AEF50E-49EC-4A6F-B92C-C1B4765A39B1}" srcOrd="1" destOrd="0" parTransId="{D5E3B432-C1D4-410F-A047-A4218716C8AB}" sibTransId="{1D91E3EC-139D-4B87-A787-0E5890853993}"/>
    <dgm:cxn modelId="{3A3879F5-F3BE-424B-8964-A87E6EFDC838}" type="presOf" srcId="{4C81222F-CFB3-45D3-B25B-C43C99494183}" destId="{2E44A3EA-0F84-4CEA-9E99-1F6A73823D01}" srcOrd="0" destOrd="0" presId="urn:microsoft.com/office/officeart/2005/8/layout/radial4"/>
    <dgm:cxn modelId="{0C6EB8F9-34FD-4A23-BBB3-925C3DBC1742}" type="presOf" srcId="{CADBA100-6FD1-4496-97BD-CC63913FC49C}" destId="{0A9F3097-6DE4-43AC-9FD7-52DC45C5763F}" srcOrd="0" destOrd="0" presId="urn:microsoft.com/office/officeart/2005/8/layout/radial4"/>
    <dgm:cxn modelId="{D8C6EC65-8BF1-4843-8812-595846B6D6EE}" type="presParOf" srcId="{8BDF2AF8-1B3C-4C27-B880-3DF60C47AE50}" destId="{633AC408-9F47-49C9-8339-D0E9053AF76C}" srcOrd="0" destOrd="0" presId="urn:microsoft.com/office/officeart/2005/8/layout/radial4"/>
    <dgm:cxn modelId="{61537B90-02E0-4C26-AD61-0AD74E570B7C}" type="presParOf" srcId="{8BDF2AF8-1B3C-4C27-B880-3DF60C47AE50}" destId="{8CDD63D9-A97D-41E9-8363-6480A414A1FD}" srcOrd="1" destOrd="0" presId="urn:microsoft.com/office/officeart/2005/8/layout/radial4"/>
    <dgm:cxn modelId="{5C1AE062-A71A-4DF5-A13E-E4C5280820DE}" type="presParOf" srcId="{8BDF2AF8-1B3C-4C27-B880-3DF60C47AE50}" destId="{C9DE3B24-29DA-4C37-8E13-A4A3B37BB659}" srcOrd="2" destOrd="0" presId="urn:microsoft.com/office/officeart/2005/8/layout/radial4"/>
    <dgm:cxn modelId="{2E3BC2C6-EAA9-4878-B126-9FB10DEFC9C3}" type="presParOf" srcId="{8BDF2AF8-1B3C-4C27-B880-3DF60C47AE50}" destId="{65D9B7AC-0E69-4319-A2CB-21C39205F2A8}" srcOrd="3" destOrd="0" presId="urn:microsoft.com/office/officeart/2005/8/layout/radial4"/>
    <dgm:cxn modelId="{99F69BD3-571B-4CDF-A855-87460958D7FB}" type="presParOf" srcId="{8BDF2AF8-1B3C-4C27-B880-3DF60C47AE50}" destId="{388F5EFB-F1BA-4D51-BC0F-62BE69A118CB}" srcOrd="4" destOrd="0" presId="urn:microsoft.com/office/officeart/2005/8/layout/radial4"/>
    <dgm:cxn modelId="{012C8166-F98E-44C9-B071-28FA907B1D91}" type="presParOf" srcId="{8BDF2AF8-1B3C-4C27-B880-3DF60C47AE50}" destId="{0A9F3097-6DE4-43AC-9FD7-52DC45C5763F}" srcOrd="5" destOrd="0" presId="urn:microsoft.com/office/officeart/2005/8/layout/radial4"/>
    <dgm:cxn modelId="{4D4FC075-F35C-42C6-A7EE-C265AF5D479F}" type="presParOf" srcId="{8BDF2AF8-1B3C-4C27-B880-3DF60C47AE50}" destId="{3456ECAD-2FFB-46DF-9D9D-8C8838625D9D}" srcOrd="6" destOrd="0" presId="urn:microsoft.com/office/officeart/2005/8/layout/radial4"/>
    <dgm:cxn modelId="{854A4628-A201-45FB-AA36-47174B368331}" type="presParOf" srcId="{8BDF2AF8-1B3C-4C27-B880-3DF60C47AE50}" destId="{2E44A3EA-0F84-4CEA-9E99-1F6A73823D01}" srcOrd="7" destOrd="0" presId="urn:microsoft.com/office/officeart/2005/8/layout/radial4"/>
    <dgm:cxn modelId="{C83A68EF-3AA3-4773-B4A4-412E8169CFAB}" type="presParOf" srcId="{8BDF2AF8-1B3C-4C27-B880-3DF60C47AE50}" destId="{9370656C-040C-48FB-BB75-58F2F7AACFC7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D8C60C-5A39-4CDA-BD7C-8AE596687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8888D3-714F-4D4E-9CAF-2FBA3FA95E58}">
      <dgm:prSet/>
      <dgm:spPr/>
      <dgm:t>
        <a:bodyPr/>
        <a:lstStyle/>
        <a:p>
          <a:r>
            <a:rPr lang="sv-SE" dirty="0"/>
            <a:t>Informationsområde 1 Basuppgifter</a:t>
          </a:r>
        </a:p>
      </dgm:t>
    </dgm:pt>
    <dgm:pt modelId="{5848F88A-7CB8-43FC-A716-7D96D77DBEFA}" type="parTrans" cxnId="{AA105D4D-EB74-44E8-9144-3EC1188D93C7}">
      <dgm:prSet/>
      <dgm:spPr/>
      <dgm:t>
        <a:bodyPr/>
        <a:lstStyle/>
        <a:p>
          <a:endParaRPr lang="sv-SE"/>
        </a:p>
      </dgm:t>
    </dgm:pt>
    <dgm:pt modelId="{282D5AE3-0FFD-410C-8C8C-B5E7679F2F07}" type="sibTrans" cxnId="{AA105D4D-EB74-44E8-9144-3EC1188D93C7}">
      <dgm:prSet/>
      <dgm:spPr/>
      <dgm:t>
        <a:bodyPr/>
        <a:lstStyle/>
        <a:p>
          <a:endParaRPr lang="sv-SE"/>
        </a:p>
      </dgm:t>
    </dgm:pt>
    <dgm:pt modelId="{58D9C748-BA9A-45E2-9F15-E0DE3507FB29}">
      <dgm:prSet/>
      <dgm:spPr/>
      <dgm:t>
        <a:bodyPr/>
        <a:lstStyle/>
        <a:p>
          <a:r>
            <a:rPr lang="sv-SE" dirty="0"/>
            <a:t>Informationsområde 2 Diagnos</a:t>
          </a:r>
        </a:p>
      </dgm:t>
    </dgm:pt>
    <dgm:pt modelId="{71DDC564-29A4-4A19-94B0-24064E8D2A5C}" type="parTrans" cxnId="{765F40D7-D3EB-4999-9B93-693BF554A0C0}">
      <dgm:prSet/>
      <dgm:spPr/>
      <dgm:t>
        <a:bodyPr/>
        <a:lstStyle/>
        <a:p>
          <a:endParaRPr lang="sv-SE"/>
        </a:p>
      </dgm:t>
    </dgm:pt>
    <dgm:pt modelId="{0D29F7BF-4D5A-44A8-9446-76BE93B650AD}" type="sibTrans" cxnId="{765F40D7-D3EB-4999-9B93-693BF554A0C0}">
      <dgm:prSet/>
      <dgm:spPr/>
      <dgm:t>
        <a:bodyPr/>
        <a:lstStyle/>
        <a:p>
          <a:endParaRPr lang="sv-SE"/>
        </a:p>
      </dgm:t>
    </dgm:pt>
    <dgm:pt modelId="{1BB0920A-5EB7-4448-9686-8766B5399564}">
      <dgm:prSet/>
      <dgm:spPr/>
      <dgm:t>
        <a:bodyPr/>
        <a:lstStyle/>
        <a:p>
          <a:r>
            <a:rPr lang="sv-SE" dirty="0"/>
            <a:t>Informationsområde 3 …</a:t>
          </a:r>
        </a:p>
      </dgm:t>
    </dgm:pt>
    <dgm:pt modelId="{C6EF8131-F086-4AB2-A670-826C4443AAB3}" type="parTrans" cxnId="{15A9D939-7593-45A7-A7AF-DFE53BE43D3C}">
      <dgm:prSet/>
      <dgm:spPr/>
      <dgm:t>
        <a:bodyPr/>
        <a:lstStyle/>
        <a:p>
          <a:endParaRPr lang="sv-SE"/>
        </a:p>
      </dgm:t>
    </dgm:pt>
    <dgm:pt modelId="{C583C5CF-B6D4-4148-9C79-51602E501D1C}" type="sibTrans" cxnId="{15A9D939-7593-45A7-A7AF-DFE53BE43D3C}">
      <dgm:prSet/>
      <dgm:spPr/>
      <dgm:t>
        <a:bodyPr/>
        <a:lstStyle/>
        <a:p>
          <a:endParaRPr lang="sv-SE"/>
        </a:p>
      </dgm:t>
    </dgm:pt>
    <dgm:pt modelId="{8964B561-ECE3-4687-93ED-2033620DD3D1}" type="pres">
      <dgm:prSet presAssocID="{0AD8C60C-5A39-4CDA-BD7C-8AE596687716}" presName="CompostProcess" presStyleCnt="0">
        <dgm:presLayoutVars>
          <dgm:dir/>
          <dgm:resizeHandles val="exact"/>
        </dgm:presLayoutVars>
      </dgm:prSet>
      <dgm:spPr/>
    </dgm:pt>
    <dgm:pt modelId="{87EBEBE3-7E0F-43A5-9439-E5DADC22D9E8}" type="pres">
      <dgm:prSet presAssocID="{0AD8C60C-5A39-4CDA-BD7C-8AE596687716}" presName="arrow" presStyleLbl="bgShp" presStyleIdx="0" presStyleCnt="1"/>
      <dgm:spPr/>
    </dgm:pt>
    <dgm:pt modelId="{76390334-9AE9-4696-AA5B-5A89ACEE41C9}" type="pres">
      <dgm:prSet presAssocID="{0AD8C60C-5A39-4CDA-BD7C-8AE596687716}" presName="linearProcess" presStyleCnt="0"/>
      <dgm:spPr/>
    </dgm:pt>
    <dgm:pt modelId="{23F171E5-A8E9-411E-B9E1-951718A9B421}" type="pres">
      <dgm:prSet presAssocID="{188888D3-714F-4D4E-9CAF-2FBA3FA95E58}" presName="textNode" presStyleLbl="node1" presStyleIdx="0" presStyleCnt="3">
        <dgm:presLayoutVars>
          <dgm:bulletEnabled val="1"/>
        </dgm:presLayoutVars>
      </dgm:prSet>
      <dgm:spPr/>
    </dgm:pt>
    <dgm:pt modelId="{3CE2D45B-60CD-4333-A267-D3D0D2FB11D0}" type="pres">
      <dgm:prSet presAssocID="{282D5AE3-0FFD-410C-8C8C-B5E7679F2F07}" presName="sibTrans" presStyleCnt="0"/>
      <dgm:spPr/>
    </dgm:pt>
    <dgm:pt modelId="{83B04239-163E-47C7-BC9F-02ED726E7FDA}" type="pres">
      <dgm:prSet presAssocID="{58D9C748-BA9A-45E2-9F15-E0DE3507FB29}" presName="textNode" presStyleLbl="node1" presStyleIdx="1" presStyleCnt="3">
        <dgm:presLayoutVars>
          <dgm:bulletEnabled val="1"/>
        </dgm:presLayoutVars>
      </dgm:prSet>
      <dgm:spPr/>
    </dgm:pt>
    <dgm:pt modelId="{6E2CE7E2-8158-4C1C-8E79-A7E486B86133}" type="pres">
      <dgm:prSet presAssocID="{0D29F7BF-4D5A-44A8-9446-76BE93B650AD}" presName="sibTrans" presStyleCnt="0"/>
      <dgm:spPr/>
    </dgm:pt>
    <dgm:pt modelId="{1323A4B4-5782-402D-B10E-2DEC7A711A11}" type="pres">
      <dgm:prSet presAssocID="{1BB0920A-5EB7-4448-9686-8766B539956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5A9D939-7593-45A7-A7AF-DFE53BE43D3C}" srcId="{0AD8C60C-5A39-4CDA-BD7C-8AE596687716}" destId="{1BB0920A-5EB7-4448-9686-8766B5399564}" srcOrd="2" destOrd="0" parTransId="{C6EF8131-F086-4AB2-A670-826C4443AAB3}" sibTransId="{C583C5CF-B6D4-4148-9C79-51602E501D1C}"/>
    <dgm:cxn modelId="{AA105D4D-EB74-44E8-9144-3EC1188D93C7}" srcId="{0AD8C60C-5A39-4CDA-BD7C-8AE596687716}" destId="{188888D3-714F-4D4E-9CAF-2FBA3FA95E58}" srcOrd="0" destOrd="0" parTransId="{5848F88A-7CB8-43FC-A716-7D96D77DBEFA}" sibTransId="{282D5AE3-0FFD-410C-8C8C-B5E7679F2F07}"/>
    <dgm:cxn modelId="{FCF8AE86-7E2E-4FF7-83AD-10B16D115BAF}" type="presOf" srcId="{0AD8C60C-5A39-4CDA-BD7C-8AE596687716}" destId="{8964B561-ECE3-4687-93ED-2033620DD3D1}" srcOrd="0" destOrd="0" presId="urn:microsoft.com/office/officeart/2005/8/layout/hProcess9"/>
    <dgm:cxn modelId="{765F40D7-D3EB-4999-9B93-693BF554A0C0}" srcId="{0AD8C60C-5A39-4CDA-BD7C-8AE596687716}" destId="{58D9C748-BA9A-45E2-9F15-E0DE3507FB29}" srcOrd="1" destOrd="0" parTransId="{71DDC564-29A4-4A19-94B0-24064E8D2A5C}" sibTransId="{0D29F7BF-4D5A-44A8-9446-76BE93B650AD}"/>
    <dgm:cxn modelId="{CE08D6E0-DAA2-41F7-A66C-5900623EEC24}" type="presOf" srcId="{1BB0920A-5EB7-4448-9686-8766B5399564}" destId="{1323A4B4-5782-402D-B10E-2DEC7A711A11}" srcOrd="0" destOrd="0" presId="urn:microsoft.com/office/officeart/2005/8/layout/hProcess9"/>
    <dgm:cxn modelId="{4EB6ABE5-6939-4F67-A776-4BBB26EB1115}" type="presOf" srcId="{188888D3-714F-4D4E-9CAF-2FBA3FA95E58}" destId="{23F171E5-A8E9-411E-B9E1-951718A9B421}" srcOrd="0" destOrd="0" presId="urn:microsoft.com/office/officeart/2005/8/layout/hProcess9"/>
    <dgm:cxn modelId="{4E6EBDE9-E08E-4CF6-BEFA-EE3E71C69C8C}" type="presOf" srcId="{58D9C748-BA9A-45E2-9F15-E0DE3507FB29}" destId="{83B04239-163E-47C7-BC9F-02ED726E7FDA}" srcOrd="0" destOrd="0" presId="urn:microsoft.com/office/officeart/2005/8/layout/hProcess9"/>
    <dgm:cxn modelId="{4363EBA4-5339-40A7-B484-FFD714823498}" type="presParOf" srcId="{8964B561-ECE3-4687-93ED-2033620DD3D1}" destId="{87EBEBE3-7E0F-43A5-9439-E5DADC22D9E8}" srcOrd="0" destOrd="0" presId="urn:microsoft.com/office/officeart/2005/8/layout/hProcess9"/>
    <dgm:cxn modelId="{5D64E697-2215-43B8-9C99-90CDACC9304C}" type="presParOf" srcId="{8964B561-ECE3-4687-93ED-2033620DD3D1}" destId="{76390334-9AE9-4696-AA5B-5A89ACEE41C9}" srcOrd="1" destOrd="0" presId="urn:microsoft.com/office/officeart/2005/8/layout/hProcess9"/>
    <dgm:cxn modelId="{98DBD4E8-790D-459B-908F-4E59620CBABF}" type="presParOf" srcId="{76390334-9AE9-4696-AA5B-5A89ACEE41C9}" destId="{23F171E5-A8E9-411E-B9E1-951718A9B421}" srcOrd="0" destOrd="0" presId="urn:microsoft.com/office/officeart/2005/8/layout/hProcess9"/>
    <dgm:cxn modelId="{4FA14AE7-E183-4AC7-A9D6-635B3F4EB73D}" type="presParOf" srcId="{76390334-9AE9-4696-AA5B-5A89ACEE41C9}" destId="{3CE2D45B-60CD-4333-A267-D3D0D2FB11D0}" srcOrd="1" destOrd="0" presId="urn:microsoft.com/office/officeart/2005/8/layout/hProcess9"/>
    <dgm:cxn modelId="{A87E64DA-8CEB-4878-8125-CA2059FCCD3D}" type="presParOf" srcId="{76390334-9AE9-4696-AA5B-5A89ACEE41C9}" destId="{83B04239-163E-47C7-BC9F-02ED726E7FDA}" srcOrd="2" destOrd="0" presId="urn:microsoft.com/office/officeart/2005/8/layout/hProcess9"/>
    <dgm:cxn modelId="{DF1941B1-B161-4538-8E85-95DC9DE9A70E}" type="presParOf" srcId="{76390334-9AE9-4696-AA5B-5A89ACEE41C9}" destId="{6E2CE7E2-8158-4C1C-8E79-A7E486B86133}" srcOrd="3" destOrd="0" presId="urn:microsoft.com/office/officeart/2005/8/layout/hProcess9"/>
    <dgm:cxn modelId="{FCE45B49-5662-433E-80D1-71FC34306602}" type="presParOf" srcId="{76390334-9AE9-4696-AA5B-5A89ACEE41C9}" destId="{1323A4B4-5782-402D-B10E-2DEC7A711A1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D8C60C-5A39-4CDA-BD7C-8AE596687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8888D3-714F-4D4E-9CAF-2FBA3FA95E58}">
      <dgm:prSet custT="1"/>
      <dgm:spPr/>
      <dgm:t>
        <a:bodyPr/>
        <a:lstStyle/>
        <a:p>
          <a:r>
            <a:rPr lang="sv-SE" sz="1200" dirty="0"/>
            <a:t>Informationsmängder per intyg</a:t>
          </a:r>
        </a:p>
      </dgm:t>
    </dgm:pt>
    <dgm:pt modelId="{5848F88A-7CB8-43FC-A716-7D96D77DBEFA}" type="parTrans" cxnId="{AA105D4D-EB74-44E8-9144-3EC1188D93C7}">
      <dgm:prSet/>
      <dgm:spPr/>
      <dgm:t>
        <a:bodyPr/>
        <a:lstStyle/>
        <a:p>
          <a:endParaRPr lang="sv-SE"/>
        </a:p>
      </dgm:t>
    </dgm:pt>
    <dgm:pt modelId="{282D5AE3-0FFD-410C-8C8C-B5E7679F2F07}" type="sibTrans" cxnId="{AA105D4D-EB74-44E8-9144-3EC1188D93C7}">
      <dgm:prSet/>
      <dgm:spPr/>
      <dgm:t>
        <a:bodyPr/>
        <a:lstStyle/>
        <a:p>
          <a:endParaRPr lang="sv-SE"/>
        </a:p>
      </dgm:t>
    </dgm:pt>
    <dgm:pt modelId="{DA96A103-1FE1-462D-860C-18161DD2FF82}" type="pres">
      <dgm:prSet presAssocID="{0AD8C60C-5A39-4CDA-BD7C-8AE596687716}" presName="CompostProcess" presStyleCnt="0">
        <dgm:presLayoutVars>
          <dgm:dir/>
          <dgm:resizeHandles val="exact"/>
        </dgm:presLayoutVars>
      </dgm:prSet>
      <dgm:spPr/>
    </dgm:pt>
    <dgm:pt modelId="{01BC93EA-6260-4479-BA34-F284EC75A33D}" type="pres">
      <dgm:prSet presAssocID="{0AD8C60C-5A39-4CDA-BD7C-8AE596687716}" presName="arrow" presStyleLbl="bgShp" presStyleIdx="0" presStyleCnt="1"/>
      <dgm:spPr/>
    </dgm:pt>
    <dgm:pt modelId="{2523AE15-0424-4839-9558-18DE2E4F032E}" type="pres">
      <dgm:prSet presAssocID="{0AD8C60C-5A39-4CDA-BD7C-8AE596687716}" presName="linearProcess" presStyleCnt="0"/>
      <dgm:spPr/>
    </dgm:pt>
    <dgm:pt modelId="{925D9584-98BA-4E96-939B-306746C3D007}" type="pres">
      <dgm:prSet presAssocID="{188888D3-714F-4D4E-9CAF-2FBA3FA95E58}" presName="textNode" presStyleLbl="node1" presStyleIdx="0" presStyleCnt="1" custLinFactNeighborX="-2443" custLinFactNeighborY="2747">
        <dgm:presLayoutVars>
          <dgm:bulletEnabled val="1"/>
        </dgm:presLayoutVars>
      </dgm:prSet>
      <dgm:spPr/>
    </dgm:pt>
  </dgm:ptLst>
  <dgm:cxnLst>
    <dgm:cxn modelId="{AA105D4D-EB74-44E8-9144-3EC1188D93C7}" srcId="{0AD8C60C-5A39-4CDA-BD7C-8AE596687716}" destId="{188888D3-714F-4D4E-9CAF-2FBA3FA95E58}" srcOrd="0" destOrd="0" parTransId="{5848F88A-7CB8-43FC-A716-7D96D77DBEFA}" sibTransId="{282D5AE3-0FFD-410C-8C8C-B5E7679F2F07}"/>
    <dgm:cxn modelId="{743D1AD3-A7EB-447F-9A72-1BAD4CBFB71F}" type="presOf" srcId="{0AD8C60C-5A39-4CDA-BD7C-8AE596687716}" destId="{DA96A103-1FE1-462D-860C-18161DD2FF82}" srcOrd="0" destOrd="0" presId="urn:microsoft.com/office/officeart/2005/8/layout/hProcess9"/>
    <dgm:cxn modelId="{D8DA86D9-2D59-4327-9A63-460274744BFA}" type="presOf" srcId="{188888D3-714F-4D4E-9CAF-2FBA3FA95E58}" destId="{925D9584-98BA-4E96-939B-306746C3D007}" srcOrd="0" destOrd="0" presId="urn:microsoft.com/office/officeart/2005/8/layout/hProcess9"/>
    <dgm:cxn modelId="{2F614500-A46D-4DEC-9768-4921E8BA9C60}" type="presParOf" srcId="{DA96A103-1FE1-462D-860C-18161DD2FF82}" destId="{01BC93EA-6260-4479-BA34-F284EC75A33D}" srcOrd="0" destOrd="0" presId="urn:microsoft.com/office/officeart/2005/8/layout/hProcess9"/>
    <dgm:cxn modelId="{07C26B22-2531-4DC9-86B1-5EB6D2E1FAB8}" type="presParOf" srcId="{DA96A103-1FE1-462D-860C-18161DD2FF82}" destId="{2523AE15-0424-4839-9558-18DE2E4F032E}" srcOrd="1" destOrd="0" presId="urn:microsoft.com/office/officeart/2005/8/layout/hProcess9"/>
    <dgm:cxn modelId="{0CAC9E64-EC42-416B-A43D-596A2A9B9CB5}" type="presParOf" srcId="{2523AE15-0424-4839-9558-18DE2E4F032E}" destId="{925D9584-98BA-4E96-939B-306746C3D00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205EC3-69B9-4D47-899B-9C47B78A49B0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31338B48-21D6-4157-BE97-53EFEAC375DF}">
      <dgm:prSet custT="1"/>
      <dgm:spPr/>
      <dgm:t>
        <a:bodyPr/>
        <a:lstStyle/>
        <a:p>
          <a:r>
            <a:rPr lang="sv-SE" sz="1000" dirty="0"/>
            <a:t>Socialstyrelsen + Skatteverket</a:t>
          </a:r>
        </a:p>
      </dgm:t>
    </dgm:pt>
    <dgm:pt modelId="{011F14E7-DE47-4FCE-A02D-E3FBB807D6DE}" type="parTrans" cxnId="{D07D0125-BA95-4517-A1DB-27DFAC661707}">
      <dgm:prSet/>
      <dgm:spPr/>
      <dgm:t>
        <a:bodyPr/>
        <a:lstStyle/>
        <a:p>
          <a:endParaRPr lang="sv-SE"/>
        </a:p>
      </dgm:t>
    </dgm:pt>
    <dgm:pt modelId="{5B5960CA-1E11-426D-B684-5DF981E6BDBD}" type="sibTrans" cxnId="{D07D0125-BA95-4517-A1DB-27DFAC661707}">
      <dgm:prSet/>
      <dgm:spPr/>
      <dgm:t>
        <a:bodyPr/>
        <a:lstStyle/>
        <a:p>
          <a:endParaRPr lang="sv-SE"/>
        </a:p>
      </dgm:t>
    </dgm:pt>
    <dgm:pt modelId="{8BEF4BB8-4A24-4632-971B-F5D885F2A128}">
      <dgm:prSet custT="1"/>
      <dgm:spPr/>
      <dgm:t>
        <a:bodyPr/>
        <a:lstStyle/>
        <a:p>
          <a:r>
            <a:rPr lang="sv-SE" sz="1000" dirty="0"/>
            <a:t>SKR + Försäkrings-kassan</a:t>
          </a:r>
        </a:p>
      </dgm:t>
    </dgm:pt>
    <dgm:pt modelId="{0E5819C1-34F2-4C36-A56C-CBFEF271F066}" type="parTrans" cxnId="{B36D32D1-D394-445D-BA75-AFB4D295BC3E}">
      <dgm:prSet/>
      <dgm:spPr/>
      <dgm:t>
        <a:bodyPr/>
        <a:lstStyle/>
        <a:p>
          <a:endParaRPr lang="sv-SE"/>
        </a:p>
      </dgm:t>
    </dgm:pt>
    <dgm:pt modelId="{CF23D6D6-9293-4655-A769-6615E4C2624D}" type="sibTrans" cxnId="{B36D32D1-D394-445D-BA75-AFB4D295BC3E}">
      <dgm:prSet/>
      <dgm:spPr/>
      <dgm:t>
        <a:bodyPr/>
        <a:lstStyle/>
        <a:p>
          <a:endParaRPr lang="sv-SE"/>
        </a:p>
      </dgm:t>
    </dgm:pt>
    <dgm:pt modelId="{86623579-41CE-4AC0-93EB-A36182194A17}">
      <dgm:prSet custT="1"/>
      <dgm:spPr/>
      <dgm:t>
        <a:bodyPr/>
        <a:lstStyle/>
        <a:p>
          <a:r>
            <a:rPr lang="sv-SE" sz="1000" dirty="0"/>
            <a:t>Transportstyrelsen</a:t>
          </a:r>
        </a:p>
      </dgm:t>
    </dgm:pt>
    <dgm:pt modelId="{C159E138-54B6-4371-98C4-2A42844E0094}" type="parTrans" cxnId="{76896CE4-E865-40D7-A272-A5B3B3B18610}">
      <dgm:prSet/>
      <dgm:spPr/>
      <dgm:t>
        <a:bodyPr/>
        <a:lstStyle/>
        <a:p>
          <a:endParaRPr lang="sv-SE"/>
        </a:p>
      </dgm:t>
    </dgm:pt>
    <dgm:pt modelId="{A65D5982-A628-47D7-8FAE-CAB2C791C4BC}" type="sibTrans" cxnId="{76896CE4-E865-40D7-A272-A5B3B3B18610}">
      <dgm:prSet/>
      <dgm:spPr/>
      <dgm:t>
        <a:bodyPr/>
        <a:lstStyle/>
        <a:p>
          <a:endParaRPr lang="sv-SE"/>
        </a:p>
      </dgm:t>
    </dgm:pt>
    <dgm:pt modelId="{886B929B-A821-4891-814E-A27019EB40C2}">
      <dgm:prSet custT="1"/>
      <dgm:spPr/>
      <dgm:t>
        <a:bodyPr/>
        <a:lstStyle/>
        <a:p>
          <a:r>
            <a:rPr lang="sv-SE" sz="1000" dirty="0"/>
            <a:t>Arbets-förmedlingen </a:t>
          </a:r>
        </a:p>
      </dgm:t>
    </dgm:pt>
    <dgm:pt modelId="{5B47D405-C040-4776-96EE-771E1FD81D28}" type="parTrans" cxnId="{07DAA9D7-BC56-4B59-8967-BC5583B74401}">
      <dgm:prSet/>
      <dgm:spPr/>
      <dgm:t>
        <a:bodyPr/>
        <a:lstStyle/>
        <a:p>
          <a:endParaRPr lang="sv-SE"/>
        </a:p>
      </dgm:t>
    </dgm:pt>
    <dgm:pt modelId="{A4C3CDBC-2102-41D1-B1DA-75924098B715}" type="sibTrans" cxnId="{07DAA9D7-BC56-4B59-8967-BC5583B74401}">
      <dgm:prSet/>
      <dgm:spPr/>
      <dgm:t>
        <a:bodyPr/>
        <a:lstStyle/>
        <a:p>
          <a:endParaRPr lang="sv-SE"/>
        </a:p>
      </dgm:t>
    </dgm:pt>
    <dgm:pt modelId="{6103EE66-232B-4A55-A0BE-ED2ABFFDF3C1}">
      <dgm:prSet/>
      <dgm:spPr/>
      <dgm:t>
        <a:bodyPr/>
        <a:lstStyle/>
        <a:p>
          <a:r>
            <a:rPr lang="sv-SE" dirty="0"/>
            <a:t>Arbetsgrupp</a:t>
          </a:r>
        </a:p>
      </dgm:t>
    </dgm:pt>
    <dgm:pt modelId="{67FAD8FC-F20F-407C-AA2D-2FBC28660097}" type="parTrans" cxnId="{7082977B-CBB1-4E21-B1A5-2ED0D53493C9}">
      <dgm:prSet/>
      <dgm:spPr/>
      <dgm:t>
        <a:bodyPr/>
        <a:lstStyle/>
        <a:p>
          <a:endParaRPr lang="sv-SE"/>
        </a:p>
      </dgm:t>
    </dgm:pt>
    <dgm:pt modelId="{82EFA9CA-39F6-461A-A051-B56DFA84F5BC}" type="sibTrans" cxnId="{7082977B-CBB1-4E21-B1A5-2ED0D53493C9}">
      <dgm:prSet/>
      <dgm:spPr/>
      <dgm:t>
        <a:bodyPr/>
        <a:lstStyle/>
        <a:p>
          <a:endParaRPr lang="sv-SE"/>
        </a:p>
      </dgm:t>
    </dgm:pt>
    <dgm:pt modelId="{270F8671-BB91-4F4D-AF04-EC3557807BCC}" type="pres">
      <dgm:prSet presAssocID="{0C205EC3-69B9-4D47-899B-9C47B78A49B0}" presName="Name0" presStyleCnt="0">
        <dgm:presLayoutVars>
          <dgm:dir/>
          <dgm:resizeHandles val="exact"/>
        </dgm:presLayoutVars>
      </dgm:prSet>
      <dgm:spPr/>
    </dgm:pt>
    <dgm:pt modelId="{40EB3E95-30D5-49E4-A8BE-C09DB9CDD26A}" type="pres">
      <dgm:prSet presAssocID="{0C205EC3-69B9-4D47-899B-9C47B78A49B0}" presName="vNodes" presStyleCnt="0"/>
      <dgm:spPr/>
    </dgm:pt>
    <dgm:pt modelId="{49045746-6D0A-4B45-97F3-54F0C966E7F8}" type="pres">
      <dgm:prSet presAssocID="{31338B48-21D6-4157-BE97-53EFEAC375DF}" presName="node" presStyleLbl="node1" presStyleIdx="0" presStyleCnt="5">
        <dgm:presLayoutVars>
          <dgm:bulletEnabled val="1"/>
        </dgm:presLayoutVars>
      </dgm:prSet>
      <dgm:spPr/>
    </dgm:pt>
    <dgm:pt modelId="{FE19BABC-66F2-45EF-AFAD-B922EBE83FD2}" type="pres">
      <dgm:prSet presAssocID="{5B5960CA-1E11-426D-B684-5DF981E6BDBD}" presName="spacerT" presStyleCnt="0"/>
      <dgm:spPr/>
    </dgm:pt>
    <dgm:pt modelId="{3F9D5F67-1708-41F7-B791-5313000758B3}" type="pres">
      <dgm:prSet presAssocID="{5B5960CA-1E11-426D-B684-5DF981E6BDBD}" presName="sibTrans" presStyleLbl="sibTrans2D1" presStyleIdx="0" presStyleCnt="4"/>
      <dgm:spPr/>
    </dgm:pt>
    <dgm:pt modelId="{16F9758C-CB50-447C-ACAC-478E36DD2149}" type="pres">
      <dgm:prSet presAssocID="{5B5960CA-1E11-426D-B684-5DF981E6BDBD}" presName="spacerB" presStyleCnt="0"/>
      <dgm:spPr/>
    </dgm:pt>
    <dgm:pt modelId="{1B674B23-AE2F-4239-9D97-FD8BFC17A394}" type="pres">
      <dgm:prSet presAssocID="{8BEF4BB8-4A24-4632-971B-F5D885F2A128}" presName="node" presStyleLbl="node1" presStyleIdx="1" presStyleCnt="5">
        <dgm:presLayoutVars>
          <dgm:bulletEnabled val="1"/>
        </dgm:presLayoutVars>
      </dgm:prSet>
      <dgm:spPr/>
    </dgm:pt>
    <dgm:pt modelId="{FD6F9FC8-88D9-40A7-9A9D-E4B85C5A7BF0}" type="pres">
      <dgm:prSet presAssocID="{CF23D6D6-9293-4655-A769-6615E4C2624D}" presName="spacerT" presStyleCnt="0"/>
      <dgm:spPr/>
    </dgm:pt>
    <dgm:pt modelId="{3C802DC6-2ACF-4AD8-8E9F-CF1628ED585C}" type="pres">
      <dgm:prSet presAssocID="{CF23D6D6-9293-4655-A769-6615E4C2624D}" presName="sibTrans" presStyleLbl="sibTrans2D1" presStyleIdx="1" presStyleCnt="4"/>
      <dgm:spPr/>
    </dgm:pt>
    <dgm:pt modelId="{36911002-32D2-4FEA-84DB-82203F669F71}" type="pres">
      <dgm:prSet presAssocID="{CF23D6D6-9293-4655-A769-6615E4C2624D}" presName="spacerB" presStyleCnt="0"/>
      <dgm:spPr/>
    </dgm:pt>
    <dgm:pt modelId="{DB597897-D304-4B24-9D7F-BD43C2B2D1C6}" type="pres">
      <dgm:prSet presAssocID="{86623579-41CE-4AC0-93EB-A36182194A17}" presName="node" presStyleLbl="node1" presStyleIdx="2" presStyleCnt="5">
        <dgm:presLayoutVars>
          <dgm:bulletEnabled val="1"/>
        </dgm:presLayoutVars>
      </dgm:prSet>
      <dgm:spPr/>
    </dgm:pt>
    <dgm:pt modelId="{5D21238A-4AB9-405B-895B-F99F5E36BF7E}" type="pres">
      <dgm:prSet presAssocID="{A65D5982-A628-47D7-8FAE-CAB2C791C4BC}" presName="spacerT" presStyleCnt="0"/>
      <dgm:spPr/>
    </dgm:pt>
    <dgm:pt modelId="{99454575-881B-4CBE-9BC6-2B80900DC0FD}" type="pres">
      <dgm:prSet presAssocID="{A65D5982-A628-47D7-8FAE-CAB2C791C4BC}" presName="sibTrans" presStyleLbl="sibTrans2D1" presStyleIdx="2" presStyleCnt="4"/>
      <dgm:spPr/>
    </dgm:pt>
    <dgm:pt modelId="{6C80624B-AF1E-4AAF-A882-FD0F54DDB054}" type="pres">
      <dgm:prSet presAssocID="{A65D5982-A628-47D7-8FAE-CAB2C791C4BC}" presName="spacerB" presStyleCnt="0"/>
      <dgm:spPr/>
    </dgm:pt>
    <dgm:pt modelId="{4DAFE9DC-180D-4BCF-A0AE-C3A8203F0F28}" type="pres">
      <dgm:prSet presAssocID="{886B929B-A821-4891-814E-A27019EB40C2}" presName="node" presStyleLbl="node1" presStyleIdx="3" presStyleCnt="5">
        <dgm:presLayoutVars>
          <dgm:bulletEnabled val="1"/>
        </dgm:presLayoutVars>
      </dgm:prSet>
      <dgm:spPr/>
    </dgm:pt>
    <dgm:pt modelId="{FB87C537-9679-4979-AAFE-46E5F38FBDC7}" type="pres">
      <dgm:prSet presAssocID="{0C205EC3-69B9-4D47-899B-9C47B78A49B0}" presName="sibTransLast" presStyleLbl="sibTrans2D1" presStyleIdx="3" presStyleCnt="4"/>
      <dgm:spPr/>
    </dgm:pt>
    <dgm:pt modelId="{1A8D3D54-0BC4-427E-917D-E9EC70C1E1D4}" type="pres">
      <dgm:prSet presAssocID="{0C205EC3-69B9-4D47-899B-9C47B78A49B0}" presName="connectorText" presStyleLbl="sibTrans2D1" presStyleIdx="3" presStyleCnt="4"/>
      <dgm:spPr/>
    </dgm:pt>
    <dgm:pt modelId="{5CE1FB83-4426-4302-8D74-EB3DEB11FC5C}" type="pres">
      <dgm:prSet presAssocID="{0C205EC3-69B9-4D47-899B-9C47B78A49B0}" presName="lastNode" presStyleLbl="node1" presStyleIdx="4" presStyleCnt="5">
        <dgm:presLayoutVars>
          <dgm:bulletEnabled val="1"/>
        </dgm:presLayoutVars>
      </dgm:prSet>
      <dgm:spPr/>
    </dgm:pt>
  </dgm:ptLst>
  <dgm:cxnLst>
    <dgm:cxn modelId="{D1592207-B9E4-478F-A3DC-D13989208F32}" type="presOf" srcId="{0C205EC3-69B9-4D47-899B-9C47B78A49B0}" destId="{270F8671-BB91-4F4D-AF04-EC3557807BCC}" srcOrd="0" destOrd="0" presId="urn:microsoft.com/office/officeart/2005/8/layout/equation2"/>
    <dgm:cxn modelId="{C746B007-354F-437A-916E-D2521E4CC576}" type="presOf" srcId="{886B929B-A821-4891-814E-A27019EB40C2}" destId="{4DAFE9DC-180D-4BCF-A0AE-C3A8203F0F28}" srcOrd="0" destOrd="0" presId="urn:microsoft.com/office/officeart/2005/8/layout/equation2"/>
    <dgm:cxn modelId="{D07D0125-BA95-4517-A1DB-27DFAC661707}" srcId="{0C205EC3-69B9-4D47-899B-9C47B78A49B0}" destId="{31338B48-21D6-4157-BE97-53EFEAC375DF}" srcOrd="0" destOrd="0" parTransId="{011F14E7-DE47-4FCE-A02D-E3FBB807D6DE}" sibTransId="{5B5960CA-1E11-426D-B684-5DF981E6BDBD}"/>
    <dgm:cxn modelId="{30D50C2B-8E6C-4B66-8963-F52A7B4089E5}" type="presOf" srcId="{CF23D6D6-9293-4655-A769-6615E4C2624D}" destId="{3C802DC6-2ACF-4AD8-8E9F-CF1628ED585C}" srcOrd="0" destOrd="0" presId="urn:microsoft.com/office/officeart/2005/8/layout/equation2"/>
    <dgm:cxn modelId="{C5D3E435-6A18-4333-973C-59C49546B886}" type="presOf" srcId="{31338B48-21D6-4157-BE97-53EFEAC375DF}" destId="{49045746-6D0A-4B45-97F3-54F0C966E7F8}" srcOrd="0" destOrd="0" presId="urn:microsoft.com/office/officeart/2005/8/layout/equation2"/>
    <dgm:cxn modelId="{6F48AB40-7278-41FE-BC8D-A1706BA875C1}" type="presOf" srcId="{86623579-41CE-4AC0-93EB-A36182194A17}" destId="{DB597897-D304-4B24-9D7F-BD43C2B2D1C6}" srcOrd="0" destOrd="0" presId="urn:microsoft.com/office/officeart/2005/8/layout/equation2"/>
    <dgm:cxn modelId="{8CFE865E-BFF2-4472-A96E-E37599342E27}" type="presOf" srcId="{A4C3CDBC-2102-41D1-B1DA-75924098B715}" destId="{1A8D3D54-0BC4-427E-917D-E9EC70C1E1D4}" srcOrd="1" destOrd="0" presId="urn:microsoft.com/office/officeart/2005/8/layout/equation2"/>
    <dgm:cxn modelId="{DAC19761-6BF9-436F-95BC-D712251D7C9E}" type="presOf" srcId="{8BEF4BB8-4A24-4632-971B-F5D885F2A128}" destId="{1B674B23-AE2F-4239-9D97-FD8BFC17A394}" srcOrd="0" destOrd="0" presId="urn:microsoft.com/office/officeart/2005/8/layout/equation2"/>
    <dgm:cxn modelId="{C7CA854B-5EA8-4470-8904-B0B5C0AF50C4}" type="presOf" srcId="{A4C3CDBC-2102-41D1-B1DA-75924098B715}" destId="{FB87C537-9679-4979-AAFE-46E5F38FBDC7}" srcOrd="0" destOrd="0" presId="urn:microsoft.com/office/officeart/2005/8/layout/equation2"/>
    <dgm:cxn modelId="{7082977B-CBB1-4E21-B1A5-2ED0D53493C9}" srcId="{0C205EC3-69B9-4D47-899B-9C47B78A49B0}" destId="{6103EE66-232B-4A55-A0BE-ED2ABFFDF3C1}" srcOrd="4" destOrd="0" parTransId="{67FAD8FC-F20F-407C-AA2D-2FBC28660097}" sibTransId="{82EFA9CA-39F6-461A-A051-B56DFA84F5BC}"/>
    <dgm:cxn modelId="{B85F908C-1EA1-4D5A-AF10-4F4266B35DE3}" type="presOf" srcId="{5B5960CA-1E11-426D-B684-5DF981E6BDBD}" destId="{3F9D5F67-1708-41F7-B791-5313000758B3}" srcOrd="0" destOrd="0" presId="urn:microsoft.com/office/officeart/2005/8/layout/equation2"/>
    <dgm:cxn modelId="{F41E45CE-8A49-4EE3-B801-B48A12CE3DDF}" type="presOf" srcId="{A65D5982-A628-47D7-8FAE-CAB2C791C4BC}" destId="{99454575-881B-4CBE-9BC6-2B80900DC0FD}" srcOrd="0" destOrd="0" presId="urn:microsoft.com/office/officeart/2005/8/layout/equation2"/>
    <dgm:cxn modelId="{B36D32D1-D394-445D-BA75-AFB4D295BC3E}" srcId="{0C205EC3-69B9-4D47-899B-9C47B78A49B0}" destId="{8BEF4BB8-4A24-4632-971B-F5D885F2A128}" srcOrd="1" destOrd="0" parTransId="{0E5819C1-34F2-4C36-A56C-CBFEF271F066}" sibTransId="{CF23D6D6-9293-4655-A769-6615E4C2624D}"/>
    <dgm:cxn modelId="{7B9422D5-21DF-4C35-B44E-853C30CE0D71}" type="presOf" srcId="{6103EE66-232B-4A55-A0BE-ED2ABFFDF3C1}" destId="{5CE1FB83-4426-4302-8D74-EB3DEB11FC5C}" srcOrd="0" destOrd="0" presId="urn:microsoft.com/office/officeart/2005/8/layout/equation2"/>
    <dgm:cxn modelId="{07DAA9D7-BC56-4B59-8967-BC5583B74401}" srcId="{0C205EC3-69B9-4D47-899B-9C47B78A49B0}" destId="{886B929B-A821-4891-814E-A27019EB40C2}" srcOrd="3" destOrd="0" parTransId="{5B47D405-C040-4776-96EE-771E1FD81D28}" sibTransId="{A4C3CDBC-2102-41D1-B1DA-75924098B715}"/>
    <dgm:cxn modelId="{76896CE4-E865-40D7-A272-A5B3B3B18610}" srcId="{0C205EC3-69B9-4D47-899B-9C47B78A49B0}" destId="{86623579-41CE-4AC0-93EB-A36182194A17}" srcOrd="2" destOrd="0" parTransId="{C159E138-54B6-4371-98C4-2A42844E0094}" sibTransId="{A65D5982-A628-47D7-8FAE-CAB2C791C4BC}"/>
    <dgm:cxn modelId="{DAF0C3C0-83C2-46E0-BC44-1C6F6AFE457A}" type="presParOf" srcId="{270F8671-BB91-4F4D-AF04-EC3557807BCC}" destId="{40EB3E95-30D5-49E4-A8BE-C09DB9CDD26A}" srcOrd="0" destOrd="0" presId="urn:microsoft.com/office/officeart/2005/8/layout/equation2"/>
    <dgm:cxn modelId="{92E2592D-3435-40E7-9562-755CCE6B1232}" type="presParOf" srcId="{40EB3E95-30D5-49E4-A8BE-C09DB9CDD26A}" destId="{49045746-6D0A-4B45-97F3-54F0C966E7F8}" srcOrd="0" destOrd="0" presId="urn:microsoft.com/office/officeart/2005/8/layout/equation2"/>
    <dgm:cxn modelId="{F24BAA74-6186-409C-AFD7-443260AB1397}" type="presParOf" srcId="{40EB3E95-30D5-49E4-A8BE-C09DB9CDD26A}" destId="{FE19BABC-66F2-45EF-AFAD-B922EBE83FD2}" srcOrd="1" destOrd="0" presId="urn:microsoft.com/office/officeart/2005/8/layout/equation2"/>
    <dgm:cxn modelId="{969C6F74-289C-4308-8DD5-3E72A8E7EFFC}" type="presParOf" srcId="{40EB3E95-30D5-49E4-A8BE-C09DB9CDD26A}" destId="{3F9D5F67-1708-41F7-B791-5313000758B3}" srcOrd="2" destOrd="0" presId="urn:microsoft.com/office/officeart/2005/8/layout/equation2"/>
    <dgm:cxn modelId="{1BF35D35-6339-4988-81D6-D7C743C6313D}" type="presParOf" srcId="{40EB3E95-30D5-49E4-A8BE-C09DB9CDD26A}" destId="{16F9758C-CB50-447C-ACAC-478E36DD2149}" srcOrd="3" destOrd="0" presId="urn:microsoft.com/office/officeart/2005/8/layout/equation2"/>
    <dgm:cxn modelId="{3220E1CD-DF96-4E90-B6C9-B0F94867F02A}" type="presParOf" srcId="{40EB3E95-30D5-49E4-A8BE-C09DB9CDD26A}" destId="{1B674B23-AE2F-4239-9D97-FD8BFC17A394}" srcOrd="4" destOrd="0" presId="urn:microsoft.com/office/officeart/2005/8/layout/equation2"/>
    <dgm:cxn modelId="{F56874FF-4BF8-4964-B2F2-DBF0FD09DF78}" type="presParOf" srcId="{40EB3E95-30D5-49E4-A8BE-C09DB9CDD26A}" destId="{FD6F9FC8-88D9-40A7-9A9D-E4B85C5A7BF0}" srcOrd="5" destOrd="0" presId="urn:microsoft.com/office/officeart/2005/8/layout/equation2"/>
    <dgm:cxn modelId="{62569F48-D08F-4916-BACB-8647FB746D80}" type="presParOf" srcId="{40EB3E95-30D5-49E4-A8BE-C09DB9CDD26A}" destId="{3C802DC6-2ACF-4AD8-8E9F-CF1628ED585C}" srcOrd="6" destOrd="0" presId="urn:microsoft.com/office/officeart/2005/8/layout/equation2"/>
    <dgm:cxn modelId="{9BFEA157-9DFA-4E17-9E89-E415AD962BC1}" type="presParOf" srcId="{40EB3E95-30D5-49E4-A8BE-C09DB9CDD26A}" destId="{36911002-32D2-4FEA-84DB-82203F669F71}" srcOrd="7" destOrd="0" presId="urn:microsoft.com/office/officeart/2005/8/layout/equation2"/>
    <dgm:cxn modelId="{E8986A63-CFC9-4563-9BEE-D8AA7E80E3D5}" type="presParOf" srcId="{40EB3E95-30D5-49E4-A8BE-C09DB9CDD26A}" destId="{DB597897-D304-4B24-9D7F-BD43C2B2D1C6}" srcOrd="8" destOrd="0" presId="urn:microsoft.com/office/officeart/2005/8/layout/equation2"/>
    <dgm:cxn modelId="{22063E93-3165-4198-8C6C-DDBC74394069}" type="presParOf" srcId="{40EB3E95-30D5-49E4-A8BE-C09DB9CDD26A}" destId="{5D21238A-4AB9-405B-895B-F99F5E36BF7E}" srcOrd="9" destOrd="0" presId="urn:microsoft.com/office/officeart/2005/8/layout/equation2"/>
    <dgm:cxn modelId="{98167835-494A-4819-96C1-9BD42B00E7D5}" type="presParOf" srcId="{40EB3E95-30D5-49E4-A8BE-C09DB9CDD26A}" destId="{99454575-881B-4CBE-9BC6-2B80900DC0FD}" srcOrd="10" destOrd="0" presId="urn:microsoft.com/office/officeart/2005/8/layout/equation2"/>
    <dgm:cxn modelId="{38EB557F-5554-4288-A4C5-A7A59AED96B3}" type="presParOf" srcId="{40EB3E95-30D5-49E4-A8BE-C09DB9CDD26A}" destId="{6C80624B-AF1E-4AAF-A882-FD0F54DDB054}" srcOrd="11" destOrd="0" presId="urn:microsoft.com/office/officeart/2005/8/layout/equation2"/>
    <dgm:cxn modelId="{A2D2F134-FB68-42ED-8893-1B20F62CD2B8}" type="presParOf" srcId="{40EB3E95-30D5-49E4-A8BE-C09DB9CDD26A}" destId="{4DAFE9DC-180D-4BCF-A0AE-C3A8203F0F28}" srcOrd="12" destOrd="0" presId="urn:microsoft.com/office/officeart/2005/8/layout/equation2"/>
    <dgm:cxn modelId="{1AFD41AE-DEF3-4FFA-BF51-4684AEC4565D}" type="presParOf" srcId="{270F8671-BB91-4F4D-AF04-EC3557807BCC}" destId="{FB87C537-9679-4979-AAFE-46E5F38FBDC7}" srcOrd="1" destOrd="0" presId="urn:microsoft.com/office/officeart/2005/8/layout/equation2"/>
    <dgm:cxn modelId="{6C0D4EA3-1311-4523-AA04-E1B506717486}" type="presParOf" srcId="{FB87C537-9679-4979-AAFE-46E5F38FBDC7}" destId="{1A8D3D54-0BC4-427E-917D-E9EC70C1E1D4}" srcOrd="0" destOrd="0" presId="urn:microsoft.com/office/officeart/2005/8/layout/equation2"/>
    <dgm:cxn modelId="{AF665F5F-9813-46C5-8D6E-01658D7EF119}" type="presParOf" srcId="{270F8671-BB91-4F4D-AF04-EC3557807BCC}" destId="{5CE1FB83-4426-4302-8D74-EB3DEB11FC5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AD8C60C-5A39-4CDA-BD7C-8AE596687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8888D3-714F-4D4E-9CAF-2FBA3FA95E58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sv-SE" dirty="0"/>
            <a:t>Informationsområde 1 Basuppgifter</a:t>
          </a:r>
        </a:p>
      </dgm:t>
    </dgm:pt>
    <dgm:pt modelId="{5848F88A-7CB8-43FC-A716-7D96D77DBEFA}" type="parTrans" cxnId="{AA105D4D-EB74-44E8-9144-3EC1188D93C7}">
      <dgm:prSet/>
      <dgm:spPr/>
      <dgm:t>
        <a:bodyPr/>
        <a:lstStyle/>
        <a:p>
          <a:endParaRPr lang="sv-SE"/>
        </a:p>
      </dgm:t>
    </dgm:pt>
    <dgm:pt modelId="{282D5AE3-0FFD-410C-8C8C-B5E7679F2F07}" type="sibTrans" cxnId="{AA105D4D-EB74-44E8-9144-3EC1188D93C7}">
      <dgm:prSet/>
      <dgm:spPr/>
      <dgm:t>
        <a:bodyPr/>
        <a:lstStyle/>
        <a:p>
          <a:endParaRPr lang="sv-SE"/>
        </a:p>
      </dgm:t>
    </dgm:pt>
    <dgm:pt modelId="{58D9C748-BA9A-45E2-9F15-E0DE3507FB29}">
      <dgm:prSet/>
      <dgm:spPr/>
      <dgm:t>
        <a:bodyPr/>
        <a:lstStyle/>
        <a:p>
          <a:r>
            <a:rPr lang="sv-SE" dirty="0"/>
            <a:t>Informationsområde 2</a:t>
          </a:r>
        </a:p>
      </dgm:t>
    </dgm:pt>
    <dgm:pt modelId="{71DDC564-29A4-4A19-94B0-24064E8D2A5C}" type="parTrans" cxnId="{765F40D7-D3EB-4999-9B93-693BF554A0C0}">
      <dgm:prSet/>
      <dgm:spPr/>
      <dgm:t>
        <a:bodyPr/>
        <a:lstStyle/>
        <a:p>
          <a:endParaRPr lang="sv-SE"/>
        </a:p>
      </dgm:t>
    </dgm:pt>
    <dgm:pt modelId="{0D29F7BF-4D5A-44A8-9446-76BE93B650AD}" type="sibTrans" cxnId="{765F40D7-D3EB-4999-9B93-693BF554A0C0}">
      <dgm:prSet/>
      <dgm:spPr/>
      <dgm:t>
        <a:bodyPr/>
        <a:lstStyle/>
        <a:p>
          <a:endParaRPr lang="sv-SE"/>
        </a:p>
      </dgm:t>
    </dgm:pt>
    <dgm:pt modelId="{1BB0920A-5EB7-4448-9686-8766B5399564}">
      <dgm:prSet/>
      <dgm:spPr/>
      <dgm:t>
        <a:bodyPr/>
        <a:lstStyle/>
        <a:p>
          <a:r>
            <a:rPr lang="sv-SE" dirty="0"/>
            <a:t>Informationsområde 3</a:t>
          </a:r>
        </a:p>
      </dgm:t>
    </dgm:pt>
    <dgm:pt modelId="{C6EF8131-F086-4AB2-A670-826C4443AAB3}" type="parTrans" cxnId="{15A9D939-7593-45A7-A7AF-DFE53BE43D3C}">
      <dgm:prSet/>
      <dgm:spPr/>
      <dgm:t>
        <a:bodyPr/>
        <a:lstStyle/>
        <a:p>
          <a:endParaRPr lang="sv-SE"/>
        </a:p>
      </dgm:t>
    </dgm:pt>
    <dgm:pt modelId="{C583C5CF-B6D4-4148-9C79-51602E501D1C}" type="sibTrans" cxnId="{15A9D939-7593-45A7-A7AF-DFE53BE43D3C}">
      <dgm:prSet/>
      <dgm:spPr/>
      <dgm:t>
        <a:bodyPr/>
        <a:lstStyle/>
        <a:p>
          <a:endParaRPr lang="sv-SE"/>
        </a:p>
      </dgm:t>
    </dgm:pt>
    <dgm:pt modelId="{8964B561-ECE3-4687-93ED-2033620DD3D1}" type="pres">
      <dgm:prSet presAssocID="{0AD8C60C-5A39-4CDA-BD7C-8AE596687716}" presName="CompostProcess" presStyleCnt="0">
        <dgm:presLayoutVars>
          <dgm:dir/>
          <dgm:resizeHandles val="exact"/>
        </dgm:presLayoutVars>
      </dgm:prSet>
      <dgm:spPr/>
    </dgm:pt>
    <dgm:pt modelId="{87EBEBE3-7E0F-43A5-9439-E5DADC22D9E8}" type="pres">
      <dgm:prSet presAssocID="{0AD8C60C-5A39-4CDA-BD7C-8AE596687716}" presName="arrow" presStyleLbl="bgShp" presStyleIdx="0" presStyleCnt="1"/>
      <dgm:spPr/>
    </dgm:pt>
    <dgm:pt modelId="{76390334-9AE9-4696-AA5B-5A89ACEE41C9}" type="pres">
      <dgm:prSet presAssocID="{0AD8C60C-5A39-4CDA-BD7C-8AE596687716}" presName="linearProcess" presStyleCnt="0"/>
      <dgm:spPr/>
    </dgm:pt>
    <dgm:pt modelId="{23F171E5-A8E9-411E-B9E1-951718A9B421}" type="pres">
      <dgm:prSet presAssocID="{188888D3-714F-4D4E-9CAF-2FBA3FA95E58}" presName="textNode" presStyleLbl="node1" presStyleIdx="0" presStyleCnt="3">
        <dgm:presLayoutVars>
          <dgm:bulletEnabled val="1"/>
        </dgm:presLayoutVars>
      </dgm:prSet>
      <dgm:spPr/>
    </dgm:pt>
    <dgm:pt modelId="{3CE2D45B-60CD-4333-A267-D3D0D2FB11D0}" type="pres">
      <dgm:prSet presAssocID="{282D5AE3-0FFD-410C-8C8C-B5E7679F2F07}" presName="sibTrans" presStyleCnt="0"/>
      <dgm:spPr/>
    </dgm:pt>
    <dgm:pt modelId="{83B04239-163E-47C7-BC9F-02ED726E7FDA}" type="pres">
      <dgm:prSet presAssocID="{58D9C748-BA9A-45E2-9F15-E0DE3507FB29}" presName="textNode" presStyleLbl="node1" presStyleIdx="1" presStyleCnt="3">
        <dgm:presLayoutVars>
          <dgm:bulletEnabled val="1"/>
        </dgm:presLayoutVars>
      </dgm:prSet>
      <dgm:spPr/>
    </dgm:pt>
    <dgm:pt modelId="{6E2CE7E2-8158-4C1C-8E79-A7E486B86133}" type="pres">
      <dgm:prSet presAssocID="{0D29F7BF-4D5A-44A8-9446-76BE93B650AD}" presName="sibTrans" presStyleCnt="0"/>
      <dgm:spPr/>
    </dgm:pt>
    <dgm:pt modelId="{1323A4B4-5782-402D-B10E-2DEC7A711A11}" type="pres">
      <dgm:prSet presAssocID="{1BB0920A-5EB7-4448-9686-8766B539956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5A9D939-7593-45A7-A7AF-DFE53BE43D3C}" srcId="{0AD8C60C-5A39-4CDA-BD7C-8AE596687716}" destId="{1BB0920A-5EB7-4448-9686-8766B5399564}" srcOrd="2" destOrd="0" parTransId="{C6EF8131-F086-4AB2-A670-826C4443AAB3}" sibTransId="{C583C5CF-B6D4-4148-9C79-51602E501D1C}"/>
    <dgm:cxn modelId="{AA105D4D-EB74-44E8-9144-3EC1188D93C7}" srcId="{0AD8C60C-5A39-4CDA-BD7C-8AE596687716}" destId="{188888D3-714F-4D4E-9CAF-2FBA3FA95E58}" srcOrd="0" destOrd="0" parTransId="{5848F88A-7CB8-43FC-A716-7D96D77DBEFA}" sibTransId="{282D5AE3-0FFD-410C-8C8C-B5E7679F2F07}"/>
    <dgm:cxn modelId="{FCF8AE86-7E2E-4FF7-83AD-10B16D115BAF}" type="presOf" srcId="{0AD8C60C-5A39-4CDA-BD7C-8AE596687716}" destId="{8964B561-ECE3-4687-93ED-2033620DD3D1}" srcOrd="0" destOrd="0" presId="urn:microsoft.com/office/officeart/2005/8/layout/hProcess9"/>
    <dgm:cxn modelId="{765F40D7-D3EB-4999-9B93-693BF554A0C0}" srcId="{0AD8C60C-5A39-4CDA-BD7C-8AE596687716}" destId="{58D9C748-BA9A-45E2-9F15-E0DE3507FB29}" srcOrd="1" destOrd="0" parTransId="{71DDC564-29A4-4A19-94B0-24064E8D2A5C}" sibTransId="{0D29F7BF-4D5A-44A8-9446-76BE93B650AD}"/>
    <dgm:cxn modelId="{CE08D6E0-DAA2-41F7-A66C-5900623EEC24}" type="presOf" srcId="{1BB0920A-5EB7-4448-9686-8766B5399564}" destId="{1323A4B4-5782-402D-B10E-2DEC7A711A11}" srcOrd="0" destOrd="0" presId="urn:microsoft.com/office/officeart/2005/8/layout/hProcess9"/>
    <dgm:cxn modelId="{4EB6ABE5-6939-4F67-A776-4BBB26EB1115}" type="presOf" srcId="{188888D3-714F-4D4E-9CAF-2FBA3FA95E58}" destId="{23F171E5-A8E9-411E-B9E1-951718A9B421}" srcOrd="0" destOrd="0" presId="urn:microsoft.com/office/officeart/2005/8/layout/hProcess9"/>
    <dgm:cxn modelId="{4E6EBDE9-E08E-4CF6-BEFA-EE3E71C69C8C}" type="presOf" srcId="{58D9C748-BA9A-45E2-9F15-E0DE3507FB29}" destId="{83B04239-163E-47C7-BC9F-02ED726E7FDA}" srcOrd="0" destOrd="0" presId="urn:microsoft.com/office/officeart/2005/8/layout/hProcess9"/>
    <dgm:cxn modelId="{4363EBA4-5339-40A7-B484-FFD714823498}" type="presParOf" srcId="{8964B561-ECE3-4687-93ED-2033620DD3D1}" destId="{87EBEBE3-7E0F-43A5-9439-E5DADC22D9E8}" srcOrd="0" destOrd="0" presId="urn:microsoft.com/office/officeart/2005/8/layout/hProcess9"/>
    <dgm:cxn modelId="{5D64E697-2215-43B8-9C99-90CDACC9304C}" type="presParOf" srcId="{8964B561-ECE3-4687-93ED-2033620DD3D1}" destId="{76390334-9AE9-4696-AA5B-5A89ACEE41C9}" srcOrd="1" destOrd="0" presId="urn:microsoft.com/office/officeart/2005/8/layout/hProcess9"/>
    <dgm:cxn modelId="{98DBD4E8-790D-459B-908F-4E59620CBABF}" type="presParOf" srcId="{76390334-9AE9-4696-AA5B-5A89ACEE41C9}" destId="{23F171E5-A8E9-411E-B9E1-951718A9B421}" srcOrd="0" destOrd="0" presId="urn:microsoft.com/office/officeart/2005/8/layout/hProcess9"/>
    <dgm:cxn modelId="{4FA14AE7-E183-4AC7-A9D6-635B3F4EB73D}" type="presParOf" srcId="{76390334-9AE9-4696-AA5B-5A89ACEE41C9}" destId="{3CE2D45B-60CD-4333-A267-D3D0D2FB11D0}" srcOrd="1" destOrd="0" presId="urn:microsoft.com/office/officeart/2005/8/layout/hProcess9"/>
    <dgm:cxn modelId="{A87E64DA-8CEB-4878-8125-CA2059FCCD3D}" type="presParOf" srcId="{76390334-9AE9-4696-AA5B-5A89ACEE41C9}" destId="{83B04239-163E-47C7-BC9F-02ED726E7FDA}" srcOrd="2" destOrd="0" presId="urn:microsoft.com/office/officeart/2005/8/layout/hProcess9"/>
    <dgm:cxn modelId="{DF1941B1-B161-4538-8E85-95DC9DE9A70E}" type="presParOf" srcId="{76390334-9AE9-4696-AA5B-5A89ACEE41C9}" destId="{6E2CE7E2-8158-4C1C-8E79-A7E486B86133}" srcOrd="3" destOrd="0" presId="urn:microsoft.com/office/officeart/2005/8/layout/hProcess9"/>
    <dgm:cxn modelId="{FCE45B49-5662-433E-80D1-71FC34306602}" type="presParOf" srcId="{76390334-9AE9-4696-AA5B-5A89ACEE41C9}" destId="{1323A4B4-5782-402D-B10E-2DEC7A711A1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AD8C60C-5A39-4CDA-BD7C-8AE596687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88888D3-714F-4D4E-9CAF-2FBA3FA95E58}">
      <dgm:prSet/>
      <dgm:spPr>
        <a:solidFill>
          <a:schemeClr val="accent1"/>
        </a:solidFill>
      </dgm:spPr>
      <dgm:t>
        <a:bodyPr/>
        <a:lstStyle/>
        <a:p>
          <a:r>
            <a:rPr lang="sv-SE" dirty="0"/>
            <a:t>Informationsområde 1</a:t>
          </a:r>
        </a:p>
      </dgm:t>
    </dgm:pt>
    <dgm:pt modelId="{5848F88A-7CB8-43FC-A716-7D96D77DBEFA}" type="parTrans" cxnId="{AA105D4D-EB74-44E8-9144-3EC1188D93C7}">
      <dgm:prSet/>
      <dgm:spPr/>
      <dgm:t>
        <a:bodyPr/>
        <a:lstStyle/>
        <a:p>
          <a:endParaRPr lang="sv-SE"/>
        </a:p>
      </dgm:t>
    </dgm:pt>
    <dgm:pt modelId="{282D5AE3-0FFD-410C-8C8C-B5E7679F2F07}" type="sibTrans" cxnId="{AA105D4D-EB74-44E8-9144-3EC1188D93C7}">
      <dgm:prSet/>
      <dgm:spPr/>
      <dgm:t>
        <a:bodyPr/>
        <a:lstStyle/>
        <a:p>
          <a:endParaRPr lang="sv-SE"/>
        </a:p>
      </dgm:t>
    </dgm:pt>
    <dgm:pt modelId="{58D9C748-BA9A-45E2-9F15-E0DE3507FB29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sv-SE" dirty="0"/>
            <a:t>Informationsområde 2</a:t>
          </a:r>
        </a:p>
      </dgm:t>
    </dgm:pt>
    <dgm:pt modelId="{71DDC564-29A4-4A19-94B0-24064E8D2A5C}" type="parTrans" cxnId="{765F40D7-D3EB-4999-9B93-693BF554A0C0}">
      <dgm:prSet/>
      <dgm:spPr/>
      <dgm:t>
        <a:bodyPr/>
        <a:lstStyle/>
        <a:p>
          <a:endParaRPr lang="sv-SE"/>
        </a:p>
      </dgm:t>
    </dgm:pt>
    <dgm:pt modelId="{0D29F7BF-4D5A-44A8-9446-76BE93B650AD}" type="sibTrans" cxnId="{765F40D7-D3EB-4999-9B93-693BF554A0C0}">
      <dgm:prSet/>
      <dgm:spPr/>
      <dgm:t>
        <a:bodyPr/>
        <a:lstStyle/>
        <a:p>
          <a:endParaRPr lang="sv-SE"/>
        </a:p>
      </dgm:t>
    </dgm:pt>
    <dgm:pt modelId="{1BB0920A-5EB7-4448-9686-8766B5399564}">
      <dgm:prSet/>
      <dgm:spPr/>
      <dgm:t>
        <a:bodyPr/>
        <a:lstStyle/>
        <a:p>
          <a:r>
            <a:rPr lang="sv-SE" dirty="0"/>
            <a:t>Informationsområde 3</a:t>
          </a:r>
        </a:p>
      </dgm:t>
    </dgm:pt>
    <dgm:pt modelId="{C6EF8131-F086-4AB2-A670-826C4443AAB3}" type="parTrans" cxnId="{15A9D939-7593-45A7-A7AF-DFE53BE43D3C}">
      <dgm:prSet/>
      <dgm:spPr/>
      <dgm:t>
        <a:bodyPr/>
        <a:lstStyle/>
        <a:p>
          <a:endParaRPr lang="sv-SE"/>
        </a:p>
      </dgm:t>
    </dgm:pt>
    <dgm:pt modelId="{C583C5CF-B6D4-4148-9C79-51602E501D1C}" type="sibTrans" cxnId="{15A9D939-7593-45A7-A7AF-DFE53BE43D3C}">
      <dgm:prSet/>
      <dgm:spPr/>
      <dgm:t>
        <a:bodyPr/>
        <a:lstStyle/>
        <a:p>
          <a:endParaRPr lang="sv-SE"/>
        </a:p>
      </dgm:t>
    </dgm:pt>
    <dgm:pt modelId="{4777D0F9-BD8F-499E-8A7B-C821B76DAF1E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sv-SE" dirty="0"/>
            <a:t>Diagnos</a:t>
          </a:r>
        </a:p>
      </dgm:t>
    </dgm:pt>
    <dgm:pt modelId="{8367A620-86D5-4F46-B054-40458A052F33}" type="parTrans" cxnId="{F0A0D371-4471-413E-97A8-78C563AC2412}">
      <dgm:prSet/>
      <dgm:spPr/>
      <dgm:t>
        <a:bodyPr/>
        <a:lstStyle/>
        <a:p>
          <a:endParaRPr lang="sv-SE"/>
        </a:p>
      </dgm:t>
    </dgm:pt>
    <dgm:pt modelId="{40E86B4B-065E-4953-AFE6-AEA2C5022983}" type="sibTrans" cxnId="{F0A0D371-4471-413E-97A8-78C563AC2412}">
      <dgm:prSet/>
      <dgm:spPr/>
      <dgm:t>
        <a:bodyPr/>
        <a:lstStyle/>
        <a:p>
          <a:endParaRPr lang="sv-SE"/>
        </a:p>
      </dgm:t>
    </dgm:pt>
    <dgm:pt modelId="{B1F4DE42-F913-46A7-AE0B-7914A7EE6030}">
      <dgm:prSet/>
      <dgm:spPr>
        <a:solidFill>
          <a:schemeClr val="accent1"/>
        </a:solidFill>
      </dgm:spPr>
      <dgm:t>
        <a:bodyPr/>
        <a:lstStyle/>
        <a:p>
          <a:r>
            <a:rPr lang="sv-SE"/>
            <a:t>Basuppgifter</a:t>
          </a:r>
          <a:endParaRPr lang="sv-SE" dirty="0"/>
        </a:p>
      </dgm:t>
    </dgm:pt>
    <dgm:pt modelId="{DF35EC90-5123-4293-9C39-B377EB3CAFD6}" type="parTrans" cxnId="{5799A3D2-3479-44D2-BB4B-9D8DF4249AD4}">
      <dgm:prSet/>
      <dgm:spPr/>
      <dgm:t>
        <a:bodyPr/>
        <a:lstStyle/>
        <a:p>
          <a:endParaRPr lang="sv-SE"/>
        </a:p>
      </dgm:t>
    </dgm:pt>
    <dgm:pt modelId="{E4B5A71A-6139-45C1-8EED-D3A283BB37F5}" type="sibTrans" cxnId="{5799A3D2-3479-44D2-BB4B-9D8DF4249AD4}">
      <dgm:prSet/>
      <dgm:spPr/>
      <dgm:t>
        <a:bodyPr/>
        <a:lstStyle/>
        <a:p>
          <a:endParaRPr lang="sv-SE"/>
        </a:p>
      </dgm:t>
    </dgm:pt>
    <dgm:pt modelId="{8964B561-ECE3-4687-93ED-2033620DD3D1}" type="pres">
      <dgm:prSet presAssocID="{0AD8C60C-5A39-4CDA-BD7C-8AE596687716}" presName="CompostProcess" presStyleCnt="0">
        <dgm:presLayoutVars>
          <dgm:dir/>
          <dgm:resizeHandles val="exact"/>
        </dgm:presLayoutVars>
      </dgm:prSet>
      <dgm:spPr/>
    </dgm:pt>
    <dgm:pt modelId="{87EBEBE3-7E0F-43A5-9439-E5DADC22D9E8}" type="pres">
      <dgm:prSet presAssocID="{0AD8C60C-5A39-4CDA-BD7C-8AE596687716}" presName="arrow" presStyleLbl="bgShp" presStyleIdx="0" presStyleCnt="1"/>
      <dgm:spPr/>
    </dgm:pt>
    <dgm:pt modelId="{76390334-9AE9-4696-AA5B-5A89ACEE41C9}" type="pres">
      <dgm:prSet presAssocID="{0AD8C60C-5A39-4CDA-BD7C-8AE596687716}" presName="linearProcess" presStyleCnt="0"/>
      <dgm:spPr/>
    </dgm:pt>
    <dgm:pt modelId="{23F171E5-A8E9-411E-B9E1-951718A9B421}" type="pres">
      <dgm:prSet presAssocID="{188888D3-714F-4D4E-9CAF-2FBA3FA95E58}" presName="textNode" presStyleLbl="node1" presStyleIdx="0" presStyleCnt="3">
        <dgm:presLayoutVars>
          <dgm:bulletEnabled val="1"/>
        </dgm:presLayoutVars>
      </dgm:prSet>
      <dgm:spPr/>
    </dgm:pt>
    <dgm:pt modelId="{3CE2D45B-60CD-4333-A267-D3D0D2FB11D0}" type="pres">
      <dgm:prSet presAssocID="{282D5AE3-0FFD-410C-8C8C-B5E7679F2F07}" presName="sibTrans" presStyleCnt="0"/>
      <dgm:spPr/>
    </dgm:pt>
    <dgm:pt modelId="{83B04239-163E-47C7-BC9F-02ED726E7FDA}" type="pres">
      <dgm:prSet presAssocID="{58D9C748-BA9A-45E2-9F15-E0DE3507FB29}" presName="textNode" presStyleLbl="node1" presStyleIdx="1" presStyleCnt="3">
        <dgm:presLayoutVars>
          <dgm:bulletEnabled val="1"/>
        </dgm:presLayoutVars>
      </dgm:prSet>
      <dgm:spPr/>
    </dgm:pt>
    <dgm:pt modelId="{6E2CE7E2-8158-4C1C-8E79-A7E486B86133}" type="pres">
      <dgm:prSet presAssocID="{0D29F7BF-4D5A-44A8-9446-76BE93B650AD}" presName="sibTrans" presStyleCnt="0"/>
      <dgm:spPr/>
    </dgm:pt>
    <dgm:pt modelId="{1323A4B4-5782-402D-B10E-2DEC7A711A11}" type="pres">
      <dgm:prSet presAssocID="{1BB0920A-5EB7-4448-9686-8766B539956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5A9D939-7593-45A7-A7AF-DFE53BE43D3C}" srcId="{0AD8C60C-5A39-4CDA-BD7C-8AE596687716}" destId="{1BB0920A-5EB7-4448-9686-8766B5399564}" srcOrd="2" destOrd="0" parTransId="{C6EF8131-F086-4AB2-A670-826C4443AAB3}" sibTransId="{C583C5CF-B6D4-4148-9C79-51602E501D1C}"/>
    <dgm:cxn modelId="{AA105D4D-EB74-44E8-9144-3EC1188D93C7}" srcId="{0AD8C60C-5A39-4CDA-BD7C-8AE596687716}" destId="{188888D3-714F-4D4E-9CAF-2FBA3FA95E58}" srcOrd="0" destOrd="0" parTransId="{5848F88A-7CB8-43FC-A716-7D96D77DBEFA}" sibTransId="{282D5AE3-0FFD-410C-8C8C-B5E7679F2F07}"/>
    <dgm:cxn modelId="{F0A0D371-4471-413E-97A8-78C563AC2412}" srcId="{58D9C748-BA9A-45E2-9F15-E0DE3507FB29}" destId="{4777D0F9-BD8F-499E-8A7B-C821B76DAF1E}" srcOrd="0" destOrd="0" parTransId="{8367A620-86D5-4F46-B054-40458A052F33}" sibTransId="{40E86B4B-065E-4953-AFE6-AEA2C5022983}"/>
    <dgm:cxn modelId="{FCF8AE86-7E2E-4FF7-83AD-10B16D115BAF}" type="presOf" srcId="{0AD8C60C-5A39-4CDA-BD7C-8AE596687716}" destId="{8964B561-ECE3-4687-93ED-2033620DD3D1}" srcOrd="0" destOrd="0" presId="urn:microsoft.com/office/officeart/2005/8/layout/hProcess9"/>
    <dgm:cxn modelId="{070DCC9D-6614-4649-B9BB-6E4D0155A1CA}" type="presOf" srcId="{4777D0F9-BD8F-499E-8A7B-C821B76DAF1E}" destId="{83B04239-163E-47C7-BC9F-02ED726E7FDA}" srcOrd="0" destOrd="1" presId="urn:microsoft.com/office/officeart/2005/8/layout/hProcess9"/>
    <dgm:cxn modelId="{5799A3D2-3479-44D2-BB4B-9D8DF4249AD4}" srcId="{188888D3-714F-4D4E-9CAF-2FBA3FA95E58}" destId="{B1F4DE42-F913-46A7-AE0B-7914A7EE6030}" srcOrd="0" destOrd="0" parTransId="{DF35EC90-5123-4293-9C39-B377EB3CAFD6}" sibTransId="{E4B5A71A-6139-45C1-8EED-D3A283BB37F5}"/>
    <dgm:cxn modelId="{765F40D7-D3EB-4999-9B93-693BF554A0C0}" srcId="{0AD8C60C-5A39-4CDA-BD7C-8AE596687716}" destId="{58D9C748-BA9A-45E2-9F15-E0DE3507FB29}" srcOrd="1" destOrd="0" parTransId="{71DDC564-29A4-4A19-94B0-24064E8D2A5C}" sibTransId="{0D29F7BF-4D5A-44A8-9446-76BE93B650AD}"/>
    <dgm:cxn modelId="{CE08D6E0-DAA2-41F7-A66C-5900623EEC24}" type="presOf" srcId="{1BB0920A-5EB7-4448-9686-8766B5399564}" destId="{1323A4B4-5782-402D-B10E-2DEC7A711A11}" srcOrd="0" destOrd="0" presId="urn:microsoft.com/office/officeart/2005/8/layout/hProcess9"/>
    <dgm:cxn modelId="{4EB6ABE5-6939-4F67-A776-4BBB26EB1115}" type="presOf" srcId="{188888D3-714F-4D4E-9CAF-2FBA3FA95E58}" destId="{23F171E5-A8E9-411E-B9E1-951718A9B421}" srcOrd="0" destOrd="0" presId="urn:microsoft.com/office/officeart/2005/8/layout/hProcess9"/>
    <dgm:cxn modelId="{7A053AE9-315A-4844-927D-FE26CDD703FA}" type="presOf" srcId="{B1F4DE42-F913-46A7-AE0B-7914A7EE6030}" destId="{23F171E5-A8E9-411E-B9E1-951718A9B421}" srcOrd="0" destOrd="1" presId="urn:microsoft.com/office/officeart/2005/8/layout/hProcess9"/>
    <dgm:cxn modelId="{4E6EBDE9-E08E-4CF6-BEFA-EE3E71C69C8C}" type="presOf" srcId="{58D9C748-BA9A-45E2-9F15-E0DE3507FB29}" destId="{83B04239-163E-47C7-BC9F-02ED726E7FDA}" srcOrd="0" destOrd="0" presId="urn:microsoft.com/office/officeart/2005/8/layout/hProcess9"/>
    <dgm:cxn modelId="{4363EBA4-5339-40A7-B484-FFD714823498}" type="presParOf" srcId="{8964B561-ECE3-4687-93ED-2033620DD3D1}" destId="{87EBEBE3-7E0F-43A5-9439-E5DADC22D9E8}" srcOrd="0" destOrd="0" presId="urn:microsoft.com/office/officeart/2005/8/layout/hProcess9"/>
    <dgm:cxn modelId="{5D64E697-2215-43B8-9C99-90CDACC9304C}" type="presParOf" srcId="{8964B561-ECE3-4687-93ED-2033620DD3D1}" destId="{76390334-9AE9-4696-AA5B-5A89ACEE41C9}" srcOrd="1" destOrd="0" presId="urn:microsoft.com/office/officeart/2005/8/layout/hProcess9"/>
    <dgm:cxn modelId="{98DBD4E8-790D-459B-908F-4E59620CBABF}" type="presParOf" srcId="{76390334-9AE9-4696-AA5B-5A89ACEE41C9}" destId="{23F171E5-A8E9-411E-B9E1-951718A9B421}" srcOrd="0" destOrd="0" presId="urn:microsoft.com/office/officeart/2005/8/layout/hProcess9"/>
    <dgm:cxn modelId="{4FA14AE7-E183-4AC7-A9D6-635B3F4EB73D}" type="presParOf" srcId="{76390334-9AE9-4696-AA5B-5A89ACEE41C9}" destId="{3CE2D45B-60CD-4333-A267-D3D0D2FB11D0}" srcOrd="1" destOrd="0" presId="urn:microsoft.com/office/officeart/2005/8/layout/hProcess9"/>
    <dgm:cxn modelId="{A87E64DA-8CEB-4878-8125-CA2059FCCD3D}" type="presParOf" srcId="{76390334-9AE9-4696-AA5B-5A89ACEE41C9}" destId="{83B04239-163E-47C7-BC9F-02ED726E7FDA}" srcOrd="2" destOrd="0" presId="urn:microsoft.com/office/officeart/2005/8/layout/hProcess9"/>
    <dgm:cxn modelId="{DF1941B1-B161-4538-8E85-95DC9DE9A70E}" type="presParOf" srcId="{76390334-9AE9-4696-AA5B-5A89ACEE41C9}" destId="{6E2CE7E2-8158-4C1C-8E79-A7E486B86133}" srcOrd="3" destOrd="0" presId="urn:microsoft.com/office/officeart/2005/8/layout/hProcess9"/>
    <dgm:cxn modelId="{FCE45B49-5662-433E-80D1-71FC34306602}" type="presParOf" srcId="{76390334-9AE9-4696-AA5B-5A89ACEE41C9}" destId="{1323A4B4-5782-402D-B10E-2DEC7A711A1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AC408-9F47-49C9-8339-D0E9053AF76C}">
      <dsp:nvSpPr>
        <dsp:cNvPr id="0" name=""/>
        <dsp:cNvSpPr/>
      </dsp:nvSpPr>
      <dsp:spPr>
        <a:xfrm>
          <a:off x="3012625" y="2615717"/>
          <a:ext cx="2217066" cy="2217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Arbetsgrupp</a:t>
          </a:r>
        </a:p>
      </dsp:txBody>
      <dsp:txXfrm>
        <a:off x="3337307" y="2940399"/>
        <a:ext cx="1567702" cy="1567702"/>
      </dsp:txXfrm>
    </dsp:sp>
    <dsp:sp modelId="{8CDD63D9-A97D-41E9-8363-6480A414A1FD}">
      <dsp:nvSpPr>
        <dsp:cNvPr id="0" name=""/>
        <dsp:cNvSpPr/>
      </dsp:nvSpPr>
      <dsp:spPr>
        <a:xfrm rot="11700000">
          <a:off x="1036956" y="2841489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DE3B24-29DA-4C37-8E13-A4A3B37BB659}">
      <dsp:nvSpPr>
        <dsp:cNvPr id="0" name=""/>
        <dsp:cNvSpPr/>
      </dsp:nvSpPr>
      <dsp:spPr>
        <a:xfrm>
          <a:off x="-14101" y="2311950"/>
          <a:ext cx="2168135" cy="1189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Socialstyrelsen + Skatteverket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2+2 intyg</a:t>
          </a:r>
        </a:p>
      </dsp:txBody>
      <dsp:txXfrm>
        <a:off x="20737" y="2346788"/>
        <a:ext cx="2098459" cy="1119795"/>
      </dsp:txXfrm>
    </dsp:sp>
    <dsp:sp modelId="{65D9B7AC-0E69-4319-A2CB-21C39205F2A8}">
      <dsp:nvSpPr>
        <dsp:cNvPr id="0" name=""/>
        <dsp:cNvSpPr/>
      </dsp:nvSpPr>
      <dsp:spPr>
        <a:xfrm rot="14700783">
          <a:off x="2227528" y="1423403"/>
          <a:ext cx="1937199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8F5EFB-F1BA-4D51-BC0F-62BE69A118CB}">
      <dsp:nvSpPr>
        <dsp:cNvPr id="0" name=""/>
        <dsp:cNvSpPr/>
      </dsp:nvSpPr>
      <dsp:spPr>
        <a:xfrm>
          <a:off x="1688400" y="231516"/>
          <a:ext cx="2197159" cy="12597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SKR + Försäkrings-kassan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2+26 intyg</a:t>
          </a:r>
        </a:p>
      </dsp:txBody>
      <dsp:txXfrm>
        <a:off x="1725297" y="268413"/>
        <a:ext cx="2123365" cy="1185957"/>
      </dsp:txXfrm>
    </dsp:sp>
    <dsp:sp modelId="{0A9F3097-6DE4-43AC-9FD7-52DC45C5763F}">
      <dsp:nvSpPr>
        <dsp:cNvPr id="0" name=""/>
        <dsp:cNvSpPr/>
      </dsp:nvSpPr>
      <dsp:spPr>
        <a:xfrm rot="17700000">
          <a:off x="4077956" y="1423447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56ECAD-2FFB-46DF-9D9D-8C8838625D9D}">
      <dsp:nvSpPr>
        <dsp:cNvPr id="0" name=""/>
        <dsp:cNvSpPr/>
      </dsp:nvSpPr>
      <dsp:spPr>
        <a:xfrm>
          <a:off x="4273782" y="325796"/>
          <a:ext cx="2364708" cy="10711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Transportstyrelsen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26 intyg</a:t>
          </a:r>
        </a:p>
      </dsp:txBody>
      <dsp:txXfrm>
        <a:off x="4305155" y="357169"/>
        <a:ext cx="2301962" cy="1008423"/>
      </dsp:txXfrm>
    </dsp:sp>
    <dsp:sp modelId="{2E44A3EA-0F84-4CEA-9E99-1F6A73823D01}">
      <dsp:nvSpPr>
        <dsp:cNvPr id="0" name=""/>
        <dsp:cNvSpPr/>
      </dsp:nvSpPr>
      <dsp:spPr>
        <a:xfrm rot="20700000">
          <a:off x="5267833" y="2841489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70656C-040C-48FB-BB75-58F2F7AACFC7}">
      <dsp:nvSpPr>
        <dsp:cNvPr id="0" name=""/>
        <dsp:cNvSpPr/>
      </dsp:nvSpPr>
      <dsp:spPr>
        <a:xfrm>
          <a:off x="6119245" y="2343392"/>
          <a:ext cx="2106213" cy="112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Arbets-förmedlingen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 intyg</a:t>
          </a:r>
        </a:p>
      </dsp:txBody>
      <dsp:txXfrm>
        <a:off x="6152242" y="2376389"/>
        <a:ext cx="2040219" cy="10605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BEBE3-7E0F-43A5-9439-E5DADC22D9E8}">
      <dsp:nvSpPr>
        <dsp:cNvPr id="0" name=""/>
        <dsp:cNvSpPr/>
      </dsp:nvSpPr>
      <dsp:spPr>
        <a:xfrm>
          <a:off x="381278" y="0"/>
          <a:ext cx="4321158" cy="195809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F171E5-A8E9-411E-B9E1-951718A9B421}">
      <dsp:nvSpPr>
        <dsp:cNvPr id="0" name=""/>
        <dsp:cNvSpPr/>
      </dsp:nvSpPr>
      <dsp:spPr>
        <a:xfrm>
          <a:off x="5461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1 Basuppgifter</a:t>
          </a:r>
        </a:p>
      </dsp:txBody>
      <dsp:txXfrm>
        <a:off x="43696" y="625664"/>
        <a:ext cx="1559851" cy="706768"/>
      </dsp:txXfrm>
    </dsp:sp>
    <dsp:sp modelId="{83B04239-163E-47C7-BC9F-02ED726E7FDA}">
      <dsp:nvSpPr>
        <dsp:cNvPr id="0" name=""/>
        <dsp:cNvSpPr/>
      </dsp:nvSpPr>
      <dsp:spPr>
        <a:xfrm>
          <a:off x="1723697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2 Diagnos</a:t>
          </a:r>
        </a:p>
      </dsp:txBody>
      <dsp:txXfrm>
        <a:off x="1761932" y="625664"/>
        <a:ext cx="1559851" cy="706768"/>
      </dsp:txXfrm>
    </dsp:sp>
    <dsp:sp modelId="{1323A4B4-5782-402D-B10E-2DEC7A711A11}">
      <dsp:nvSpPr>
        <dsp:cNvPr id="0" name=""/>
        <dsp:cNvSpPr/>
      </dsp:nvSpPr>
      <dsp:spPr>
        <a:xfrm>
          <a:off x="3441933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3 …</a:t>
          </a:r>
        </a:p>
      </dsp:txBody>
      <dsp:txXfrm>
        <a:off x="3480168" y="625664"/>
        <a:ext cx="1559851" cy="7067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AC408-9F47-49C9-8339-D0E9053AF76C}">
      <dsp:nvSpPr>
        <dsp:cNvPr id="0" name=""/>
        <dsp:cNvSpPr/>
      </dsp:nvSpPr>
      <dsp:spPr>
        <a:xfrm>
          <a:off x="3012625" y="2615717"/>
          <a:ext cx="2217066" cy="2217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Arbetsgrupp</a:t>
          </a:r>
        </a:p>
      </dsp:txBody>
      <dsp:txXfrm>
        <a:off x="3337307" y="2940399"/>
        <a:ext cx="1567702" cy="1567702"/>
      </dsp:txXfrm>
    </dsp:sp>
    <dsp:sp modelId="{8CDD63D9-A97D-41E9-8363-6480A414A1FD}">
      <dsp:nvSpPr>
        <dsp:cNvPr id="0" name=""/>
        <dsp:cNvSpPr/>
      </dsp:nvSpPr>
      <dsp:spPr>
        <a:xfrm rot="11700000">
          <a:off x="1036956" y="2841489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DE3B24-29DA-4C37-8E13-A4A3B37BB659}">
      <dsp:nvSpPr>
        <dsp:cNvPr id="0" name=""/>
        <dsp:cNvSpPr/>
      </dsp:nvSpPr>
      <dsp:spPr>
        <a:xfrm>
          <a:off x="-14101" y="2311950"/>
          <a:ext cx="2168135" cy="1189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Socialstyrelsen + Skatteverket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2+2 intyg</a:t>
          </a:r>
        </a:p>
      </dsp:txBody>
      <dsp:txXfrm>
        <a:off x="20737" y="2346788"/>
        <a:ext cx="2098459" cy="1119795"/>
      </dsp:txXfrm>
    </dsp:sp>
    <dsp:sp modelId="{65D9B7AC-0E69-4319-A2CB-21C39205F2A8}">
      <dsp:nvSpPr>
        <dsp:cNvPr id="0" name=""/>
        <dsp:cNvSpPr/>
      </dsp:nvSpPr>
      <dsp:spPr>
        <a:xfrm rot="14700783">
          <a:off x="2227528" y="1423403"/>
          <a:ext cx="1937199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8F5EFB-F1BA-4D51-BC0F-62BE69A118CB}">
      <dsp:nvSpPr>
        <dsp:cNvPr id="0" name=""/>
        <dsp:cNvSpPr/>
      </dsp:nvSpPr>
      <dsp:spPr>
        <a:xfrm>
          <a:off x="1688400" y="231516"/>
          <a:ext cx="2197159" cy="12597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SKR + Försäkrings-kassan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2+26 intyg</a:t>
          </a:r>
        </a:p>
      </dsp:txBody>
      <dsp:txXfrm>
        <a:off x="1725297" y="268413"/>
        <a:ext cx="2123365" cy="1185957"/>
      </dsp:txXfrm>
    </dsp:sp>
    <dsp:sp modelId="{0A9F3097-6DE4-43AC-9FD7-52DC45C5763F}">
      <dsp:nvSpPr>
        <dsp:cNvPr id="0" name=""/>
        <dsp:cNvSpPr/>
      </dsp:nvSpPr>
      <dsp:spPr>
        <a:xfrm rot="17700000">
          <a:off x="4077956" y="1423447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56ECAD-2FFB-46DF-9D9D-8C8838625D9D}">
      <dsp:nvSpPr>
        <dsp:cNvPr id="0" name=""/>
        <dsp:cNvSpPr/>
      </dsp:nvSpPr>
      <dsp:spPr>
        <a:xfrm>
          <a:off x="4273782" y="325796"/>
          <a:ext cx="2364708" cy="10711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Transportstyrelsen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26 intyg</a:t>
          </a:r>
        </a:p>
      </dsp:txBody>
      <dsp:txXfrm>
        <a:off x="4305155" y="357169"/>
        <a:ext cx="2301962" cy="1008423"/>
      </dsp:txXfrm>
    </dsp:sp>
    <dsp:sp modelId="{2E44A3EA-0F84-4CEA-9E99-1F6A73823D01}">
      <dsp:nvSpPr>
        <dsp:cNvPr id="0" name=""/>
        <dsp:cNvSpPr/>
      </dsp:nvSpPr>
      <dsp:spPr>
        <a:xfrm rot="20700000">
          <a:off x="5267833" y="2841489"/>
          <a:ext cx="1937527" cy="631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70656C-040C-48FB-BB75-58F2F7AACFC7}">
      <dsp:nvSpPr>
        <dsp:cNvPr id="0" name=""/>
        <dsp:cNvSpPr/>
      </dsp:nvSpPr>
      <dsp:spPr>
        <a:xfrm>
          <a:off x="6119245" y="2343392"/>
          <a:ext cx="2106213" cy="112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kern="1200" dirty="0"/>
            <a:t>Arbets-förmedlingen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800" kern="1200" dirty="0"/>
            <a:t>2 intyg</a:t>
          </a:r>
        </a:p>
      </dsp:txBody>
      <dsp:txXfrm>
        <a:off x="6152242" y="2376389"/>
        <a:ext cx="2040219" cy="10605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BEBE3-7E0F-43A5-9439-E5DADC22D9E8}">
      <dsp:nvSpPr>
        <dsp:cNvPr id="0" name=""/>
        <dsp:cNvSpPr/>
      </dsp:nvSpPr>
      <dsp:spPr>
        <a:xfrm>
          <a:off x="381278" y="0"/>
          <a:ext cx="4321158" cy="195809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F171E5-A8E9-411E-B9E1-951718A9B421}">
      <dsp:nvSpPr>
        <dsp:cNvPr id="0" name=""/>
        <dsp:cNvSpPr/>
      </dsp:nvSpPr>
      <dsp:spPr>
        <a:xfrm>
          <a:off x="5461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1 Basuppgifter</a:t>
          </a:r>
        </a:p>
      </dsp:txBody>
      <dsp:txXfrm>
        <a:off x="43696" y="625664"/>
        <a:ext cx="1559851" cy="706768"/>
      </dsp:txXfrm>
    </dsp:sp>
    <dsp:sp modelId="{83B04239-163E-47C7-BC9F-02ED726E7FDA}">
      <dsp:nvSpPr>
        <dsp:cNvPr id="0" name=""/>
        <dsp:cNvSpPr/>
      </dsp:nvSpPr>
      <dsp:spPr>
        <a:xfrm>
          <a:off x="1723697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2 Diagnos</a:t>
          </a:r>
        </a:p>
      </dsp:txBody>
      <dsp:txXfrm>
        <a:off x="1761932" y="625664"/>
        <a:ext cx="1559851" cy="706768"/>
      </dsp:txXfrm>
    </dsp:sp>
    <dsp:sp modelId="{1323A4B4-5782-402D-B10E-2DEC7A711A11}">
      <dsp:nvSpPr>
        <dsp:cNvPr id="0" name=""/>
        <dsp:cNvSpPr/>
      </dsp:nvSpPr>
      <dsp:spPr>
        <a:xfrm>
          <a:off x="3441933" y="587429"/>
          <a:ext cx="1636321" cy="78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Informationsområde 3 …</a:t>
          </a:r>
        </a:p>
      </dsp:txBody>
      <dsp:txXfrm>
        <a:off x="3480168" y="625664"/>
        <a:ext cx="1559851" cy="7067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C93EA-6260-4479-BA34-F284EC75A33D}">
      <dsp:nvSpPr>
        <dsp:cNvPr id="0" name=""/>
        <dsp:cNvSpPr/>
      </dsp:nvSpPr>
      <dsp:spPr>
        <a:xfrm>
          <a:off x="308572" y="0"/>
          <a:ext cx="3497153" cy="11472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D9584-98BA-4E96-939B-306746C3D007}">
      <dsp:nvSpPr>
        <dsp:cNvPr id="0" name=""/>
        <dsp:cNvSpPr/>
      </dsp:nvSpPr>
      <dsp:spPr>
        <a:xfrm>
          <a:off x="1173856" y="356787"/>
          <a:ext cx="1684290" cy="4589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200" kern="1200" dirty="0"/>
            <a:t>Informationsmängder per intyg</a:t>
          </a:r>
        </a:p>
      </dsp:txBody>
      <dsp:txXfrm>
        <a:off x="1196258" y="379189"/>
        <a:ext cx="1639486" cy="4141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45746-6D0A-4B45-97F3-54F0C966E7F8}">
      <dsp:nvSpPr>
        <dsp:cNvPr id="0" name=""/>
        <dsp:cNvSpPr/>
      </dsp:nvSpPr>
      <dsp:spPr>
        <a:xfrm>
          <a:off x="2162068" y="387"/>
          <a:ext cx="902094" cy="902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000" kern="1200" dirty="0"/>
            <a:t>Socialstyrelsen + Skatteverket</a:t>
          </a:r>
        </a:p>
      </dsp:txBody>
      <dsp:txXfrm>
        <a:off x="2294177" y="132496"/>
        <a:ext cx="637876" cy="637876"/>
      </dsp:txXfrm>
    </dsp:sp>
    <dsp:sp modelId="{3F9D5F67-1708-41F7-B791-5313000758B3}">
      <dsp:nvSpPr>
        <dsp:cNvPr id="0" name=""/>
        <dsp:cNvSpPr/>
      </dsp:nvSpPr>
      <dsp:spPr>
        <a:xfrm>
          <a:off x="2351508" y="975731"/>
          <a:ext cx="523214" cy="52321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900" kern="1200"/>
        </a:p>
      </dsp:txBody>
      <dsp:txXfrm>
        <a:off x="2420860" y="1175808"/>
        <a:ext cx="384510" cy="123060"/>
      </dsp:txXfrm>
    </dsp:sp>
    <dsp:sp modelId="{1B674B23-AE2F-4239-9D97-FD8BFC17A394}">
      <dsp:nvSpPr>
        <dsp:cNvPr id="0" name=""/>
        <dsp:cNvSpPr/>
      </dsp:nvSpPr>
      <dsp:spPr>
        <a:xfrm>
          <a:off x="2162068" y="1572196"/>
          <a:ext cx="902094" cy="902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000" kern="1200" dirty="0"/>
            <a:t>SKR + Försäkrings-kassan</a:t>
          </a:r>
        </a:p>
      </dsp:txBody>
      <dsp:txXfrm>
        <a:off x="2294177" y="1704305"/>
        <a:ext cx="637876" cy="637876"/>
      </dsp:txXfrm>
    </dsp:sp>
    <dsp:sp modelId="{3C802DC6-2ACF-4AD8-8E9F-CF1628ED585C}">
      <dsp:nvSpPr>
        <dsp:cNvPr id="0" name=""/>
        <dsp:cNvSpPr/>
      </dsp:nvSpPr>
      <dsp:spPr>
        <a:xfrm>
          <a:off x="2351508" y="2547541"/>
          <a:ext cx="523214" cy="52321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900" kern="1200"/>
        </a:p>
      </dsp:txBody>
      <dsp:txXfrm>
        <a:off x="2420860" y="2747618"/>
        <a:ext cx="384510" cy="123060"/>
      </dsp:txXfrm>
    </dsp:sp>
    <dsp:sp modelId="{DB597897-D304-4B24-9D7F-BD43C2B2D1C6}">
      <dsp:nvSpPr>
        <dsp:cNvPr id="0" name=""/>
        <dsp:cNvSpPr/>
      </dsp:nvSpPr>
      <dsp:spPr>
        <a:xfrm>
          <a:off x="2162068" y="3144005"/>
          <a:ext cx="902094" cy="902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000" kern="1200" dirty="0"/>
            <a:t>Transportstyrelsen</a:t>
          </a:r>
        </a:p>
      </dsp:txBody>
      <dsp:txXfrm>
        <a:off x="2294177" y="3276114"/>
        <a:ext cx="637876" cy="637876"/>
      </dsp:txXfrm>
    </dsp:sp>
    <dsp:sp modelId="{99454575-881B-4CBE-9BC6-2B80900DC0FD}">
      <dsp:nvSpPr>
        <dsp:cNvPr id="0" name=""/>
        <dsp:cNvSpPr/>
      </dsp:nvSpPr>
      <dsp:spPr>
        <a:xfrm>
          <a:off x="2351508" y="4119350"/>
          <a:ext cx="523214" cy="52321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900" kern="1200"/>
        </a:p>
      </dsp:txBody>
      <dsp:txXfrm>
        <a:off x="2420860" y="4319427"/>
        <a:ext cx="384510" cy="123060"/>
      </dsp:txXfrm>
    </dsp:sp>
    <dsp:sp modelId="{4DAFE9DC-180D-4BCF-A0AE-C3A8203F0F28}">
      <dsp:nvSpPr>
        <dsp:cNvPr id="0" name=""/>
        <dsp:cNvSpPr/>
      </dsp:nvSpPr>
      <dsp:spPr>
        <a:xfrm>
          <a:off x="2162068" y="4715815"/>
          <a:ext cx="902094" cy="902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000" kern="1200" dirty="0"/>
            <a:t>Arbets-förmedlingen </a:t>
          </a:r>
        </a:p>
      </dsp:txBody>
      <dsp:txXfrm>
        <a:off x="2294177" y="4847924"/>
        <a:ext cx="637876" cy="637876"/>
      </dsp:txXfrm>
    </dsp:sp>
    <dsp:sp modelId="{FB87C537-9679-4979-AAFE-46E5F38FBDC7}">
      <dsp:nvSpPr>
        <dsp:cNvPr id="0" name=""/>
        <dsp:cNvSpPr/>
      </dsp:nvSpPr>
      <dsp:spPr>
        <a:xfrm>
          <a:off x="3199477" y="2641358"/>
          <a:ext cx="286866" cy="335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400" kern="1200"/>
        </a:p>
      </dsp:txBody>
      <dsp:txXfrm>
        <a:off x="3199477" y="2708474"/>
        <a:ext cx="200806" cy="201347"/>
      </dsp:txXfrm>
    </dsp:sp>
    <dsp:sp modelId="{5CE1FB83-4426-4302-8D74-EB3DEB11FC5C}">
      <dsp:nvSpPr>
        <dsp:cNvPr id="0" name=""/>
        <dsp:cNvSpPr/>
      </dsp:nvSpPr>
      <dsp:spPr>
        <a:xfrm>
          <a:off x="3605420" y="1907054"/>
          <a:ext cx="1804188" cy="18041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kern="1200" dirty="0"/>
            <a:t>Arbetsgrupp</a:t>
          </a:r>
        </a:p>
      </dsp:txBody>
      <dsp:txXfrm>
        <a:off x="3869637" y="2171271"/>
        <a:ext cx="1275754" cy="12757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BEBE3-7E0F-43A5-9439-E5DADC22D9E8}">
      <dsp:nvSpPr>
        <dsp:cNvPr id="0" name=""/>
        <dsp:cNvSpPr/>
      </dsp:nvSpPr>
      <dsp:spPr>
        <a:xfrm>
          <a:off x="785214" y="0"/>
          <a:ext cx="8899103" cy="196307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F171E5-A8E9-411E-B9E1-951718A9B421}">
      <dsp:nvSpPr>
        <dsp:cNvPr id="0" name=""/>
        <dsp:cNvSpPr/>
      </dsp:nvSpPr>
      <dsp:spPr>
        <a:xfrm>
          <a:off x="354778" y="588923"/>
          <a:ext cx="3140859" cy="78523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000" kern="1200" dirty="0"/>
            <a:t>Informationsområde 1 Basuppgifter</a:t>
          </a:r>
        </a:p>
      </dsp:txBody>
      <dsp:txXfrm>
        <a:off x="393110" y="627255"/>
        <a:ext cx="3064195" cy="708567"/>
      </dsp:txXfrm>
    </dsp:sp>
    <dsp:sp modelId="{83B04239-163E-47C7-BC9F-02ED726E7FDA}">
      <dsp:nvSpPr>
        <dsp:cNvPr id="0" name=""/>
        <dsp:cNvSpPr/>
      </dsp:nvSpPr>
      <dsp:spPr>
        <a:xfrm>
          <a:off x="3664336" y="588923"/>
          <a:ext cx="3140859" cy="785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000" kern="1200" dirty="0"/>
            <a:t>Informationsområde 2</a:t>
          </a:r>
        </a:p>
      </dsp:txBody>
      <dsp:txXfrm>
        <a:off x="3702668" y="627255"/>
        <a:ext cx="3064195" cy="708567"/>
      </dsp:txXfrm>
    </dsp:sp>
    <dsp:sp modelId="{1323A4B4-5782-402D-B10E-2DEC7A711A11}">
      <dsp:nvSpPr>
        <dsp:cNvPr id="0" name=""/>
        <dsp:cNvSpPr/>
      </dsp:nvSpPr>
      <dsp:spPr>
        <a:xfrm>
          <a:off x="6973894" y="588923"/>
          <a:ext cx="3140859" cy="785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000" kern="1200" dirty="0"/>
            <a:t>Informationsområde 3</a:t>
          </a:r>
        </a:p>
      </dsp:txBody>
      <dsp:txXfrm>
        <a:off x="7012226" y="627255"/>
        <a:ext cx="3064195" cy="7085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BEBE3-7E0F-43A5-9439-E5DADC22D9E8}">
      <dsp:nvSpPr>
        <dsp:cNvPr id="0" name=""/>
        <dsp:cNvSpPr/>
      </dsp:nvSpPr>
      <dsp:spPr>
        <a:xfrm>
          <a:off x="785214" y="0"/>
          <a:ext cx="8899103" cy="196307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F171E5-A8E9-411E-B9E1-951718A9B421}">
      <dsp:nvSpPr>
        <dsp:cNvPr id="0" name=""/>
        <dsp:cNvSpPr/>
      </dsp:nvSpPr>
      <dsp:spPr>
        <a:xfrm>
          <a:off x="330240" y="588923"/>
          <a:ext cx="3140859" cy="785231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Informationsområde 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500" kern="1200"/>
            <a:t>Basuppgifter</a:t>
          </a:r>
          <a:endParaRPr lang="sv-SE" sz="1500" kern="1200" dirty="0"/>
        </a:p>
      </dsp:txBody>
      <dsp:txXfrm>
        <a:off x="368572" y="627255"/>
        <a:ext cx="3064195" cy="708567"/>
      </dsp:txXfrm>
    </dsp:sp>
    <dsp:sp modelId="{83B04239-163E-47C7-BC9F-02ED726E7FDA}">
      <dsp:nvSpPr>
        <dsp:cNvPr id="0" name=""/>
        <dsp:cNvSpPr/>
      </dsp:nvSpPr>
      <dsp:spPr>
        <a:xfrm>
          <a:off x="3664336" y="588923"/>
          <a:ext cx="3140859" cy="785231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Informationsområde 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500" kern="1200" dirty="0"/>
            <a:t>Diagnos</a:t>
          </a:r>
        </a:p>
      </dsp:txBody>
      <dsp:txXfrm>
        <a:off x="3702668" y="627255"/>
        <a:ext cx="3064195" cy="708567"/>
      </dsp:txXfrm>
    </dsp:sp>
    <dsp:sp modelId="{1323A4B4-5782-402D-B10E-2DEC7A711A11}">
      <dsp:nvSpPr>
        <dsp:cNvPr id="0" name=""/>
        <dsp:cNvSpPr/>
      </dsp:nvSpPr>
      <dsp:spPr>
        <a:xfrm>
          <a:off x="6998432" y="588923"/>
          <a:ext cx="3140859" cy="7852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Informationsområde 3</a:t>
          </a:r>
        </a:p>
      </dsp:txBody>
      <dsp:txXfrm>
        <a:off x="7036764" y="627255"/>
        <a:ext cx="3064195" cy="708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DCC3E-7389-4BC6-BA45-1C4BE36F5060}" type="datetimeFigureOut">
              <a:rPr lang="sv-SE" smtClean="0"/>
              <a:t>2024-10-02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4306-6A3E-46B5-B25A-6E321A7126B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311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F4306-6A3E-46B5-B25A-6E321A7126B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671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F4306-6A3E-46B5-B25A-6E321A7126B2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7208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F4306-6A3E-46B5-B25A-6E321A7126B2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9197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17EEEBA-D071-43E8-B98B-B30786118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AC873A3-0D1F-4ED4-8684-87DE8FA3E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385EBA3-2C74-41BA-B472-B7B0E7231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6893E-7429-4D1C-8FBA-DE1772D3B243}" type="datetimeFigureOut">
              <a:rPr lang="sv-SE" smtClean="0"/>
              <a:t>2024-10-02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734BCF6-2FF8-4214-B1DF-7E5935255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99BFC85-1D14-434A-9D19-7799B87DF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9E8C8-50EC-4239-8C32-243D7DF1FE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4896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Sammanhållen intygshantering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Arbetsgrupp informatik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2026A0AC-711A-4A79-BDAF-B48F1F5D194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Till nästa möte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sv-SE" b="1" i="0" dirty="0"/>
              <a:t>Gå igenom kartläggningen och verifiera att alla aktuella intygsformulär är med.</a:t>
            </a:r>
            <a:br>
              <a:rPr lang="sv-SE" b="1" i="0" dirty="0"/>
            </a:br>
            <a:br>
              <a:rPr lang="sv-SE" b="1" i="0" dirty="0"/>
            </a:br>
            <a:r>
              <a:rPr lang="sv-SE" b="1" i="0" dirty="0"/>
              <a:t>Skicka de termlistor, </a:t>
            </a:r>
            <a:r>
              <a:rPr lang="sv-SE" b="1" i="0" dirty="0" err="1"/>
              <a:t>kodverk</a:t>
            </a:r>
            <a:r>
              <a:rPr lang="sv-SE" b="1" i="0" dirty="0"/>
              <a:t>, informationsmodeller eller specifikationer som ni har för era intyg</a:t>
            </a:r>
          </a:p>
          <a:p>
            <a:pPr lvl="0"/>
            <a:endParaRPr lang="sv-SE" b="1" i="0" dirty="0"/>
          </a:p>
          <a:p>
            <a:pPr lvl="0"/>
            <a:r>
              <a:rPr lang="sv-SE" b="1" i="0" dirty="0"/>
              <a:t>Går det även att få intygslogik exempelvis regler?</a:t>
            </a:r>
            <a:br>
              <a:rPr lang="sv-SE" b="1" i="0" dirty="0"/>
            </a:br>
            <a:br>
              <a:rPr lang="sv-SE" b="1" i="0" dirty="0"/>
            </a:br>
            <a:r>
              <a:rPr lang="sv-SE" b="1" i="0" dirty="0"/>
              <a:t>maria.berggren@ehalsomyndigheten.se</a:t>
            </a:r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2598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4CDB070-4FFD-4C0E-9F06-B72E39B34C56}"/>
              </a:ext>
            </a:extLst>
          </p:cNvPr>
          <p:cNvGraphicFramePr/>
          <p:nvPr/>
        </p:nvGraphicFramePr>
        <p:xfrm>
          <a:off x="3824498" y="1706161"/>
          <a:ext cx="8211357" cy="506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D2A4483-71B4-4AB7-B2AE-8EBDA9F8A5A7}"/>
              </a:ext>
            </a:extLst>
          </p:cNvPr>
          <p:cNvGraphicFramePr/>
          <p:nvPr/>
        </p:nvGraphicFramePr>
        <p:xfrm>
          <a:off x="337333" y="604026"/>
          <a:ext cx="5083716" cy="1958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textruta 1">
            <a:extLst>
              <a:ext uri="{FF2B5EF4-FFF2-40B4-BE49-F238E27FC236}">
                <a16:creationId xmlns:a16="http://schemas.microsoft.com/office/drawing/2014/main" id="{5D216151-5ACB-499F-B7BA-433C1FD68D7E}"/>
              </a:ext>
            </a:extLst>
          </p:cNvPr>
          <p:cNvSpPr txBox="1"/>
          <p:nvPr/>
        </p:nvSpPr>
        <p:spPr>
          <a:xfrm>
            <a:off x="337333" y="693428"/>
            <a:ext cx="3778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STEG 1 – utgå från informationsområde</a:t>
            </a:r>
          </a:p>
        </p:txBody>
      </p:sp>
    </p:spTree>
    <p:extLst>
      <p:ext uri="{BB962C8B-B14F-4D97-AF65-F5344CB8AC3E}">
        <p14:creationId xmlns:p14="http://schemas.microsoft.com/office/powerpoint/2010/main" val="75395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4CDB070-4FFD-4C0E-9F06-B72E39B34C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7751248"/>
              </p:ext>
            </p:extLst>
          </p:nvPr>
        </p:nvGraphicFramePr>
        <p:xfrm>
          <a:off x="3824498" y="1706161"/>
          <a:ext cx="8211357" cy="506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D2A4483-71B4-4AB7-B2AE-8EBDA9F8A5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1674488"/>
              </p:ext>
            </p:extLst>
          </p:nvPr>
        </p:nvGraphicFramePr>
        <p:xfrm>
          <a:off x="337333" y="604026"/>
          <a:ext cx="5083716" cy="1958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ruta 1">
            <a:extLst>
              <a:ext uri="{FF2B5EF4-FFF2-40B4-BE49-F238E27FC236}">
                <a16:creationId xmlns:a16="http://schemas.microsoft.com/office/drawing/2014/main" id="{5D216151-5ACB-499F-B7BA-433C1FD68D7E}"/>
              </a:ext>
            </a:extLst>
          </p:cNvPr>
          <p:cNvSpPr txBox="1"/>
          <p:nvPr/>
        </p:nvSpPr>
        <p:spPr>
          <a:xfrm>
            <a:off x="337333" y="693428"/>
            <a:ext cx="3778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STEG 1 – utgå från informationsområde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A86AB5E-FFD1-418D-95C3-400D841649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2613296"/>
              </p:ext>
            </p:extLst>
          </p:nvPr>
        </p:nvGraphicFramePr>
        <p:xfrm>
          <a:off x="156144" y="5495057"/>
          <a:ext cx="4114298" cy="114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9" name="textruta 8">
            <a:extLst>
              <a:ext uri="{FF2B5EF4-FFF2-40B4-BE49-F238E27FC236}">
                <a16:creationId xmlns:a16="http://schemas.microsoft.com/office/drawing/2014/main" id="{BABB4036-7A2A-4313-94D4-D2B591E978AD}"/>
              </a:ext>
            </a:extLst>
          </p:cNvPr>
          <p:cNvSpPr txBox="1"/>
          <p:nvPr/>
        </p:nvSpPr>
        <p:spPr>
          <a:xfrm>
            <a:off x="492264" y="5293309"/>
            <a:ext cx="2686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STEG 2 – utgå från intyg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3E30C46D-315C-40C3-B1A8-5CFBC6180F54}"/>
              </a:ext>
            </a:extLst>
          </p:cNvPr>
          <p:cNvSpPr txBox="1"/>
          <p:nvPr/>
        </p:nvSpPr>
        <p:spPr>
          <a:xfrm>
            <a:off x="492263" y="6382411"/>
            <a:ext cx="2686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dirty="0"/>
              <a:t>Kan kräva andra grupperingar</a:t>
            </a:r>
          </a:p>
        </p:txBody>
      </p:sp>
      <p:cxnSp>
        <p:nvCxnSpPr>
          <p:cNvPr id="13" name="Koppling: böjd 12">
            <a:extLst>
              <a:ext uri="{FF2B5EF4-FFF2-40B4-BE49-F238E27FC236}">
                <a16:creationId xmlns:a16="http://schemas.microsoft.com/office/drawing/2014/main" id="{9036410A-B029-4BA8-9956-6862B51E0A0A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 rot="5400000">
            <a:off x="991873" y="3405991"/>
            <a:ext cx="2731186" cy="1043450"/>
          </a:xfrm>
          <a:prstGeom prst="curvedConnector3">
            <a:avLst>
              <a:gd name="adj1" fmla="val 50000"/>
            </a:avLst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61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05C9DE7-4A16-4356-AA49-1F73DB738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500" y="535122"/>
            <a:ext cx="6402702" cy="553998"/>
          </a:xfrm>
        </p:spPr>
        <p:txBody>
          <a:bodyPr/>
          <a:lstStyle/>
          <a:p>
            <a:r>
              <a:rPr lang="sv-SE" dirty="0"/>
              <a:t>Återrapportering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D9CAFC9-50EC-445A-924E-BA29A7A5F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8786863"/>
              </p:ext>
            </p:extLst>
          </p:nvPr>
        </p:nvGraphicFramePr>
        <p:xfrm>
          <a:off x="546410" y="1025912"/>
          <a:ext cx="7571678" cy="561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ruta 9">
            <a:extLst>
              <a:ext uri="{FF2B5EF4-FFF2-40B4-BE49-F238E27FC236}">
                <a16:creationId xmlns:a16="http://schemas.microsoft.com/office/drawing/2014/main" id="{C5A4D370-EE34-4091-8A70-C721A45FA978}"/>
              </a:ext>
            </a:extLst>
          </p:cNvPr>
          <p:cNvSpPr txBox="1"/>
          <p:nvPr/>
        </p:nvSpPr>
        <p:spPr>
          <a:xfrm>
            <a:off x="6835698" y="1579910"/>
            <a:ext cx="5155579" cy="23083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sv-SE" b="1" dirty="0"/>
              <a:t>Leverans: </a:t>
            </a:r>
          </a:p>
          <a:p>
            <a:endParaRPr lang="sv-SE" b="1" dirty="0"/>
          </a:p>
          <a:p>
            <a:r>
              <a:rPr lang="sv-SE" b="1" dirty="0"/>
              <a:t>Informationsspecifikation kan bestå av </a:t>
            </a:r>
          </a:p>
          <a:p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Begreppsmodell / termlista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Informationsmodell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Regler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Övrigt</a:t>
            </a:r>
          </a:p>
        </p:txBody>
      </p:sp>
    </p:spTree>
    <p:extLst>
      <p:ext uri="{BB962C8B-B14F-4D97-AF65-F5344CB8AC3E}">
        <p14:creationId xmlns:p14="http://schemas.microsoft.com/office/powerpoint/2010/main" val="109321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D2A4483-71B4-4AB7-B2AE-8EBDA9F8A5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425398"/>
              </p:ext>
            </p:extLst>
          </p:nvPr>
        </p:nvGraphicFramePr>
        <p:xfrm>
          <a:off x="276223" y="133349"/>
          <a:ext cx="10469533" cy="1963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ruta 1">
            <a:extLst>
              <a:ext uri="{FF2B5EF4-FFF2-40B4-BE49-F238E27FC236}">
                <a16:creationId xmlns:a16="http://schemas.microsoft.com/office/drawing/2014/main" id="{62864A78-9376-4343-B41D-7ACAB80842E0}"/>
              </a:ext>
            </a:extLst>
          </p:cNvPr>
          <p:cNvSpPr txBox="1"/>
          <p:nvPr/>
        </p:nvSpPr>
        <p:spPr>
          <a:xfrm>
            <a:off x="947854" y="1646338"/>
            <a:ext cx="1046953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Basuppgifter</a:t>
            </a:r>
          </a:p>
          <a:p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uppgift som måste ingå i ett intyg</a:t>
            </a:r>
            <a:br>
              <a:rPr lang="sv-SE" dirty="0"/>
            </a:b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Anm. Enligt föreskrift ska följande fem eller sex uppgifter ingå:</a:t>
            </a:r>
            <a:br>
              <a:rPr lang="sv-SE" dirty="0"/>
            </a:b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1. intygets ändamål</a:t>
            </a: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2. datumet för utfärdandet</a:t>
            </a: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3. intygspersonens namn</a:t>
            </a: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4. intygspersonens personnummer eller, om sådant inte finns, samordningsnummer</a:t>
            </a: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5. intygsutfärdarens namn, kompetens, tjänsteställning eller befattning och kontaktuppgifter i tjänsten</a:t>
            </a: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6. kontaktsätt i de fall intygspersonen har undersökts.</a:t>
            </a:r>
            <a:br>
              <a:rPr lang="sv-SE" dirty="0"/>
            </a:b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Källa: HSLF-FS 2020:87</a:t>
            </a:r>
          </a:p>
          <a:p>
            <a:endParaRPr lang="sv-SE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r>
              <a:rPr lang="sv-SE" dirty="0">
                <a:solidFill>
                  <a:srgbClr val="212529"/>
                </a:solidFill>
                <a:latin typeface="Arial" panose="020B0604020202020204" pitchFamily="34" charset="0"/>
              </a:rPr>
              <a:t>Tillägg; </a:t>
            </a:r>
          </a:p>
          <a:p>
            <a:r>
              <a:rPr lang="sv-SE" dirty="0">
                <a:solidFill>
                  <a:srgbClr val="212529"/>
                </a:solidFill>
                <a:latin typeface="Arial" panose="020B0604020202020204" pitchFamily="34" charset="0"/>
              </a:rPr>
              <a:t>7. intygsmottagare</a:t>
            </a:r>
          </a:p>
          <a:p>
            <a:r>
              <a:rPr lang="sv-SE" dirty="0">
                <a:solidFill>
                  <a:srgbClr val="212529"/>
                </a:solidFill>
                <a:latin typeface="Arial" panose="020B0604020202020204" pitchFamily="34" charset="0"/>
              </a:rPr>
              <a:t>8. relationsperson/annan person</a:t>
            </a:r>
          </a:p>
          <a:p>
            <a:r>
              <a:rPr lang="sv-SE" dirty="0">
                <a:solidFill>
                  <a:srgbClr val="212529"/>
                </a:solidFill>
                <a:latin typeface="Arial" panose="020B0604020202020204" pitchFamily="34" charset="0"/>
              </a:rPr>
              <a:t>8. kontaktuppgift för intygsperson/intygsmottagare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127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D2A4483-71B4-4AB7-B2AE-8EBDA9F8A5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5334566"/>
              </p:ext>
            </p:extLst>
          </p:nvPr>
        </p:nvGraphicFramePr>
        <p:xfrm>
          <a:off x="276223" y="133349"/>
          <a:ext cx="10469533" cy="1963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ruta 1">
            <a:extLst>
              <a:ext uri="{FF2B5EF4-FFF2-40B4-BE49-F238E27FC236}">
                <a16:creationId xmlns:a16="http://schemas.microsoft.com/office/drawing/2014/main" id="{62864A78-9376-4343-B41D-7ACAB80842E0}"/>
              </a:ext>
            </a:extLst>
          </p:cNvPr>
          <p:cNvSpPr txBox="1"/>
          <p:nvPr/>
        </p:nvSpPr>
        <p:spPr>
          <a:xfrm>
            <a:off x="947855" y="1646338"/>
            <a:ext cx="104695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Diagnos - </a:t>
            </a:r>
            <a:r>
              <a:rPr lang="sv-SE" b="0" i="0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bestämning och benämning av sjukdom, skada, störning eller förändring i kroppsfunktion</a:t>
            </a:r>
            <a:br>
              <a:rPr lang="sv-SE" dirty="0"/>
            </a:br>
            <a:br>
              <a:rPr lang="sv-SE" dirty="0"/>
            </a:br>
            <a:r>
              <a:rPr lang="sv-SE" dirty="0"/>
              <a:t>Diagnoskod- st</a:t>
            </a:r>
            <a:r>
              <a:rPr lang="sv-SE" b="0" i="0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atistisk kod för klassificering av sjukdomar och relaterade hälsoproblem</a:t>
            </a:r>
          </a:p>
          <a:p>
            <a:endParaRPr lang="sv-SE" dirty="0">
              <a:solidFill>
                <a:srgbClr val="262626"/>
              </a:solidFill>
              <a:latin typeface="Arial" panose="020B0604020202020204" pitchFamily="34" charset="0"/>
            </a:endParaRPr>
          </a:p>
          <a:p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Anm. </a:t>
            </a:r>
            <a:r>
              <a:rPr lang="sv-SE" b="0" i="0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Man skiljer på att ställa diagnos och att klassificera eller koda en diagnos. I det första fallet görs en bestämning av patientens tillstånd. I det andra fallet väljer man vilken eller vilka koder som bäst beskriver den ställda diagnosen med hjälp av en statistisk klassifikation såsom ICD-10-SE. Denna klassifikation innehåller även symtom, onormala fynd, besvär och sociala förhållanden, vilka också kan ges en diagnoskod.</a:t>
            </a:r>
            <a:br>
              <a:rPr lang="sv-SE" dirty="0"/>
            </a:br>
            <a:br>
              <a:rPr lang="sv-SE" dirty="0"/>
            </a:br>
            <a:r>
              <a:rPr lang="sv-SE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Källa: Termbank, Socialstyrelsen</a:t>
            </a:r>
          </a:p>
          <a:p>
            <a:endParaRPr lang="sv-SE" dirty="0">
              <a:solidFill>
                <a:srgbClr val="262626"/>
              </a:solidFill>
              <a:latin typeface="Arial" panose="020B0604020202020204" pitchFamily="34" charset="0"/>
            </a:endParaRPr>
          </a:p>
          <a:p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Vi har lagt till DSM IV (eller DSM V)?</a:t>
            </a:r>
          </a:p>
          <a:p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DSM,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Diagnostic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and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Statistical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Manual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of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mental disorders, är tillsammans med WHOs ICD-system, International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Statistical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Classification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of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Diseases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and </a:t>
            </a:r>
            <a:r>
              <a:rPr lang="sv-SE" dirty="0" err="1">
                <a:solidFill>
                  <a:srgbClr val="262626"/>
                </a:solidFill>
                <a:latin typeface="Arial" panose="020B0604020202020204" pitchFamily="34" charset="0"/>
              </a:rPr>
              <a:t>Related</a:t>
            </a:r>
            <a:r>
              <a:rPr lang="sv-SE" dirty="0">
                <a:solidFill>
                  <a:srgbClr val="262626"/>
                </a:solidFill>
                <a:latin typeface="Arial" panose="020B0604020202020204" pitchFamily="34" charset="0"/>
              </a:rPr>
              <a:t> Health Problems, det mest utbredda systemet för att kategoriska psykiatriska sjukdomar och tillstånd. </a:t>
            </a:r>
          </a:p>
        </p:txBody>
      </p:sp>
    </p:spTree>
    <p:extLst>
      <p:ext uri="{BB962C8B-B14F-4D97-AF65-F5344CB8AC3E}">
        <p14:creationId xmlns:p14="http://schemas.microsoft.com/office/powerpoint/2010/main" val="3422843184"/>
      </p:ext>
    </p:extLst>
  </p:cSld>
  <p:clrMapOvr>
    <a:masterClrMapping/>
  </p:clrMapOvr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202020"/>
      </a:accent5>
      <a:accent6>
        <a:srgbClr val="FAFAFA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6476BF25-85EA-4E96-A00C-011895AE36B7}" vid="{6CC3D77A-D436-45DB-A9D5-986ED3A5250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16C8A1164F9E464DBC72EA388333CB00" ma:contentTypeVersion="9" ma:contentTypeDescription="Create a new document." ma:contentTypeScope="" ma:versionID="c2ec9b7bec4062e4719a45654735d309">
  <xsd:schema xmlns:xsd="http://www.w3.org/2001/XMLSchema" xmlns:xs="http://www.w3.org/2001/XMLSchema" xmlns:p="http://schemas.microsoft.com/office/2006/metadata/properties" xmlns:ns2="c28f52af-a8f8-4551-b8ae-866ae79b83b4" xmlns:ns3="8B68652B-87A5-4D31-AA34-E405ABBBBCA0" xmlns:ns4="http://schemas.microsoft.com/sharepoint/v4" xmlns:ns5="e75cc5d4-cb89-4ddd-93a3-b8401981cb50" targetNamespace="http://schemas.microsoft.com/office/2006/metadata/properties" ma:root="true" ma:fieldsID="3282d814eb6fb16da0f1b762150143ef" ns2:_="" ns3:_="" ns4:_="" ns5:_="">
    <xsd:import namespace="c28f52af-a8f8-4551-b8ae-866ae79b83b4"/>
    <xsd:import namespace="8B68652B-87A5-4D31-AA34-E405ABBBBCA0"/>
    <xsd:import namespace="http://schemas.microsoft.com/sharepoint/v4"/>
    <xsd:import namespace="e75cc5d4-cb89-4ddd-93a3-b8401981cb50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68652B-87A5-4D31-AA34-E405ABBBBCA0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cc5d4-cb89-4ddd-93a3-b8401981cb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352838-B1DF-42A3-806E-8D35CA5AA39E}">
  <ds:schemaRefs>
    <ds:schemaRef ds:uri="8B68652B-87A5-4D31-AA34-E405ABBBBCA0"/>
    <ds:schemaRef ds:uri="http://purl.org/dc/dcmitype/"/>
    <ds:schemaRef ds:uri="http://schemas.microsoft.com/sharepoint/v4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28f52af-a8f8-4551-b8ae-866ae79b83b4"/>
    <ds:schemaRef ds:uri="e75cc5d4-cb89-4ddd-93a3-b8401981cb50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BFBAF1D-F115-4089-9D29-9D39A6DC5D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8B68652B-87A5-4D31-AA34-E405ABBBBCA0"/>
    <ds:schemaRef ds:uri="http://schemas.microsoft.com/sharepoint/v4"/>
    <ds:schemaRef ds:uri="e75cc5d4-cb89-4ddd-93a3-b8401981cb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1164</TotalTime>
  <Words>430</Words>
  <Application>Microsoft Office PowerPoint</Application>
  <PresentationFormat>Bredbild</PresentationFormat>
  <Paragraphs>74</Paragraphs>
  <Slides>7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3" baseType="lpstr">
      <vt:lpstr>Arial</vt:lpstr>
      <vt:lpstr>Public Sans</vt:lpstr>
      <vt:lpstr>Public Sans Bold</vt:lpstr>
      <vt:lpstr>Public Sans Regular</vt:lpstr>
      <vt:lpstr>Calibri</vt:lpstr>
      <vt:lpstr>Ny-ppt-mall-ny version</vt:lpstr>
      <vt:lpstr>Sammanhållen intygshantering</vt:lpstr>
      <vt:lpstr>Till nästa möte</vt:lpstr>
      <vt:lpstr>PowerPoint-presentation</vt:lpstr>
      <vt:lpstr>PowerPoint-presentation</vt:lpstr>
      <vt:lpstr>Återrapportering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Sammanhållen intygshantering</dc:title>
  <dc:creator>Sofia Nordh</dc:creator>
  <cp:lastModifiedBy>Johanna Hellberg</cp:lastModifiedBy>
  <cp:revision>43</cp:revision>
  <cp:lastPrinted>2023-12-12T09:25:03Z</cp:lastPrinted>
  <dcterms:created xsi:type="dcterms:W3CDTF">2023-11-15T09:03:33Z</dcterms:created>
  <dcterms:modified xsi:type="dcterms:W3CDTF">2024-10-02T13:25:56Z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0x010100DC1D8ECDB72C194F9F7841CC62E2C4650016C8A1164F9E464DBC72EA388333CB00</vt:lpwstr>
  </property>
</Properties>
</file>