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>
  <p:sldMasterIdLst>
    <p:sldMasterId id="2147483754" r:id="rId4"/>
  </p:sldMasterIdLst>
  <p:notesMasterIdLst>
    <p:notesMasterId r:id="rId20"/>
  </p:notesMasterIdLst>
  <p:sldIdLst>
    <p:sldId id="256" r:id="rId5"/>
    <p:sldId id="257" r:id="rId6"/>
    <p:sldId id="2147198546" r:id="rId7"/>
    <p:sldId id="2147198547" r:id="rId8"/>
    <p:sldId id="266" r:id="rId9"/>
    <p:sldId id="2147198548" r:id="rId10"/>
    <p:sldId id="2147198543" r:id="rId11"/>
    <p:sldId id="2147198549" r:id="rId12"/>
    <p:sldId id="265" r:id="rId13"/>
    <p:sldId id="267" r:id="rId14"/>
    <p:sldId id="268" r:id="rId15"/>
    <p:sldId id="270" r:id="rId16"/>
    <p:sldId id="271" r:id="rId17"/>
    <p:sldId id="2147198550" r:id="rId18"/>
    <p:sldId id="2147198551" r:id="rId19"/>
  </p:sldIdLst>
  <p:sldSz cx="12192000" cy="6858000"/>
  <p:notesSz cx="6858000" cy="9144000"/>
  <p:embeddedFontLst>
    <p:embeddedFont>
      <p:font typeface="Calibri" panose="020F0502020204030204" pitchFamily="34" charset="0"/>
      <p:regular r:id="rId21"/>
      <p:bold r:id="rId22"/>
      <p:italic r:id="rId23"/>
      <p:boldItalic r:id="rId24"/>
    </p:embeddedFont>
    <p:embeddedFont>
      <p:font typeface="Century Gothic" panose="020B0502020202020204" pitchFamily="34" charset="0"/>
      <p:regular r:id="rId25"/>
      <p:bold r:id="rId26"/>
      <p:italic r:id="rId27"/>
      <p:boldItalic r:id="rId28"/>
    </p:embeddedFont>
    <p:embeddedFont>
      <p:font typeface="Public Sans" pitchFamily="2" charset="0"/>
      <p:regular r:id="rId29"/>
      <p:bold r:id="rId30"/>
      <p:italic r:id="rId31"/>
      <p:boldItalic r:id="rId32"/>
    </p:embeddedFont>
    <p:embeddedFont>
      <p:font typeface="Public Sans Bold" pitchFamily="2" charset="0"/>
      <p:bold r:id="rId33"/>
      <p:italic r:id="rId34"/>
      <p:boldItalic r:id="rId35"/>
    </p:embeddedFont>
    <p:embeddedFont>
      <p:font typeface="Public Sans Regular" pitchFamily="2" charset="0"/>
      <p:regular r:id="rId36"/>
      <p:bold r:id="rId37"/>
      <p:italic r:id="rId38"/>
      <p:boldItalic r:id="rId39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526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6165"/>
  </p:normalViewPr>
  <p:slideViewPr>
    <p:cSldViewPr snapToGrid="0">
      <p:cViewPr varScale="1">
        <p:scale>
          <a:sx n="109" d="100"/>
          <a:sy n="109" d="100"/>
        </p:scale>
        <p:origin x="672" y="96"/>
      </p:cViewPr>
      <p:guideLst>
        <p:guide orient="horz" pos="2160"/>
        <p:guide pos="5269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font" Target="fonts/font6.fntdata"/><Relationship Id="rId39" Type="http://schemas.openxmlformats.org/officeDocument/2006/relationships/font" Target="fonts/font19.fntdata"/><Relationship Id="rId21" Type="http://schemas.openxmlformats.org/officeDocument/2006/relationships/font" Target="fonts/font1.fntdata"/><Relationship Id="rId34" Type="http://schemas.openxmlformats.org/officeDocument/2006/relationships/font" Target="fonts/font14.fntdata"/><Relationship Id="rId42" Type="http://schemas.openxmlformats.org/officeDocument/2006/relationships/theme" Target="theme/theme1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notesMaster" Target="notesMasters/notesMaster1.xml"/><Relationship Id="rId29" Type="http://schemas.openxmlformats.org/officeDocument/2006/relationships/font" Target="fonts/font9.fntdata"/><Relationship Id="rId41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font" Target="fonts/font4.fntdata"/><Relationship Id="rId32" Type="http://schemas.openxmlformats.org/officeDocument/2006/relationships/font" Target="fonts/font12.fntdata"/><Relationship Id="rId37" Type="http://schemas.openxmlformats.org/officeDocument/2006/relationships/font" Target="fonts/font17.fntdata"/><Relationship Id="rId40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font" Target="fonts/font3.fntdata"/><Relationship Id="rId28" Type="http://schemas.openxmlformats.org/officeDocument/2006/relationships/font" Target="fonts/font8.fntdata"/><Relationship Id="rId36" Type="http://schemas.openxmlformats.org/officeDocument/2006/relationships/font" Target="fonts/font16.fntdata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font" Target="fonts/font11.fntdata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font" Target="fonts/font2.fntdata"/><Relationship Id="rId27" Type="http://schemas.openxmlformats.org/officeDocument/2006/relationships/font" Target="fonts/font7.fntdata"/><Relationship Id="rId30" Type="http://schemas.openxmlformats.org/officeDocument/2006/relationships/font" Target="fonts/font10.fntdata"/><Relationship Id="rId35" Type="http://schemas.openxmlformats.org/officeDocument/2006/relationships/font" Target="fonts/font15.fntdata"/><Relationship Id="rId43" Type="http://schemas.openxmlformats.org/officeDocument/2006/relationships/tableStyles" Target="tableStyles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font" Target="fonts/font5.fntdata"/><Relationship Id="rId33" Type="http://schemas.openxmlformats.org/officeDocument/2006/relationships/font" Target="fonts/font13.fntdata"/><Relationship Id="rId38" Type="http://schemas.openxmlformats.org/officeDocument/2006/relationships/font" Target="fonts/font18.fntdata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D127167-EE68-45DE-B6DF-BC001F4E15E4}" type="doc">
      <dgm:prSet loTypeId="urn:microsoft.com/office/officeart/2005/8/layout/vList2" loCatId="list" qsTypeId="urn:microsoft.com/office/officeart/2005/8/quickstyle/simple1" qsCatId="simple" csTypeId="urn:microsoft.com/office/officeart/2005/8/colors/accent1_3" csCatId="accent1" phldr="1"/>
      <dgm:spPr/>
      <dgm:t>
        <a:bodyPr/>
        <a:lstStyle/>
        <a:p>
          <a:endParaRPr lang="sv-SE"/>
        </a:p>
      </dgm:t>
    </dgm:pt>
    <dgm:pt modelId="{79F2F7BE-DE2F-4B6A-9FA4-BC8C47A5FE3B}">
      <dgm:prSet/>
      <dgm:spPr/>
      <dgm:t>
        <a:bodyPr/>
        <a:lstStyle/>
        <a:p>
          <a:r>
            <a:rPr lang="sv-SE" dirty="0"/>
            <a:t>Intyg och intygsformulär</a:t>
          </a:r>
        </a:p>
      </dgm:t>
    </dgm:pt>
    <dgm:pt modelId="{0FEB83F5-131A-4D8C-8A80-D254772848BB}" type="parTrans" cxnId="{A8E74FBA-EFD5-4ADA-8AA8-3D4C353EDA2A}">
      <dgm:prSet/>
      <dgm:spPr/>
      <dgm:t>
        <a:bodyPr/>
        <a:lstStyle/>
        <a:p>
          <a:endParaRPr lang="sv-SE"/>
        </a:p>
      </dgm:t>
    </dgm:pt>
    <dgm:pt modelId="{93742D5F-83A3-4BF4-8A3B-2F23F19FA583}" type="sibTrans" cxnId="{A8E74FBA-EFD5-4ADA-8AA8-3D4C353EDA2A}">
      <dgm:prSet/>
      <dgm:spPr/>
      <dgm:t>
        <a:bodyPr/>
        <a:lstStyle/>
        <a:p>
          <a:endParaRPr lang="sv-SE"/>
        </a:p>
      </dgm:t>
    </dgm:pt>
    <dgm:pt modelId="{E086246D-F162-40B0-BE86-DCAED45D4322}">
      <dgm:prSet/>
      <dgm:spPr/>
      <dgm:t>
        <a:bodyPr/>
        <a:lstStyle/>
        <a:p>
          <a:r>
            <a:rPr lang="sv-SE" dirty="0"/>
            <a:t>Intygsbeskrivning, intygsändamål – beskrivning/definition</a:t>
          </a:r>
        </a:p>
      </dgm:t>
    </dgm:pt>
    <dgm:pt modelId="{A69546CC-FCB8-4628-A229-BCD0DC8CF1D5}" type="parTrans" cxnId="{12A4A5B4-55E0-4177-929C-F2903A3F959C}">
      <dgm:prSet/>
      <dgm:spPr/>
      <dgm:t>
        <a:bodyPr/>
        <a:lstStyle/>
        <a:p>
          <a:endParaRPr lang="sv-SE"/>
        </a:p>
      </dgm:t>
    </dgm:pt>
    <dgm:pt modelId="{0C90E439-DFD8-4BB6-ABE0-6802977F530D}" type="sibTrans" cxnId="{12A4A5B4-55E0-4177-929C-F2903A3F959C}">
      <dgm:prSet/>
      <dgm:spPr/>
      <dgm:t>
        <a:bodyPr/>
        <a:lstStyle/>
        <a:p>
          <a:endParaRPr lang="sv-SE"/>
        </a:p>
      </dgm:t>
    </dgm:pt>
    <dgm:pt modelId="{CE122D3C-2CE3-40A4-8F58-E7DDE027B4A1}">
      <dgm:prSet/>
      <dgm:spPr/>
      <dgm:t>
        <a:bodyPr/>
        <a:lstStyle/>
        <a:p>
          <a:r>
            <a:rPr lang="sv-SE" dirty="0"/>
            <a:t>Intygsutgivare/intygsägare</a:t>
          </a:r>
        </a:p>
      </dgm:t>
    </dgm:pt>
    <dgm:pt modelId="{18BC4D05-89F1-4B77-91C0-79FE4E687B9D}" type="parTrans" cxnId="{0A8B57E0-7594-45E3-9BF1-58FEF9CBC9E5}">
      <dgm:prSet/>
      <dgm:spPr/>
      <dgm:t>
        <a:bodyPr/>
        <a:lstStyle/>
        <a:p>
          <a:endParaRPr lang="sv-SE"/>
        </a:p>
      </dgm:t>
    </dgm:pt>
    <dgm:pt modelId="{741150F7-3E2D-479B-9B98-4B380BCA199A}" type="sibTrans" cxnId="{0A8B57E0-7594-45E3-9BF1-58FEF9CBC9E5}">
      <dgm:prSet/>
      <dgm:spPr/>
      <dgm:t>
        <a:bodyPr/>
        <a:lstStyle/>
        <a:p>
          <a:endParaRPr lang="sv-SE"/>
        </a:p>
      </dgm:t>
    </dgm:pt>
    <dgm:pt modelId="{F81476C4-989B-440F-8376-F5F5B4ABFA09}">
      <dgm:prSet/>
      <dgm:spPr/>
      <dgm:t>
        <a:bodyPr/>
        <a:lstStyle/>
        <a:p>
          <a:r>
            <a:rPr lang="sv-SE" dirty="0"/>
            <a:t>Kontaktinformation för Intygsutgivare/intygsägare – behövs inte?</a:t>
          </a:r>
        </a:p>
      </dgm:t>
    </dgm:pt>
    <dgm:pt modelId="{E0D50B8F-4069-4407-94BF-F9884C05AB97}" type="parTrans" cxnId="{1F6760DB-2B46-4F53-B953-5E8F1CF447E2}">
      <dgm:prSet/>
      <dgm:spPr/>
      <dgm:t>
        <a:bodyPr/>
        <a:lstStyle/>
        <a:p>
          <a:endParaRPr lang="sv-SE"/>
        </a:p>
      </dgm:t>
    </dgm:pt>
    <dgm:pt modelId="{C9DE3850-CFDB-44C5-ADAC-447CB26947A3}" type="sibTrans" cxnId="{1F6760DB-2B46-4F53-B953-5E8F1CF447E2}">
      <dgm:prSet/>
      <dgm:spPr/>
      <dgm:t>
        <a:bodyPr/>
        <a:lstStyle/>
        <a:p>
          <a:endParaRPr lang="sv-SE"/>
        </a:p>
      </dgm:t>
    </dgm:pt>
    <dgm:pt modelId="{D5BE0124-EC82-42B6-88D7-042F0ACD9758}">
      <dgm:prSet/>
      <dgm:spPr/>
      <dgm:t>
        <a:bodyPr/>
        <a:lstStyle/>
        <a:p>
          <a:r>
            <a:rPr lang="sv-SE"/>
            <a:t>Intygsperson</a:t>
          </a:r>
          <a:endParaRPr lang="sv-SE" dirty="0"/>
        </a:p>
      </dgm:t>
    </dgm:pt>
    <dgm:pt modelId="{9D353FCD-6158-4B17-BD1B-964FB360F47C}" type="parTrans" cxnId="{D5CB027E-2160-40F8-A674-F11DFC275706}">
      <dgm:prSet/>
      <dgm:spPr/>
      <dgm:t>
        <a:bodyPr/>
        <a:lstStyle/>
        <a:p>
          <a:endParaRPr lang="sv-SE"/>
        </a:p>
      </dgm:t>
    </dgm:pt>
    <dgm:pt modelId="{E9FC7EC7-1917-4845-AE46-CFDEC41967A8}" type="sibTrans" cxnId="{D5CB027E-2160-40F8-A674-F11DFC275706}">
      <dgm:prSet/>
      <dgm:spPr/>
      <dgm:t>
        <a:bodyPr/>
        <a:lstStyle/>
        <a:p>
          <a:endParaRPr lang="sv-SE"/>
        </a:p>
      </dgm:t>
    </dgm:pt>
    <dgm:pt modelId="{FC8DB466-6AF2-45F7-8C17-5BC044CBFE7F}" type="pres">
      <dgm:prSet presAssocID="{9D127167-EE68-45DE-B6DF-BC001F4E15E4}" presName="linear" presStyleCnt="0">
        <dgm:presLayoutVars>
          <dgm:animLvl val="lvl"/>
          <dgm:resizeHandles val="exact"/>
        </dgm:presLayoutVars>
      </dgm:prSet>
      <dgm:spPr/>
    </dgm:pt>
    <dgm:pt modelId="{1714A793-53C5-4283-B383-B758812296D0}" type="pres">
      <dgm:prSet presAssocID="{79F2F7BE-DE2F-4B6A-9FA4-BC8C47A5FE3B}" presName="parentText" presStyleLbl="node1" presStyleIdx="0" presStyleCnt="4">
        <dgm:presLayoutVars>
          <dgm:chMax val="0"/>
          <dgm:bulletEnabled val="1"/>
        </dgm:presLayoutVars>
      </dgm:prSet>
      <dgm:spPr/>
    </dgm:pt>
    <dgm:pt modelId="{801C0303-D32B-4FD6-B4A9-25EEE3BBAF02}" type="pres">
      <dgm:prSet presAssocID="{93742D5F-83A3-4BF4-8A3B-2F23F19FA583}" presName="spacer" presStyleCnt="0"/>
      <dgm:spPr/>
    </dgm:pt>
    <dgm:pt modelId="{622598EC-A3EF-4805-9B89-D4398E4F2217}" type="pres">
      <dgm:prSet presAssocID="{E086246D-F162-40B0-BE86-DCAED45D4322}" presName="parentText" presStyleLbl="node1" presStyleIdx="1" presStyleCnt="4">
        <dgm:presLayoutVars>
          <dgm:chMax val="0"/>
          <dgm:bulletEnabled val="1"/>
        </dgm:presLayoutVars>
      </dgm:prSet>
      <dgm:spPr/>
    </dgm:pt>
    <dgm:pt modelId="{C2740A52-C173-42AD-B918-C9CA0A743773}" type="pres">
      <dgm:prSet presAssocID="{0C90E439-DFD8-4BB6-ABE0-6802977F530D}" presName="spacer" presStyleCnt="0"/>
      <dgm:spPr/>
    </dgm:pt>
    <dgm:pt modelId="{1D257383-B395-4107-AD41-761645AD6E2E}" type="pres">
      <dgm:prSet presAssocID="{D5BE0124-EC82-42B6-88D7-042F0ACD9758}" presName="parentText" presStyleLbl="node1" presStyleIdx="2" presStyleCnt="4">
        <dgm:presLayoutVars>
          <dgm:chMax val="0"/>
          <dgm:bulletEnabled val="1"/>
        </dgm:presLayoutVars>
      </dgm:prSet>
      <dgm:spPr/>
    </dgm:pt>
    <dgm:pt modelId="{461ABD52-0183-4557-A20E-9EBABB56B12E}" type="pres">
      <dgm:prSet presAssocID="{E9FC7EC7-1917-4845-AE46-CFDEC41967A8}" presName="spacer" presStyleCnt="0"/>
      <dgm:spPr/>
    </dgm:pt>
    <dgm:pt modelId="{2B488A71-DBD7-4B6E-9613-380FC84D92C1}" type="pres">
      <dgm:prSet presAssocID="{CE122D3C-2CE3-40A4-8F58-E7DDE027B4A1}" presName="parentText" presStyleLbl="node1" presStyleIdx="3" presStyleCnt="4">
        <dgm:presLayoutVars>
          <dgm:chMax val="0"/>
          <dgm:bulletEnabled val="1"/>
        </dgm:presLayoutVars>
      </dgm:prSet>
      <dgm:spPr/>
    </dgm:pt>
    <dgm:pt modelId="{C15E993E-58BE-468B-A6A3-30FCA97514C0}" type="pres">
      <dgm:prSet presAssocID="{CE122D3C-2CE3-40A4-8F58-E7DDE027B4A1}" presName="childText" presStyleLbl="revTx" presStyleIdx="0" presStyleCnt="1">
        <dgm:presLayoutVars>
          <dgm:bulletEnabled val="1"/>
        </dgm:presLayoutVars>
      </dgm:prSet>
      <dgm:spPr/>
    </dgm:pt>
  </dgm:ptLst>
  <dgm:cxnLst>
    <dgm:cxn modelId="{870B0A45-841B-49DD-A60A-EB1DE7D674A8}" type="presOf" srcId="{9D127167-EE68-45DE-B6DF-BC001F4E15E4}" destId="{FC8DB466-6AF2-45F7-8C17-5BC044CBFE7F}" srcOrd="0" destOrd="0" presId="urn:microsoft.com/office/officeart/2005/8/layout/vList2"/>
    <dgm:cxn modelId="{213DD774-7040-49A6-90C7-4A9EEB2C426B}" type="presOf" srcId="{CE122D3C-2CE3-40A4-8F58-E7DDE027B4A1}" destId="{2B488A71-DBD7-4B6E-9613-380FC84D92C1}" srcOrd="0" destOrd="0" presId="urn:microsoft.com/office/officeart/2005/8/layout/vList2"/>
    <dgm:cxn modelId="{DEC22C7A-23CC-4095-8228-5F5C8DBAED2A}" type="presOf" srcId="{79F2F7BE-DE2F-4B6A-9FA4-BC8C47A5FE3B}" destId="{1714A793-53C5-4283-B383-B758812296D0}" srcOrd="0" destOrd="0" presId="urn:microsoft.com/office/officeart/2005/8/layout/vList2"/>
    <dgm:cxn modelId="{D5CB027E-2160-40F8-A674-F11DFC275706}" srcId="{9D127167-EE68-45DE-B6DF-BC001F4E15E4}" destId="{D5BE0124-EC82-42B6-88D7-042F0ACD9758}" srcOrd="2" destOrd="0" parTransId="{9D353FCD-6158-4B17-BD1B-964FB360F47C}" sibTransId="{E9FC7EC7-1917-4845-AE46-CFDEC41967A8}"/>
    <dgm:cxn modelId="{12A4A5B4-55E0-4177-929C-F2903A3F959C}" srcId="{9D127167-EE68-45DE-B6DF-BC001F4E15E4}" destId="{E086246D-F162-40B0-BE86-DCAED45D4322}" srcOrd="1" destOrd="0" parTransId="{A69546CC-FCB8-4628-A229-BCD0DC8CF1D5}" sibTransId="{0C90E439-DFD8-4BB6-ABE0-6802977F530D}"/>
    <dgm:cxn modelId="{A8E74FBA-EFD5-4ADA-8AA8-3D4C353EDA2A}" srcId="{9D127167-EE68-45DE-B6DF-BC001F4E15E4}" destId="{79F2F7BE-DE2F-4B6A-9FA4-BC8C47A5FE3B}" srcOrd="0" destOrd="0" parTransId="{0FEB83F5-131A-4D8C-8A80-D254772848BB}" sibTransId="{93742D5F-83A3-4BF4-8A3B-2F23F19FA583}"/>
    <dgm:cxn modelId="{1F6760DB-2B46-4F53-B953-5E8F1CF447E2}" srcId="{CE122D3C-2CE3-40A4-8F58-E7DDE027B4A1}" destId="{F81476C4-989B-440F-8376-F5F5B4ABFA09}" srcOrd="0" destOrd="0" parTransId="{E0D50B8F-4069-4407-94BF-F9884C05AB97}" sibTransId="{C9DE3850-CFDB-44C5-ADAC-447CB26947A3}"/>
    <dgm:cxn modelId="{8253FFDC-9FD1-469D-9714-3473F89B45F5}" type="presOf" srcId="{E086246D-F162-40B0-BE86-DCAED45D4322}" destId="{622598EC-A3EF-4805-9B89-D4398E4F2217}" srcOrd="0" destOrd="0" presId="urn:microsoft.com/office/officeart/2005/8/layout/vList2"/>
    <dgm:cxn modelId="{0A8B57E0-7594-45E3-9BF1-58FEF9CBC9E5}" srcId="{9D127167-EE68-45DE-B6DF-BC001F4E15E4}" destId="{CE122D3C-2CE3-40A4-8F58-E7DDE027B4A1}" srcOrd="3" destOrd="0" parTransId="{18BC4D05-89F1-4B77-91C0-79FE4E687B9D}" sibTransId="{741150F7-3E2D-479B-9B98-4B380BCA199A}"/>
    <dgm:cxn modelId="{44BACAF0-5CE0-4253-9839-C0B8FBDDE2EE}" type="presOf" srcId="{F81476C4-989B-440F-8376-F5F5B4ABFA09}" destId="{C15E993E-58BE-468B-A6A3-30FCA97514C0}" srcOrd="0" destOrd="0" presId="urn:microsoft.com/office/officeart/2005/8/layout/vList2"/>
    <dgm:cxn modelId="{B50649F9-36CA-4861-96B3-2B114808117E}" type="presOf" srcId="{D5BE0124-EC82-42B6-88D7-042F0ACD9758}" destId="{1D257383-B395-4107-AD41-761645AD6E2E}" srcOrd="0" destOrd="0" presId="urn:microsoft.com/office/officeart/2005/8/layout/vList2"/>
    <dgm:cxn modelId="{F1240E07-5620-4B38-80E4-83E417E70D7E}" type="presParOf" srcId="{FC8DB466-6AF2-45F7-8C17-5BC044CBFE7F}" destId="{1714A793-53C5-4283-B383-B758812296D0}" srcOrd="0" destOrd="0" presId="urn:microsoft.com/office/officeart/2005/8/layout/vList2"/>
    <dgm:cxn modelId="{CA06E1E8-0F4F-4BCE-B76F-96EB7020E5D4}" type="presParOf" srcId="{FC8DB466-6AF2-45F7-8C17-5BC044CBFE7F}" destId="{801C0303-D32B-4FD6-B4A9-25EEE3BBAF02}" srcOrd="1" destOrd="0" presId="urn:microsoft.com/office/officeart/2005/8/layout/vList2"/>
    <dgm:cxn modelId="{4D6B0AA5-1671-4B02-AF45-6A8A0BB17751}" type="presParOf" srcId="{FC8DB466-6AF2-45F7-8C17-5BC044CBFE7F}" destId="{622598EC-A3EF-4805-9B89-D4398E4F2217}" srcOrd="2" destOrd="0" presId="urn:microsoft.com/office/officeart/2005/8/layout/vList2"/>
    <dgm:cxn modelId="{BFB30FA0-9F4B-44FF-9AFE-27838CCEF358}" type="presParOf" srcId="{FC8DB466-6AF2-45F7-8C17-5BC044CBFE7F}" destId="{C2740A52-C173-42AD-B918-C9CA0A743773}" srcOrd="3" destOrd="0" presId="urn:microsoft.com/office/officeart/2005/8/layout/vList2"/>
    <dgm:cxn modelId="{32948607-5CC8-4A60-A3D9-06D2648CAF77}" type="presParOf" srcId="{FC8DB466-6AF2-45F7-8C17-5BC044CBFE7F}" destId="{1D257383-B395-4107-AD41-761645AD6E2E}" srcOrd="4" destOrd="0" presId="urn:microsoft.com/office/officeart/2005/8/layout/vList2"/>
    <dgm:cxn modelId="{3522C1C2-BB11-4C2F-A4C9-7DAD73BA5E3C}" type="presParOf" srcId="{FC8DB466-6AF2-45F7-8C17-5BC044CBFE7F}" destId="{461ABD52-0183-4557-A20E-9EBABB56B12E}" srcOrd="5" destOrd="0" presId="urn:microsoft.com/office/officeart/2005/8/layout/vList2"/>
    <dgm:cxn modelId="{A887A4CF-024D-4C25-9641-365F5C14A1A9}" type="presParOf" srcId="{FC8DB466-6AF2-45F7-8C17-5BC044CBFE7F}" destId="{2B488A71-DBD7-4B6E-9613-380FC84D92C1}" srcOrd="6" destOrd="0" presId="urn:microsoft.com/office/officeart/2005/8/layout/vList2"/>
    <dgm:cxn modelId="{B89F3866-C0F7-43D1-BED3-3373CC6972E0}" type="presParOf" srcId="{FC8DB466-6AF2-45F7-8C17-5BC044CBFE7F}" destId="{C15E993E-58BE-468B-A6A3-30FCA97514C0}" srcOrd="7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714A793-53C5-4283-B383-B758812296D0}">
      <dsp:nvSpPr>
        <dsp:cNvPr id="0" name=""/>
        <dsp:cNvSpPr/>
      </dsp:nvSpPr>
      <dsp:spPr>
        <a:xfrm>
          <a:off x="0" y="541257"/>
          <a:ext cx="8579452" cy="561599"/>
        </a:xfrm>
        <a:prstGeom prst="roundRect">
          <a:avLst/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v-SE" sz="2400" kern="1200" dirty="0"/>
            <a:t>Intyg och intygsformulär</a:t>
          </a:r>
        </a:p>
      </dsp:txBody>
      <dsp:txXfrm>
        <a:off x="27415" y="568672"/>
        <a:ext cx="8524622" cy="506769"/>
      </dsp:txXfrm>
    </dsp:sp>
    <dsp:sp modelId="{622598EC-A3EF-4805-9B89-D4398E4F2217}">
      <dsp:nvSpPr>
        <dsp:cNvPr id="0" name=""/>
        <dsp:cNvSpPr/>
      </dsp:nvSpPr>
      <dsp:spPr>
        <a:xfrm>
          <a:off x="0" y="1171978"/>
          <a:ext cx="8579452" cy="561599"/>
        </a:xfrm>
        <a:prstGeom prst="roundRect">
          <a:avLst/>
        </a:prstGeom>
        <a:solidFill>
          <a:schemeClr val="accent1">
            <a:shade val="80000"/>
            <a:hueOff val="198451"/>
            <a:satOff val="-22551"/>
            <a:lumOff val="13754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v-SE" sz="2400" kern="1200" dirty="0"/>
            <a:t>Intygsbeskrivning, intygsändamål – beskrivning/definition</a:t>
          </a:r>
        </a:p>
      </dsp:txBody>
      <dsp:txXfrm>
        <a:off x="27415" y="1199393"/>
        <a:ext cx="8524622" cy="506769"/>
      </dsp:txXfrm>
    </dsp:sp>
    <dsp:sp modelId="{1D257383-B395-4107-AD41-761645AD6E2E}">
      <dsp:nvSpPr>
        <dsp:cNvPr id="0" name=""/>
        <dsp:cNvSpPr/>
      </dsp:nvSpPr>
      <dsp:spPr>
        <a:xfrm>
          <a:off x="0" y="1802698"/>
          <a:ext cx="8579452" cy="561599"/>
        </a:xfrm>
        <a:prstGeom prst="roundRect">
          <a:avLst/>
        </a:prstGeom>
        <a:solidFill>
          <a:schemeClr val="accent1">
            <a:shade val="80000"/>
            <a:hueOff val="396902"/>
            <a:satOff val="-45103"/>
            <a:lumOff val="27509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v-SE" sz="2400" kern="1200"/>
            <a:t>Intygsperson</a:t>
          </a:r>
          <a:endParaRPr lang="sv-SE" sz="2400" kern="1200" dirty="0"/>
        </a:p>
      </dsp:txBody>
      <dsp:txXfrm>
        <a:off x="27415" y="1830113"/>
        <a:ext cx="8524622" cy="506769"/>
      </dsp:txXfrm>
    </dsp:sp>
    <dsp:sp modelId="{2B488A71-DBD7-4B6E-9613-380FC84D92C1}">
      <dsp:nvSpPr>
        <dsp:cNvPr id="0" name=""/>
        <dsp:cNvSpPr/>
      </dsp:nvSpPr>
      <dsp:spPr>
        <a:xfrm>
          <a:off x="0" y="2433418"/>
          <a:ext cx="8579452" cy="561599"/>
        </a:xfrm>
        <a:prstGeom prst="roundRect">
          <a:avLst/>
        </a:prstGeom>
        <a:solidFill>
          <a:schemeClr val="accent1">
            <a:shade val="80000"/>
            <a:hueOff val="595353"/>
            <a:satOff val="-67654"/>
            <a:lumOff val="41263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v-SE" sz="2400" kern="1200" dirty="0"/>
            <a:t>Intygsutgivare/intygsägare</a:t>
          </a:r>
        </a:p>
      </dsp:txBody>
      <dsp:txXfrm>
        <a:off x="27415" y="2460833"/>
        <a:ext cx="8524622" cy="506769"/>
      </dsp:txXfrm>
    </dsp:sp>
    <dsp:sp modelId="{C15E993E-58BE-468B-A6A3-30FCA97514C0}">
      <dsp:nvSpPr>
        <dsp:cNvPr id="0" name=""/>
        <dsp:cNvSpPr/>
      </dsp:nvSpPr>
      <dsp:spPr>
        <a:xfrm>
          <a:off x="0" y="2995018"/>
          <a:ext cx="8579452" cy="39744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2398" tIns="30480" rIns="170688" bIns="30480" numCol="1" spcCol="1270" anchor="t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sv-SE" sz="1900" kern="1200" dirty="0"/>
            <a:t>Kontaktinformation för Intygsutgivare/intygsägare – behövs inte?</a:t>
          </a:r>
        </a:p>
      </dsp:txBody>
      <dsp:txXfrm>
        <a:off x="0" y="2995018"/>
        <a:ext cx="8579452" cy="39744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sidhuvu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3" name="Platshållare fö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FE5108-FE4E-4713-B30D-49CAA759E2FA}" type="datetimeFigureOut">
              <a:rPr lang="sv-SE" smtClean="0"/>
              <a:t>2025-01-21</a:t>
            </a:fld>
            <a:endParaRPr lang="sv-SE"/>
          </a:p>
        </p:txBody>
      </p:sp>
      <p:sp>
        <p:nvSpPr>
          <p:cNvPr id="4" name="Platshållare för bildobjekt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v-SE"/>
          </a:p>
        </p:txBody>
      </p:sp>
      <p:sp>
        <p:nvSpPr>
          <p:cNvPr id="5" name="Platshållare för anteckninga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12BE688-0A32-4788-941C-CEC27BB867BE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9106175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v-SE" dirty="0"/>
              <a:t>Mia</a:t>
            </a:r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12BE688-0A32-4788-941C-CEC27BB867BE}" type="slidenum">
              <a:rPr lang="sv-SE" smtClean="0"/>
              <a:t>3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3569227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v-SE" dirty="0"/>
              <a:t>Sahar</a:t>
            </a:r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12BE688-0A32-4788-941C-CEC27BB867BE}" type="slidenum">
              <a:rPr lang="sv-SE" smtClean="0"/>
              <a:t>4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1968366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662D9F2-DFB7-485A-A55C-FB4F5690A5DB}" type="slidenum">
              <a:rPr lang="sv-SE" smtClean="0"/>
              <a:t>5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50090939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v-SE" dirty="0"/>
              <a:t>Klas</a:t>
            </a:r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12BE688-0A32-4788-941C-CEC27BB867BE}" type="slidenum">
              <a:rPr lang="sv-SE" smtClean="0"/>
              <a:t>14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643964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Första sida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ihandsfigur 1">
            <a:extLst>
              <a:ext uri="{FF2B5EF4-FFF2-40B4-BE49-F238E27FC236}">
                <a16:creationId xmlns:a16="http://schemas.microsoft.com/office/drawing/2014/main" id="{59918432-3EA5-D4DF-FB7A-7622195A7966}"/>
              </a:ext>
            </a:extLst>
          </p:cNvPr>
          <p:cNvSpPr/>
          <p:nvPr/>
        </p:nvSpPr>
        <p:spPr>
          <a:xfrm>
            <a:off x="0" y="947605"/>
            <a:ext cx="8321786" cy="5934790"/>
          </a:xfrm>
          <a:custGeom>
            <a:avLst/>
            <a:gdLst>
              <a:gd name="connsiteX0" fmla="*/ 2156272 w 2362857"/>
              <a:gd name="connsiteY0" fmla="*/ 1450527 h 1685102"/>
              <a:gd name="connsiteX1" fmla="*/ 2362857 w 2362857"/>
              <a:gd name="connsiteY1" fmla="*/ 1685102 h 1685102"/>
              <a:gd name="connsiteX2" fmla="*/ 1919865 w 2362857"/>
              <a:gd name="connsiteY2" fmla="*/ 1685102 h 1685102"/>
              <a:gd name="connsiteX3" fmla="*/ 1758186 w 2362857"/>
              <a:gd name="connsiteY3" fmla="*/ 1071096 h 1685102"/>
              <a:gd name="connsiteX4" fmla="*/ 1985845 w 2362857"/>
              <a:gd name="connsiteY4" fmla="*/ 1298754 h 1685102"/>
              <a:gd name="connsiteX5" fmla="*/ 1599497 w 2362857"/>
              <a:gd name="connsiteY5" fmla="*/ 1685102 h 1685102"/>
              <a:gd name="connsiteX6" fmla="*/ 1149043 w 2362857"/>
              <a:gd name="connsiteY6" fmla="*/ 1685102 h 1685102"/>
              <a:gd name="connsiteX7" fmla="*/ 0 w 2362857"/>
              <a:gd name="connsiteY7" fmla="*/ 0 h 1685102"/>
              <a:gd name="connsiteX8" fmla="*/ 150495 w 2362857"/>
              <a:gd name="connsiteY8" fmla="*/ 7185 h 1685102"/>
              <a:gd name="connsiteX9" fmla="*/ 1179520 w 2362857"/>
              <a:gd name="connsiteY9" fmla="*/ 492556 h 1685102"/>
              <a:gd name="connsiteX10" fmla="*/ 1605904 w 2362857"/>
              <a:gd name="connsiteY10" fmla="*/ 919323 h 1685102"/>
              <a:gd name="connsiteX11" fmla="*/ 840535 w 2362857"/>
              <a:gd name="connsiteY11" fmla="*/ 1685102 h 1685102"/>
              <a:gd name="connsiteX12" fmla="*/ 384972 w 2362857"/>
              <a:gd name="connsiteY12" fmla="*/ 1685102 h 1685102"/>
              <a:gd name="connsiteX13" fmla="*/ 392229 w 2362857"/>
              <a:gd name="connsiteY13" fmla="*/ 1678187 h 1685102"/>
              <a:gd name="connsiteX14" fmla="*/ 193123 w 2362857"/>
              <a:gd name="connsiteY14" fmla="*/ 1479080 h 1685102"/>
              <a:gd name="connsiteX15" fmla="*/ 193046 w 2362857"/>
              <a:gd name="connsiteY15" fmla="*/ 1478953 h 1685102"/>
              <a:gd name="connsiteX16" fmla="*/ 51106 w 2362857"/>
              <a:gd name="connsiteY16" fmla="*/ 1403508 h 1685102"/>
              <a:gd name="connsiteX17" fmla="*/ 0 w 2362857"/>
              <a:gd name="connsiteY17" fmla="*/ 1398633 h 1685102"/>
              <a:gd name="connsiteX18" fmla="*/ 0 w 2362857"/>
              <a:gd name="connsiteY18" fmla="*/ 1083481 h 1685102"/>
              <a:gd name="connsiteX19" fmla="*/ 5844 w 2362857"/>
              <a:gd name="connsiteY19" fmla="*/ 1082992 h 1685102"/>
              <a:gd name="connsiteX20" fmla="*/ 420782 w 2362857"/>
              <a:gd name="connsiteY20" fmla="*/ 1260812 h 1685102"/>
              <a:gd name="connsiteX21" fmla="*/ 619889 w 2362857"/>
              <a:gd name="connsiteY21" fmla="*/ 1459918 h 1685102"/>
              <a:gd name="connsiteX22" fmla="*/ 781052 w 2362857"/>
              <a:gd name="connsiteY22" fmla="*/ 1298754 h 1685102"/>
              <a:gd name="connsiteX23" fmla="*/ 581946 w 2362857"/>
              <a:gd name="connsiteY23" fmla="*/ 1099648 h 1685102"/>
              <a:gd name="connsiteX24" fmla="*/ 573405 w 2362857"/>
              <a:gd name="connsiteY24" fmla="*/ 1091145 h 1685102"/>
              <a:gd name="connsiteX25" fmla="*/ 152595 w 2362857"/>
              <a:gd name="connsiteY25" fmla="*/ 871230 h 1685102"/>
              <a:gd name="connsiteX26" fmla="*/ 0 w 2362857"/>
              <a:gd name="connsiteY26" fmla="*/ 857743 h 1685102"/>
              <a:gd name="connsiteX27" fmla="*/ 0 w 2362857"/>
              <a:gd name="connsiteY27" fmla="*/ 538208 h 1685102"/>
              <a:gd name="connsiteX28" fmla="*/ 103258 w 2362857"/>
              <a:gd name="connsiteY28" fmla="*/ 543136 h 1685102"/>
              <a:gd name="connsiteX29" fmla="*/ 800214 w 2362857"/>
              <a:gd name="connsiteY29" fmla="*/ 871862 h 1685102"/>
              <a:gd name="connsiteX30" fmla="*/ 999321 w 2362857"/>
              <a:gd name="connsiteY30" fmla="*/ 1071096 h 1685102"/>
              <a:gd name="connsiteX31" fmla="*/ 1160484 w 2362857"/>
              <a:gd name="connsiteY31" fmla="*/ 909932 h 1685102"/>
              <a:gd name="connsiteX32" fmla="*/ 961377 w 2362857"/>
              <a:gd name="connsiteY32" fmla="*/ 710697 h 1685102"/>
              <a:gd name="connsiteX33" fmla="*/ 137190 w 2362857"/>
              <a:gd name="connsiteY33" fmla="*/ 315229 h 1685102"/>
              <a:gd name="connsiteX34" fmla="*/ 0 w 2362857"/>
              <a:gd name="connsiteY34" fmla="*/ 311090 h 16851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2362857" h="1685102">
                <a:moveTo>
                  <a:pt x="2156272" y="1450527"/>
                </a:moveTo>
                <a:lnTo>
                  <a:pt x="2362857" y="1685102"/>
                </a:lnTo>
                <a:lnTo>
                  <a:pt x="1919865" y="1685102"/>
                </a:lnTo>
                <a:close/>
                <a:moveTo>
                  <a:pt x="1758186" y="1071096"/>
                </a:moveTo>
                <a:lnTo>
                  <a:pt x="1985845" y="1298754"/>
                </a:lnTo>
                <a:lnTo>
                  <a:pt x="1599497" y="1685102"/>
                </a:lnTo>
                <a:lnTo>
                  <a:pt x="1149043" y="1685102"/>
                </a:lnTo>
                <a:close/>
                <a:moveTo>
                  <a:pt x="0" y="0"/>
                </a:moveTo>
                <a:lnTo>
                  <a:pt x="150495" y="7185"/>
                </a:lnTo>
                <a:cubicBezTo>
                  <a:pt x="526081" y="43139"/>
                  <a:pt x="891893" y="204929"/>
                  <a:pt x="1179520" y="492556"/>
                </a:cubicBezTo>
                <a:lnTo>
                  <a:pt x="1605904" y="919323"/>
                </a:lnTo>
                <a:lnTo>
                  <a:pt x="840535" y="1685102"/>
                </a:lnTo>
                <a:lnTo>
                  <a:pt x="384972" y="1685102"/>
                </a:lnTo>
                <a:lnTo>
                  <a:pt x="392229" y="1678187"/>
                </a:lnTo>
                <a:lnTo>
                  <a:pt x="193123" y="1479080"/>
                </a:lnTo>
                <a:cubicBezTo>
                  <a:pt x="193098" y="1479080"/>
                  <a:pt x="193073" y="1479080"/>
                  <a:pt x="193046" y="1478953"/>
                </a:cubicBezTo>
                <a:cubicBezTo>
                  <a:pt x="152768" y="1438694"/>
                  <a:pt x="103109" y="1413550"/>
                  <a:pt x="51106" y="1403508"/>
                </a:cubicBezTo>
                <a:lnTo>
                  <a:pt x="0" y="1398633"/>
                </a:lnTo>
                <a:lnTo>
                  <a:pt x="0" y="1083481"/>
                </a:lnTo>
                <a:lnTo>
                  <a:pt x="5844" y="1082992"/>
                </a:lnTo>
                <a:cubicBezTo>
                  <a:pt x="156785" y="1084832"/>
                  <a:pt x="307022" y="1144253"/>
                  <a:pt x="420782" y="1260812"/>
                </a:cubicBezTo>
                <a:lnTo>
                  <a:pt x="619889" y="1459918"/>
                </a:lnTo>
                <a:lnTo>
                  <a:pt x="781052" y="1298754"/>
                </a:lnTo>
                <a:lnTo>
                  <a:pt x="581946" y="1099648"/>
                </a:lnTo>
                <a:cubicBezTo>
                  <a:pt x="579115" y="1096730"/>
                  <a:pt x="576273" y="1093937"/>
                  <a:pt x="573405" y="1091145"/>
                </a:cubicBezTo>
                <a:cubicBezTo>
                  <a:pt x="453589" y="973081"/>
                  <a:pt x="306391" y="899827"/>
                  <a:pt x="152595" y="871230"/>
                </a:cubicBezTo>
                <a:lnTo>
                  <a:pt x="0" y="857743"/>
                </a:lnTo>
                <a:lnTo>
                  <a:pt x="0" y="538208"/>
                </a:lnTo>
                <a:lnTo>
                  <a:pt x="103258" y="543136"/>
                </a:lnTo>
                <a:cubicBezTo>
                  <a:pt x="357640" y="567481"/>
                  <a:pt x="605404" y="677057"/>
                  <a:pt x="800214" y="871862"/>
                </a:cubicBezTo>
                <a:lnTo>
                  <a:pt x="999321" y="1071096"/>
                </a:lnTo>
                <a:lnTo>
                  <a:pt x="1160484" y="909932"/>
                </a:lnTo>
                <a:lnTo>
                  <a:pt x="961377" y="710697"/>
                </a:lnTo>
                <a:cubicBezTo>
                  <a:pt x="737367" y="482142"/>
                  <a:pt x="444195" y="345862"/>
                  <a:pt x="137190" y="315229"/>
                </a:cubicBezTo>
                <a:lnTo>
                  <a:pt x="0" y="311090"/>
                </a:lnTo>
                <a:close/>
              </a:path>
            </a:pathLst>
          </a:custGeom>
          <a:solidFill>
            <a:schemeClr val="accent1">
              <a:lumMod val="50000"/>
              <a:alpha val="10087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sv-SE"/>
          </a:p>
        </p:txBody>
      </p:sp>
      <p:sp>
        <p:nvSpPr>
          <p:cNvPr id="29" name="Rubrik 28">
            <a:extLst>
              <a:ext uri="{FF2B5EF4-FFF2-40B4-BE49-F238E27FC236}">
                <a16:creationId xmlns:a16="http://schemas.microsoft.com/office/drawing/2014/main" id="{46C2B64B-A227-44D7-B726-04C45DBD102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884000" y="2997000"/>
            <a:ext cx="8424000" cy="553998"/>
          </a:xfrm>
        </p:spPr>
        <p:txBody>
          <a:bodyPr wrap="square" anchor="b" anchorCtr="0">
            <a:spAutoFit/>
          </a:bodyPr>
          <a:lstStyle>
            <a:lvl1pPr algn="l">
              <a:defRPr b="1" i="0">
                <a:solidFill>
                  <a:srgbClr val="FFE098"/>
                </a:solidFill>
                <a:latin typeface="Public Sans" pitchFamily="2" charset="77"/>
              </a:defRPr>
            </a:lvl1pPr>
          </a:lstStyle>
          <a:p>
            <a:r>
              <a:rPr lang="sv-SE" dirty="0"/>
              <a:t>Namn på presentation</a:t>
            </a:r>
            <a:endParaRPr lang="en-US" dirty="0"/>
          </a:p>
        </p:txBody>
      </p:sp>
      <p:sp>
        <p:nvSpPr>
          <p:cNvPr id="3" name="Bild 6">
            <a:extLst>
              <a:ext uri="{FF2B5EF4-FFF2-40B4-BE49-F238E27FC236}">
                <a16:creationId xmlns:a16="http://schemas.microsoft.com/office/drawing/2014/main" id="{53FE9666-BE73-4983-9594-913158F324DC}"/>
              </a:ext>
            </a:extLst>
          </p:cNvPr>
          <p:cNvSpPr/>
          <p:nvPr/>
        </p:nvSpPr>
        <p:spPr>
          <a:xfrm>
            <a:off x="318015" y="261019"/>
            <a:ext cx="1945275" cy="252039"/>
          </a:xfrm>
          <a:custGeom>
            <a:avLst/>
            <a:gdLst>
              <a:gd name="connsiteX0" fmla="*/ 202452 w 1945275"/>
              <a:gd name="connsiteY0" fmla="*/ 198194 h 252039"/>
              <a:gd name="connsiteX1" fmla="*/ 202452 w 1945275"/>
              <a:gd name="connsiteY1" fmla="*/ 198194 h 252039"/>
              <a:gd name="connsiteX2" fmla="*/ 55031 w 1945275"/>
              <a:gd name="connsiteY2" fmla="*/ 198194 h 252039"/>
              <a:gd name="connsiteX3" fmla="*/ 52826 w 1945275"/>
              <a:gd name="connsiteY3" fmla="*/ 55972 h 252039"/>
              <a:gd name="connsiteX4" fmla="*/ 55031 w 1945275"/>
              <a:gd name="connsiteY4" fmla="*/ 53845 h 252039"/>
              <a:gd name="connsiteX5" fmla="*/ 202452 w 1945275"/>
              <a:gd name="connsiteY5" fmla="*/ 53845 h 252039"/>
              <a:gd name="connsiteX6" fmla="*/ 202452 w 1945275"/>
              <a:gd name="connsiteY6" fmla="*/ 53845 h 252039"/>
              <a:gd name="connsiteX7" fmla="*/ 217415 w 1945275"/>
              <a:gd name="connsiteY7" fmla="*/ 68493 h 252039"/>
              <a:gd name="connsiteX8" fmla="*/ 205208 w 1945275"/>
              <a:gd name="connsiteY8" fmla="*/ 80384 h 252039"/>
              <a:gd name="connsiteX9" fmla="*/ 190246 w 1945275"/>
              <a:gd name="connsiteY9" fmla="*/ 65737 h 252039"/>
              <a:gd name="connsiteX10" fmla="*/ 67159 w 1945275"/>
              <a:gd name="connsiteY10" fmla="*/ 65737 h 252039"/>
              <a:gd name="connsiteX11" fmla="*/ 65348 w 1945275"/>
              <a:gd name="connsiteY11" fmla="*/ 184492 h 252039"/>
              <a:gd name="connsiteX12" fmla="*/ 67080 w 1945275"/>
              <a:gd name="connsiteY12" fmla="*/ 186224 h 252039"/>
              <a:gd name="connsiteX13" fmla="*/ 190167 w 1945275"/>
              <a:gd name="connsiteY13" fmla="*/ 186224 h 252039"/>
              <a:gd name="connsiteX14" fmla="*/ 190246 w 1945275"/>
              <a:gd name="connsiteY14" fmla="*/ 186303 h 252039"/>
              <a:gd name="connsiteX15" fmla="*/ 281281 w 1945275"/>
              <a:gd name="connsiteY15" fmla="*/ 97237 h 252039"/>
              <a:gd name="connsiteX16" fmla="*/ 263956 w 1945275"/>
              <a:gd name="connsiteY16" fmla="*/ 80305 h 252039"/>
              <a:gd name="connsiteX17" fmla="*/ 173078 w 1945275"/>
              <a:gd name="connsiteY17" fmla="*/ 169450 h 252039"/>
              <a:gd name="connsiteX18" fmla="*/ 173078 w 1945275"/>
              <a:gd name="connsiteY18" fmla="*/ 169450 h 252039"/>
              <a:gd name="connsiteX19" fmla="*/ 152682 w 1945275"/>
              <a:gd name="connsiteY19" fmla="*/ 182759 h 252039"/>
              <a:gd name="connsiteX20" fmla="*/ 104723 w 1945275"/>
              <a:gd name="connsiteY20" fmla="*/ 182759 h 252039"/>
              <a:gd name="connsiteX21" fmla="*/ 84405 w 1945275"/>
              <a:gd name="connsiteY21" fmla="*/ 169450 h 252039"/>
              <a:gd name="connsiteX22" fmla="*/ 70781 w 1945275"/>
              <a:gd name="connsiteY22" fmla="*/ 149527 h 252039"/>
              <a:gd name="connsiteX23" fmla="*/ 70781 w 1945275"/>
              <a:gd name="connsiteY23" fmla="*/ 102592 h 252039"/>
              <a:gd name="connsiteX24" fmla="*/ 84405 w 1945275"/>
              <a:gd name="connsiteY24" fmla="*/ 82668 h 252039"/>
              <a:gd name="connsiteX25" fmla="*/ 104723 w 1945275"/>
              <a:gd name="connsiteY25" fmla="*/ 69359 h 252039"/>
              <a:gd name="connsiteX26" fmla="*/ 152682 w 1945275"/>
              <a:gd name="connsiteY26" fmla="*/ 69359 h 252039"/>
              <a:gd name="connsiteX27" fmla="*/ 172999 w 1945275"/>
              <a:gd name="connsiteY27" fmla="*/ 82668 h 252039"/>
              <a:gd name="connsiteX28" fmla="*/ 172999 w 1945275"/>
              <a:gd name="connsiteY28" fmla="*/ 82668 h 252039"/>
              <a:gd name="connsiteX29" fmla="*/ 187962 w 1945275"/>
              <a:gd name="connsiteY29" fmla="*/ 97315 h 252039"/>
              <a:gd name="connsiteX30" fmla="*/ 175992 w 1945275"/>
              <a:gd name="connsiteY30" fmla="*/ 109049 h 252039"/>
              <a:gd name="connsiteX31" fmla="*/ 161029 w 1945275"/>
              <a:gd name="connsiteY31" fmla="*/ 94402 h 252039"/>
              <a:gd name="connsiteX32" fmla="*/ 137562 w 1945275"/>
              <a:gd name="connsiteY32" fmla="*/ 82117 h 252039"/>
              <a:gd name="connsiteX33" fmla="*/ 111102 w 1945275"/>
              <a:gd name="connsiteY33" fmla="*/ 84637 h 252039"/>
              <a:gd name="connsiteX34" fmla="*/ 90548 w 1945275"/>
              <a:gd name="connsiteY34" fmla="*/ 101174 h 252039"/>
              <a:gd name="connsiteX35" fmla="*/ 90548 w 1945275"/>
              <a:gd name="connsiteY35" fmla="*/ 150944 h 252039"/>
              <a:gd name="connsiteX36" fmla="*/ 111102 w 1945275"/>
              <a:gd name="connsiteY36" fmla="*/ 167403 h 252039"/>
              <a:gd name="connsiteX37" fmla="*/ 137562 w 1945275"/>
              <a:gd name="connsiteY37" fmla="*/ 169923 h 252039"/>
              <a:gd name="connsiteX38" fmla="*/ 161029 w 1945275"/>
              <a:gd name="connsiteY38" fmla="*/ 157638 h 252039"/>
              <a:gd name="connsiteX39" fmla="*/ 252143 w 1945275"/>
              <a:gd name="connsiteY39" fmla="*/ 68572 h 252039"/>
              <a:gd name="connsiteX40" fmla="*/ 219698 w 1945275"/>
              <a:gd name="connsiteY40" fmla="*/ 36914 h 252039"/>
              <a:gd name="connsiteX41" fmla="*/ 37706 w 1945275"/>
              <a:gd name="connsiteY41" fmla="*/ 36914 h 252039"/>
              <a:gd name="connsiteX42" fmla="*/ 35029 w 1945275"/>
              <a:gd name="connsiteY42" fmla="*/ 212448 h 252039"/>
              <a:gd name="connsiteX43" fmla="*/ 37706 w 1945275"/>
              <a:gd name="connsiteY43" fmla="*/ 215125 h 252039"/>
              <a:gd name="connsiteX44" fmla="*/ 219777 w 1945275"/>
              <a:gd name="connsiteY44" fmla="*/ 215125 h 252039"/>
              <a:gd name="connsiteX45" fmla="*/ 310734 w 1945275"/>
              <a:gd name="connsiteY45" fmla="*/ 125980 h 252039"/>
              <a:gd name="connsiteX46" fmla="*/ 293409 w 1945275"/>
              <a:gd name="connsiteY46" fmla="*/ 109049 h 252039"/>
              <a:gd name="connsiteX47" fmla="*/ 202452 w 1945275"/>
              <a:gd name="connsiteY47" fmla="*/ 198194 h 252039"/>
              <a:gd name="connsiteX48" fmla="*/ 143704 w 1945275"/>
              <a:gd name="connsiteY48" fmla="*/ 140707 h 252039"/>
              <a:gd name="connsiteX49" fmla="*/ 143625 w 1945275"/>
              <a:gd name="connsiteY49" fmla="*/ 140628 h 252039"/>
              <a:gd name="connsiteX50" fmla="*/ 132837 w 1945275"/>
              <a:gd name="connsiteY50" fmla="*/ 146298 h 252039"/>
              <a:gd name="connsiteX51" fmla="*/ 120709 w 1945275"/>
              <a:gd name="connsiteY51" fmla="*/ 145117 h 252039"/>
              <a:gd name="connsiteX52" fmla="*/ 111259 w 1945275"/>
              <a:gd name="connsiteY52" fmla="*/ 137557 h 252039"/>
              <a:gd name="connsiteX53" fmla="*/ 111259 w 1945275"/>
              <a:gd name="connsiteY53" fmla="*/ 114640 h 252039"/>
              <a:gd name="connsiteX54" fmla="*/ 120709 w 1945275"/>
              <a:gd name="connsiteY54" fmla="*/ 107080 h 252039"/>
              <a:gd name="connsiteX55" fmla="*/ 132837 w 1945275"/>
              <a:gd name="connsiteY55" fmla="*/ 105899 h 252039"/>
              <a:gd name="connsiteX56" fmla="*/ 143625 w 1945275"/>
              <a:gd name="connsiteY56" fmla="*/ 111569 h 252039"/>
              <a:gd name="connsiteX57" fmla="*/ 143704 w 1945275"/>
              <a:gd name="connsiteY57" fmla="*/ 111490 h 252039"/>
              <a:gd name="connsiteX58" fmla="*/ 158667 w 1945275"/>
              <a:gd name="connsiteY58" fmla="*/ 126138 h 252039"/>
              <a:gd name="connsiteX59" fmla="*/ 143704 w 1945275"/>
              <a:gd name="connsiteY59" fmla="*/ 140707 h 252039"/>
              <a:gd name="connsiteX60" fmla="*/ 405234 w 1945275"/>
              <a:gd name="connsiteY60" fmla="*/ 81250 h 252039"/>
              <a:gd name="connsiteX61" fmla="*/ 359480 w 1945275"/>
              <a:gd name="connsiteY61" fmla="*/ 127713 h 252039"/>
              <a:gd name="connsiteX62" fmla="*/ 359480 w 1945275"/>
              <a:gd name="connsiteY62" fmla="*/ 129130 h 252039"/>
              <a:gd name="connsiteX63" fmla="*/ 403974 w 1945275"/>
              <a:gd name="connsiteY63" fmla="*/ 177719 h 252039"/>
              <a:gd name="connsiteX64" fmla="*/ 407518 w 1945275"/>
              <a:gd name="connsiteY64" fmla="*/ 177719 h 252039"/>
              <a:gd name="connsiteX65" fmla="*/ 449807 w 1945275"/>
              <a:gd name="connsiteY65" fmla="*/ 148897 h 252039"/>
              <a:gd name="connsiteX66" fmla="*/ 428859 w 1945275"/>
              <a:gd name="connsiteY66" fmla="*/ 142754 h 252039"/>
              <a:gd name="connsiteX67" fmla="*/ 407675 w 1945275"/>
              <a:gd name="connsiteY67" fmla="*/ 156614 h 252039"/>
              <a:gd name="connsiteX68" fmla="*/ 384286 w 1945275"/>
              <a:gd name="connsiteY68" fmla="*/ 135903 h 252039"/>
              <a:gd name="connsiteX69" fmla="*/ 450752 w 1945275"/>
              <a:gd name="connsiteY69" fmla="*/ 135903 h 252039"/>
              <a:gd name="connsiteX70" fmla="*/ 451145 w 1945275"/>
              <a:gd name="connsiteY70" fmla="*/ 128343 h 252039"/>
              <a:gd name="connsiteX71" fmla="*/ 405234 w 1945275"/>
              <a:gd name="connsiteY71" fmla="*/ 81250 h 252039"/>
              <a:gd name="connsiteX72" fmla="*/ 405234 w 1945275"/>
              <a:gd name="connsiteY72" fmla="*/ 81250 h 252039"/>
              <a:gd name="connsiteX73" fmla="*/ 384838 w 1945275"/>
              <a:gd name="connsiteY73" fmla="*/ 119129 h 252039"/>
              <a:gd name="connsiteX74" fmla="*/ 405549 w 1945275"/>
              <a:gd name="connsiteY74" fmla="*/ 101174 h 252039"/>
              <a:gd name="connsiteX75" fmla="*/ 426182 w 1945275"/>
              <a:gd name="connsiteY75" fmla="*/ 117318 h 252039"/>
              <a:gd name="connsiteX76" fmla="*/ 426339 w 1945275"/>
              <a:gd name="connsiteY76" fmla="*/ 119129 h 252039"/>
              <a:gd name="connsiteX77" fmla="*/ 384838 w 1945275"/>
              <a:gd name="connsiteY77" fmla="*/ 119129 h 252039"/>
              <a:gd name="connsiteX78" fmla="*/ 384838 w 1945275"/>
              <a:gd name="connsiteY78" fmla="*/ 119129 h 252039"/>
              <a:gd name="connsiteX79" fmla="*/ 546985 w 1945275"/>
              <a:gd name="connsiteY79" fmla="*/ 96607 h 252039"/>
              <a:gd name="connsiteX80" fmla="*/ 488631 w 1945275"/>
              <a:gd name="connsiteY80" fmla="*/ 96607 h 252039"/>
              <a:gd name="connsiteX81" fmla="*/ 488631 w 1945275"/>
              <a:gd name="connsiteY81" fmla="*/ 43844 h 252039"/>
              <a:gd name="connsiteX82" fmla="*/ 462564 w 1945275"/>
              <a:gd name="connsiteY82" fmla="*/ 43844 h 252039"/>
              <a:gd name="connsiteX83" fmla="*/ 462564 w 1945275"/>
              <a:gd name="connsiteY83" fmla="*/ 174963 h 252039"/>
              <a:gd name="connsiteX84" fmla="*/ 488631 w 1945275"/>
              <a:gd name="connsiteY84" fmla="*/ 174963 h 252039"/>
              <a:gd name="connsiteX85" fmla="*/ 488631 w 1945275"/>
              <a:gd name="connsiteY85" fmla="*/ 120625 h 252039"/>
              <a:gd name="connsiteX86" fmla="*/ 546985 w 1945275"/>
              <a:gd name="connsiteY86" fmla="*/ 120625 h 252039"/>
              <a:gd name="connsiteX87" fmla="*/ 546985 w 1945275"/>
              <a:gd name="connsiteY87" fmla="*/ 174963 h 252039"/>
              <a:gd name="connsiteX88" fmla="*/ 573287 w 1945275"/>
              <a:gd name="connsiteY88" fmla="*/ 174963 h 252039"/>
              <a:gd name="connsiteX89" fmla="*/ 573287 w 1945275"/>
              <a:gd name="connsiteY89" fmla="*/ 43844 h 252039"/>
              <a:gd name="connsiteX90" fmla="*/ 546985 w 1945275"/>
              <a:gd name="connsiteY90" fmla="*/ 43844 h 252039"/>
              <a:gd name="connsiteX91" fmla="*/ 546985 w 1945275"/>
              <a:gd name="connsiteY91" fmla="*/ 96607 h 252039"/>
              <a:gd name="connsiteX92" fmla="*/ 546985 w 1945275"/>
              <a:gd name="connsiteY92" fmla="*/ 96607 h 252039"/>
              <a:gd name="connsiteX93" fmla="*/ 647076 w 1945275"/>
              <a:gd name="connsiteY93" fmla="*/ 71800 h 252039"/>
              <a:gd name="connsiteX94" fmla="*/ 660464 w 1945275"/>
              <a:gd name="connsiteY94" fmla="*/ 59358 h 252039"/>
              <a:gd name="connsiteX95" fmla="*/ 656526 w 1945275"/>
              <a:gd name="connsiteY95" fmla="*/ 49593 h 252039"/>
              <a:gd name="connsiteX96" fmla="*/ 647076 w 1945275"/>
              <a:gd name="connsiteY96" fmla="*/ 45734 h 252039"/>
              <a:gd name="connsiteX97" fmla="*/ 633846 w 1945275"/>
              <a:gd name="connsiteY97" fmla="*/ 58570 h 252039"/>
              <a:gd name="connsiteX98" fmla="*/ 633846 w 1945275"/>
              <a:gd name="connsiteY98" fmla="*/ 58885 h 252039"/>
              <a:gd name="connsiteX99" fmla="*/ 646683 w 1945275"/>
              <a:gd name="connsiteY99" fmla="*/ 71800 h 252039"/>
              <a:gd name="connsiteX100" fmla="*/ 647076 w 1945275"/>
              <a:gd name="connsiteY100" fmla="*/ 71800 h 252039"/>
              <a:gd name="connsiteX101" fmla="*/ 647076 w 1945275"/>
              <a:gd name="connsiteY101" fmla="*/ 71800 h 252039"/>
              <a:gd name="connsiteX102" fmla="*/ 607386 w 1945275"/>
              <a:gd name="connsiteY102" fmla="*/ 71800 h 252039"/>
              <a:gd name="connsiteX103" fmla="*/ 620774 w 1945275"/>
              <a:gd name="connsiteY103" fmla="*/ 59358 h 252039"/>
              <a:gd name="connsiteX104" fmla="*/ 616836 w 1945275"/>
              <a:gd name="connsiteY104" fmla="*/ 49593 h 252039"/>
              <a:gd name="connsiteX105" fmla="*/ 607386 w 1945275"/>
              <a:gd name="connsiteY105" fmla="*/ 45734 h 252039"/>
              <a:gd name="connsiteX106" fmla="*/ 594156 w 1945275"/>
              <a:gd name="connsiteY106" fmla="*/ 58807 h 252039"/>
              <a:gd name="connsiteX107" fmla="*/ 594156 w 1945275"/>
              <a:gd name="connsiteY107" fmla="*/ 58807 h 252039"/>
              <a:gd name="connsiteX108" fmla="*/ 595101 w 1945275"/>
              <a:gd name="connsiteY108" fmla="*/ 63768 h 252039"/>
              <a:gd name="connsiteX109" fmla="*/ 597936 w 1945275"/>
              <a:gd name="connsiteY109" fmla="*/ 67942 h 252039"/>
              <a:gd name="connsiteX110" fmla="*/ 602346 w 1945275"/>
              <a:gd name="connsiteY110" fmla="*/ 70855 h 252039"/>
              <a:gd name="connsiteX111" fmla="*/ 607386 w 1945275"/>
              <a:gd name="connsiteY111" fmla="*/ 71800 h 252039"/>
              <a:gd name="connsiteX112" fmla="*/ 666921 w 1945275"/>
              <a:gd name="connsiteY112" fmla="*/ 115822 h 252039"/>
              <a:gd name="connsiteX113" fmla="*/ 626522 w 1945275"/>
              <a:gd name="connsiteY113" fmla="*/ 81250 h 252039"/>
              <a:gd name="connsiteX114" fmla="*/ 586675 w 1945275"/>
              <a:gd name="connsiteY114" fmla="*/ 111175 h 252039"/>
              <a:gd name="connsiteX115" fmla="*/ 608961 w 1945275"/>
              <a:gd name="connsiteY115" fmla="*/ 115822 h 252039"/>
              <a:gd name="connsiteX116" fmla="*/ 626680 w 1945275"/>
              <a:gd name="connsiteY116" fmla="*/ 101017 h 252039"/>
              <a:gd name="connsiteX117" fmla="*/ 642351 w 1945275"/>
              <a:gd name="connsiteY117" fmla="*/ 112829 h 252039"/>
              <a:gd name="connsiteX118" fmla="*/ 635343 w 1945275"/>
              <a:gd name="connsiteY118" fmla="*/ 119287 h 252039"/>
              <a:gd name="connsiteX119" fmla="*/ 612505 w 1945275"/>
              <a:gd name="connsiteY119" fmla="*/ 122594 h 252039"/>
              <a:gd name="connsiteX120" fmla="*/ 584706 w 1945275"/>
              <a:gd name="connsiteY120" fmla="*/ 150157 h 252039"/>
              <a:gd name="connsiteX121" fmla="*/ 616679 w 1945275"/>
              <a:gd name="connsiteY121" fmla="*/ 177562 h 252039"/>
              <a:gd name="connsiteX122" fmla="*/ 644084 w 1945275"/>
              <a:gd name="connsiteY122" fmla="*/ 164095 h 252039"/>
              <a:gd name="connsiteX123" fmla="*/ 645029 w 1945275"/>
              <a:gd name="connsiteY123" fmla="*/ 175042 h 252039"/>
              <a:gd name="connsiteX124" fmla="*/ 668103 w 1945275"/>
              <a:gd name="connsiteY124" fmla="*/ 175042 h 252039"/>
              <a:gd name="connsiteX125" fmla="*/ 667000 w 1945275"/>
              <a:gd name="connsiteY125" fmla="*/ 160630 h 252039"/>
              <a:gd name="connsiteX126" fmla="*/ 666921 w 1945275"/>
              <a:gd name="connsiteY126" fmla="*/ 115822 h 252039"/>
              <a:gd name="connsiteX127" fmla="*/ 642351 w 1945275"/>
              <a:gd name="connsiteY127" fmla="*/ 138187 h 252039"/>
              <a:gd name="connsiteX128" fmla="*/ 626286 w 1945275"/>
              <a:gd name="connsiteY128" fmla="*/ 159213 h 252039"/>
              <a:gd name="connsiteX129" fmla="*/ 621876 w 1945275"/>
              <a:gd name="connsiteY129" fmla="*/ 159292 h 252039"/>
              <a:gd name="connsiteX130" fmla="*/ 609827 w 1945275"/>
              <a:gd name="connsiteY130" fmla="*/ 149842 h 252039"/>
              <a:gd name="connsiteX131" fmla="*/ 609749 w 1945275"/>
              <a:gd name="connsiteY131" fmla="*/ 148739 h 252039"/>
              <a:gd name="connsiteX132" fmla="*/ 621246 w 1945275"/>
              <a:gd name="connsiteY132" fmla="*/ 137242 h 252039"/>
              <a:gd name="connsiteX133" fmla="*/ 642194 w 1945275"/>
              <a:gd name="connsiteY133" fmla="*/ 134092 h 252039"/>
              <a:gd name="connsiteX134" fmla="*/ 642351 w 1945275"/>
              <a:gd name="connsiteY134" fmla="*/ 138187 h 252039"/>
              <a:gd name="connsiteX135" fmla="*/ 681411 w 1945275"/>
              <a:gd name="connsiteY135" fmla="*/ 41088 h 252039"/>
              <a:gd name="connsiteX136" fmla="*/ 706533 w 1945275"/>
              <a:gd name="connsiteY136" fmla="*/ 41088 h 252039"/>
              <a:gd name="connsiteX137" fmla="*/ 706533 w 1945275"/>
              <a:gd name="connsiteY137" fmla="*/ 174963 h 252039"/>
              <a:gd name="connsiteX138" fmla="*/ 681411 w 1945275"/>
              <a:gd name="connsiteY138" fmla="*/ 174963 h 252039"/>
              <a:gd name="connsiteX139" fmla="*/ 681411 w 1945275"/>
              <a:gd name="connsiteY139" fmla="*/ 41088 h 252039"/>
              <a:gd name="connsiteX140" fmla="*/ 763233 w 1945275"/>
              <a:gd name="connsiteY140" fmla="*/ 119838 h 252039"/>
              <a:gd name="connsiteX141" fmla="*/ 750003 w 1945275"/>
              <a:gd name="connsiteY141" fmla="*/ 117082 h 252039"/>
              <a:gd name="connsiteX142" fmla="*/ 741498 w 1945275"/>
              <a:gd name="connsiteY142" fmla="*/ 108970 h 252039"/>
              <a:gd name="connsiteX143" fmla="*/ 753389 w 1945275"/>
              <a:gd name="connsiteY143" fmla="*/ 99914 h 252039"/>
              <a:gd name="connsiteX144" fmla="*/ 768667 w 1945275"/>
              <a:gd name="connsiteY144" fmla="*/ 112120 h 252039"/>
              <a:gd name="connsiteX145" fmla="*/ 789614 w 1945275"/>
              <a:gd name="connsiteY145" fmla="*/ 107474 h 252039"/>
              <a:gd name="connsiteX146" fmla="*/ 753153 w 1945275"/>
              <a:gd name="connsiteY146" fmla="*/ 81250 h 252039"/>
              <a:gd name="connsiteX147" fmla="*/ 718424 w 1945275"/>
              <a:gd name="connsiteY147" fmla="*/ 111018 h 252039"/>
              <a:gd name="connsiteX148" fmla="*/ 744490 w 1945275"/>
              <a:gd name="connsiteY148" fmla="*/ 138187 h 252039"/>
              <a:gd name="connsiteX149" fmla="*/ 756775 w 1945275"/>
              <a:gd name="connsiteY149" fmla="*/ 140943 h 252039"/>
              <a:gd name="connsiteX150" fmla="*/ 766777 w 1945275"/>
              <a:gd name="connsiteY150" fmla="*/ 149842 h 252039"/>
              <a:gd name="connsiteX151" fmla="*/ 754492 w 1945275"/>
              <a:gd name="connsiteY151" fmla="*/ 158898 h 252039"/>
              <a:gd name="connsiteX152" fmla="*/ 737482 w 1945275"/>
              <a:gd name="connsiteY152" fmla="*/ 145353 h 252039"/>
              <a:gd name="connsiteX153" fmla="*/ 737482 w 1945275"/>
              <a:gd name="connsiteY153" fmla="*/ 145038 h 252039"/>
              <a:gd name="connsiteX154" fmla="*/ 715983 w 1945275"/>
              <a:gd name="connsiteY154" fmla="*/ 149605 h 252039"/>
              <a:gd name="connsiteX155" fmla="*/ 754728 w 1945275"/>
              <a:gd name="connsiteY155" fmla="*/ 177719 h 252039"/>
              <a:gd name="connsiteX156" fmla="*/ 790796 w 1945275"/>
              <a:gd name="connsiteY156" fmla="*/ 147794 h 252039"/>
              <a:gd name="connsiteX157" fmla="*/ 763233 w 1945275"/>
              <a:gd name="connsiteY157" fmla="*/ 119838 h 252039"/>
              <a:gd name="connsiteX158" fmla="*/ 763233 w 1945275"/>
              <a:gd name="connsiteY158" fmla="*/ 119838 h 252039"/>
              <a:gd name="connsiteX159" fmla="*/ 845133 w 1945275"/>
              <a:gd name="connsiteY159" fmla="*/ 81172 h 252039"/>
              <a:gd name="connsiteX160" fmla="*/ 796387 w 1945275"/>
              <a:gd name="connsiteY160" fmla="*/ 126610 h 252039"/>
              <a:gd name="connsiteX161" fmla="*/ 796387 w 1945275"/>
              <a:gd name="connsiteY161" fmla="*/ 129445 h 252039"/>
              <a:gd name="connsiteX162" fmla="*/ 845133 w 1945275"/>
              <a:gd name="connsiteY162" fmla="*/ 178192 h 252039"/>
              <a:gd name="connsiteX163" fmla="*/ 893880 w 1945275"/>
              <a:gd name="connsiteY163" fmla="*/ 129445 h 252039"/>
              <a:gd name="connsiteX164" fmla="*/ 847968 w 1945275"/>
              <a:gd name="connsiteY164" fmla="*/ 81172 h 252039"/>
              <a:gd name="connsiteX165" fmla="*/ 845133 w 1945275"/>
              <a:gd name="connsiteY165" fmla="*/ 81172 h 252039"/>
              <a:gd name="connsiteX166" fmla="*/ 845133 w 1945275"/>
              <a:gd name="connsiteY166" fmla="*/ 81172 h 252039"/>
              <a:gd name="connsiteX167" fmla="*/ 845133 w 1945275"/>
              <a:gd name="connsiteY167" fmla="*/ 155354 h 252039"/>
              <a:gd name="connsiteX168" fmla="*/ 821430 w 1945275"/>
              <a:gd name="connsiteY168" fmla="*/ 131729 h 252039"/>
              <a:gd name="connsiteX169" fmla="*/ 821508 w 1945275"/>
              <a:gd name="connsiteY169" fmla="*/ 129445 h 252039"/>
              <a:gd name="connsiteX170" fmla="*/ 843086 w 1945275"/>
              <a:gd name="connsiteY170" fmla="*/ 103773 h 252039"/>
              <a:gd name="connsiteX171" fmla="*/ 868758 w 1945275"/>
              <a:gd name="connsiteY171" fmla="*/ 125350 h 252039"/>
              <a:gd name="connsiteX172" fmla="*/ 868758 w 1945275"/>
              <a:gd name="connsiteY172" fmla="*/ 129367 h 252039"/>
              <a:gd name="connsiteX173" fmla="*/ 847653 w 1945275"/>
              <a:gd name="connsiteY173" fmla="*/ 155118 h 252039"/>
              <a:gd name="connsiteX174" fmla="*/ 845133 w 1945275"/>
              <a:gd name="connsiteY174" fmla="*/ 155354 h 252039"/>
              <a:gd name="connsiteX175" fmla="*/ 845133 w 1945275"/>
              <a:gd name="connsiteY175" fmla="*/ 155354 h 252039"/>
              <a:gd name="connsiteX176" fmla="*/ 1011218 w 1945275"/>
              <a:gd name="connsiteY176" fmla="*/ 81408 h 252039"/>
              <a:gd name="connsiteX177" fmla="*/ 981765 w 1945275"/>
              <a:gd name="connsiteY177" fmla="*/ 96607 h 252039"/>
              <a:gd name="connsiteX178" fmla="*/ 954203 w 1945275"/>
              <a:gd name="connsiteY178" fmla="*/ 81408 h 252039"/>
              <a:gd name="connsiteX179" fmla="*/ 926955 w 1945275"/>
              <a:gd name="connsiteY179" fmla="*/ 95110 h 252039"/>
              <a:gd name="connsiteX180" fmla="*/ 926955 w 1945275"/>
              <a:gd name="connsiteY180" fmla="*/ 84007 h 252039"/>
              <a:gd name="connsiteX181" fmla="*/ 902936 w 1945275"/>
              <a:gd name="connsiteY181" fmla="*/ 84007 h 252039"/>
              <a:gd name="connsiteX182" fmla="*/ 902936 w 1945275"/>
              <a:gd name="connsiteY182" fmla="*/ 174963 h 252039"/>
              <a:gd name="connsiteX183" fmla="*/ 928057 w 1945275"/>
              <a:gd name="connsiteY183" fmla="*/ 174963 h 252039"/>
              <a:gd name="connsiteX184" fmla="*/ 928057 w 1945275"/>
              <a:gd name="connsiteY184" fmla="*/ 121728 h 252039"/>
              <a:gd name="connsiteX185" fmla="*/ 943650 w 1945275"/>
              <a:gd name="connsiteY185" fmla="*/ 103852 h 252039"/>
              <a:gd name="connsiteX186" fmla="*/ 945383 w 1945275"/>
              <a:gd name="connsiteY186" fmla="*/ 103852 h 252039"/>
              <a:gd name="connsiteX187" fmla="*/ 961920 w 1945275"/>
              <a:gd name="connsiteY187" fmla="*/ 118027 h 252039"/>
              <a:gd name="connsiteX188" fmla="*/ 961841 w 1945275"/>
              <a:gd name="connsiteY188" fmla="*/ 121019 h 252039"/>
              <a:gd name="connsiteX189" fmla="*/ 961841 w 1945275"/>
              <a:gd name="connsiteY189" fmla="*/ 175042 h 252039"/>
              <a:gd name="connsiteX190" fmla="*/ 986805 w 1945275"/>
              <a:gd name="connsiteY190" fmla="*/ 175042 h 252039"/>
              <a:gd name="connsiteX191" fmla="*/ 986805 w 1945275"/>
              <a:gd name="connsiteY191" fmla="*/ 121807 h 252039"/>
              <a:gd name="connsiteX192" fmla="*/ 1002555 w 1945275"/>
              <a:gd name="connsiteY192" fmla="*/ 103930 h 252039"/>
              <a:gd name="connsiteX193" fmla="*/ 1003973 w 1945275"/>
              <a:gd name="connsiteY193" fmla="*/ 103930 h 252039"/>
              <a:gd name="connsiteX194" fmla="*/ 1020510 w 1945275"/>
              <a:gd name="connsiteY194" fmla="*/ 117948 h 252039"/>
              <a:gd name="connsiteX195" fmla="*/ 1020432 w 1945275"/>
              <a:gd name="connsiteY195" fmla="*/ 121177 h 252039"/>
              <a:gd name="connsiteX196" fmla="*/ 1020432 w 1945275"/>
              <a:gd name="connsiteY196" fmla="*/ 175199 h 252039"/>
              <a:gd name="connsiteX197" fmla="*/ 1044844 w 1945275"/>
              <a:gd name="connsiteY197" fmla="*/ 175199 h 252039"/>
              <a:gd name="connsiteX198" fmla="*/ 1044844 w 1945275"/>
              <a:gd name="connsiteY198" fmla="*/ 116215 h 252039"/>
              <a:gd name="connsiteX199" fmla="*/ 1016022 w 1945275"/>
              <a:gd name="connsiteY199" fmla="*/ 81723 h 252039"/>
              <a:gd name="connsiteX200" fmla="*/ 1011218 w 1945275"/>
              <a:gd name="connsiteY200" fmla="*/ 81408 h 252039"/>
              <a:gd name="connsiteX201" fmla="*/ 1011218 w 1945275"/>
              <a:gd name="connsiteY201" fmla="*/ 81408 h 252039"/>
              <a:gd name="connsiteX202" fmla="*/ 1098709 w 1945275"/>
              <a:gd name="connsiteY202" fmla="*/ 137242 h 252039"/>
              <a:gd name="connsiteX203" fmla="*/ 1073982 w 1945275"/>
              <a:gd name="connsiteY203" fmla="*/ 84007 h 252039"/>
              <a:gd name="connsiteX204" fmla="*/ 1045868 w 1945275"/>
              <a:gd name="connsiteY204" fmla="*/ 84007 h 252039"/>
              <a:gd name="connsiteX205" fmla="*/ 1085322 w 1945275"/>
              <a:gd name="connsiteY205" fmla="*/ 163544 h 252039"/>
              <a:gd name="connsiteX206" fmla="*/ 1063429 w 1945275"/>
              <a:gd name="connsiteY206" fmla="*/ 210873 h 252039"/>
              <a:gd name="connsiteX207" fmla="*/ 1090047 w 1945275"/>
              <a:gd name="connsiteY207" fmla="*/ 210873 h 252039"/>
              <a:gd name="connsiteX208" fmla="*/ 1148401 w 1945275"/>
              <a:gd name="connsiteY208" fmla="*/ 84007 h 252039"/>
              <a:gd name="connsiteX209" fmla="*/ 1121547 w 1945275"/>
              <a:gd name="connsiteY209" fmla="*/ 84007 h 252039"/>
              <a:gd name="connsiteX210" fmla="*/ 1098709 w 1945275"/>
              <a:gd name="connsiteY210" fmla="*/ 137242 h 252039"/>
              <a:gd name="connsiteX211" fmla="*/ 1206755 w 1945275"/>
              <a:gd name="connsiteY211" fmla="*/ 81565 h 252039"/>
              <a:gd name="connsiteX212" fmla="*/ 1179901 w 1945275"/>
              <a:gd name="connsiteY212" fmla="*/ 95268 h 252039"/>
              <a:gd name="connsiteX213" fmla="*/ 1179901 w 1945275"/>
              <a:gd name="connsiteY213" fmla="*/ 84007 h 252039"/>
              <a:gd name="connsiteX214" fmla="*/ 1155488 w 1945275"/>
              <a:gd name="connsiteY214" fmla="*/ 84007 h 252039"/>
              <a:gd name="connsiteX215" fmla="*/ 1155488 w 1945275"/>
              <a:gd name="connsiteY215" fmla="*/ 174963 h 252039"/>
              <a:gd name="connsiteX216" fmla="*/ 1180610 w 1945275"/>
              <a:gd name="connsiteY216" fmla="*/ 174963 h 252039"/>
              <a:gd name="connsiteX217" fmla="*/ 1180610 w 1945275"/>
              <a:gd name="connsiteY217" fmla="*/ 122594 h 252039"/>
              <a:gd name="connsiteX218" fmla="*/ 1196202 w 1945275"/>
              <a:gd name="connsiteY218" fmla="*/ 103773 h 252039"/>
              <a:gd name="connsiteX219" fmla="*/ 1198014 w 1945275"/>
              <a:gd name="connsiteY219" fmla="*/ 103694 h 252039"/>
              <a:gd name="connsiteX220" fmla="*/ 1215260 w 1945275"/>
              <a:gd name="connsiteY220" fmla="*/ 118657 h 252039"/>
              <a:gd name="connsiteX221" fmla="*/ 1215181 w 1945275"/>
              <a:gd name="connsiteY221" fmla="*/ 121807 h 252039"/>
              <a:gd name="connsiteX222" fmla="*/ 1215181 w 1945275"/>
              <a:gd name="connsiteY222" fmla="*/ 174884 h 252039"/>
              <a:gd name="connsiteX223" fmla="*/ 1240303 w 1945275"/>
              <a:gd name="connsiteY223" fmla="*/ 174884 h 252039"/>
              <a:gd name="connsiteX224" fmla="*/ 1240303 w 1945275"/>
              <a:gd name="connsiteY224" fmla="*/ 117554 h 252039"/>
              <a:gd name="connsiteX225" fmla="*/ 1206755 w 1945275"/>
              <a:gd name="connsiteY225" fmla="*/ 81565 h 252039"/>
              <a:gd name="connsiteX226" fmla="*/ 1206755 w 1945275"/>
              <a:gd name="connsiteY226" fmla="*/ 81565 h 252039"/>
              <a:gd name="connsiteX227" fmla="*/ 1345040 w 1945275"/>
              <a:gd name="connsiteY227" fmla="*/ 41088 h 252039"/>
              <a:gd name="connsiteX228" fmla="*/ 1320313 w 1945275"/>
              <a:gd name="connsiteY228" fmla="*/ 41088 h 252039"/>
              <a:gd name="connsiteX229" fmla="*/ 1320313 w 1945275"/>
              <a:gd name="connsiteY229" fmla="*/ 93063 h 252039"/>
              <a:gd name="connsiteX230" fmla="*/ 1294010 w 1945275"/>
              <a:gd name="connsiteY230" fmla="*/ 81802 h 252039"/>
              <a:gd name="connsiteX231" fmla="*/ 1249438 w 1945275"/>
              <a:gd name="connsiteY231" fmla="*/ 129367 h 252039"/>
              <a:gd name="connsiteX232" fmla="*/ 1291726 w 1945275"/>
              <a:gd name="connsiteY232" fmla="*/ 177168 h 252039"/>
              <a:gd name="connsiteX233" fmla="*/ 1294719 w 1945275"/>
              <a:gd name="connsiteY233" fmla="*/ 177247 h 252039"/>
              <a:gd name="connsiteX234" fmla="*/ 1320785 w 1945275"/>
              <a:gd name="connsiteY234" fmla="*/ 164489 h 252039"/>
              <a:gd name="connsiteX235" fmla="*/ 1321730 w 1945275"/>
              <a:gd name="connsiteY235" fmla="*/ 175042 h 252039"/>
              <a:gd name="connsiteX236" fmla="*/ 1345749 w 1945275"/>
              <a:gd name="connsiteY236" fmla="*/ 175042 h 252039"/>
              <a:gd name="connsiteX237" fmla="*/ 1344962 w 1945275"/>
              <a:gd name="connsiteY237" fmla="*/ 158583 h 252039"/>
              <a:gd name="connsiteX238" fmla="*/ 1345040 w 1945275"/>
              <a:gd name="connsiteY238" fmla="*/ 41088 h 252039"/>
              <a:gd name="connsiteX239" fmla="*/ 1345040 w 1945275"/>
              <a:gd name="connsiteY239" fmla="*/ 41088 h 252039"/>
              <a:gd name="connsiteX240" fmla="*/ 1297790 w 1945275"/>
              <a:gd name="connsiteY240" fmla="*/ 155197 h 252039"/>
              <a:gd name="connsiteX241" fmla="*/ 1274716 w 1945275"/>
              <a:gd name="connsiteY241" fmla="*/ 129288 h 252039"/>
              <a:gd name="connsiteX242" fmla="*/ 1295192 w 1945275"/>
              <a:gd name="connsiteY242" fmla="*/ 103930 h 252039"/>
              <a:gd name="connsiteX243" fmla="*/ 1297790 w 1945275"/>
              <a:gd name="connsiteY243" fmla="*/ 103773 h 252039"/>
              <a:gd name="connsiteX244" fmla="*/ 1320785 w 1945275"/>
              <a:gd name="connsiteY244" fmla="*/ 126295 h 252039"/>
              <a:gd name="connsiteX245" fmla="*/ 1320628 w 1945275"/>
              <a:gd name="connsiteY245" fmla="*/ 129130 h 252039"/>
              <a:gd name="connsiteX246" fmla="*/ 1297790 w 1945275"/>
              <a:gd name="connsiteY246" fmla="*/ 155197 h 252039"/>
              <a:gd name="connsiteX247" fmla="*/ 1297790 w 1945275"/>
              <a:gd name="connsiteY247" fmla="*/ 155197 h 252039"/>
              <a:gd name="connsiteX248" fmla="*/ 1361893 w 1945275"/>
              <a:gd name="connsiteY248" fmla="*/ 84007 h 252039"/>
              <a:gd name="connsiteX249" fmla="*/ 1387014 w 1945275"/>
              <a:gd name="connsiteY249" fmla="*/ 84007 h 252039"/>
              <a:gd name="connsiteX250" fmla="*/ 1387014 w 1945275"/>
              <a:gd name="connsiteY250" fmla="*/ 175042 h 252039"/>
              <a:gd name="connsiteX251" fmla="*/ 1361893 w 1945275"/>
              <a:gd name="connsiteY251" fmla="*/ 175042 h 252039"/>
              <a:gd name="connsiteX252" fmla="*/ 1361893 w 1945275"/>
              <a:gd name="connsiteY252" fmla="*/ 84007 h 252039"/>
              <a:gd name="connsiteX253" fmla="*/ 1374336 w 1945275"/>
              <a:gd name="connsiteY253" fmla="*/ 38883 h 252039"/>
              <a:gd name="connsiteX254" fmla="*/ 1359137 w 1945275"/>
              <a:gd name="connsiteY254" fmla="*/ 54003 h 252039"/>
              <a:gd name="connsiteX255" fmla="*/ 1374257 w 1945275"/>
              <a:gd name="connsiteY255" fmla="*/ 69202 h 252039"/>
              <a:gd name="connsiteX256" fmla="*/ 1374257 w 1945275"/>
              <a:gd name="connsiteY256" fmla="*/ 69202 h 252039"/>
              <a:gd name="connsiteX257" fmla="*/ 1380163 w 1945275"/>
              <a:gd name="connsiteY257" fmla="*/ 68099 h 252039"/>
              <a:gd name="connsiteX258" fmla="*/ 1385203 w 1945275"/>
              <a:gd name="connsiteY258" fmla="*/ 64870 h 252039"/>
              <a:gd name="connsiteX259" fmla="*/ 1388589 w 1945275"/>
              <a:gd name="connsiteY259" fmla="*/ 59988 h 252039"/>
              <a:gd name="connsiteX260" fmla="*/ 1389771 w 1945275"/>
              <a:gd name="connsiteY260" fmla="*/ 54239 h 252039"/>
              <a:gd name="connsiteX261" fmla="*/ 1374493 w 1945275"/>
              <a:gd name="connsiteY261" fmla="*/ 38962 h 252039"/>
              <a:gd name="connsiteX262" fmla="*/ 1374336 w 1945275"/>
              <a:gd name="connsiteY262" fmla="*/ 38883 h 252039"/>
              <a:gd name="connsiteX263" fmla="*/ 1374336 w 1945275"/>
              <a:gd name="connsiteY263" fmla="*/ 38883 h 252039"/>
              <a:gd name="connsiteX264" fmla="*/ 1467891 w 1945275"/>
              <a:gd name="connsiteY264" fmla="*/ 94717 h 252039"/>
              <a:gd name="connsiteX265" fmla="*/ 1441431 w 1945275"/>
              <a:gd name="connsiteY265" fmla="*/ 82353 h 252039"/>
              <a:gd name="connsiteX266" fmla="*/ 1398118 w 1945275"/>
              <a:gd name="connsiteY266" fmla="*/ 125272 h 252039"/>
              <a:gd name="connsiteX267" fmla="*/ 1398118 w 1945275"/>
              <a:gd name="connsiteY267" fmla="*/ 126768 h 252039"/>
              <a:gd name="connsiteX268" fmla="*/ 1438911 w 1945275"/>
              <a:gd name="connsiteY268" fmla="*/ 170947 h 252039"/>
              <a:gd name="connsiteX269" fmla="*/ 1441352 w 1945275"/>
              <a:gd name="connsiteY269" fmla="*/ 170947 h 252039"/>
              <a:gd name="connsiteX270" fmla="*/ 1467261 w 1945275"/>
              <a:gd name="connsiteY270" fmla="*/ 159292 h 252039"/>
              <a:gd name="connsiteX271" fmla="*/ 1467261 w 1945275"/>
              <a:gd name="connsiteY271" fmla="*/ 165907 h 252039"/>
              <a:gd name="connsiteX272" fmla="*/ 1442533 w 1945275"/>
              <a:gd name="connsiteY272" fmla="*/ 191264 h 252039"/>
              <a:gd name="connsiteX273" fmla="*/ 1420798 w 1945275"/>
              <a:gd name="connsiteY273" fmla="*/ 174097 h 252039"/>
              <a:gd name="connsiteX274" fmla="*/ 1398118 w 1945275"/>
              <a:gd name="connsiteY274" fmla="*/ 180003 h 252039"/>
              <a:gd name="connsiteX275" fmla="*/ 1443242 w 1945275"/>
              <a:gd name="connsiteY275" fmla="*/ 212920 h 252039"/>
              <a:gd name="connsiteX276" fmla="*/ 1491989 w 1945275"/>
              <a:gd name="connsiteY276" fmla="*/ 165198 h 252039"/>
              <a:gd name="connsiteX277" fmla="*/ 1491989 w 1945275"/>
              <a:gd name="connsiteY277" fmla="*/ 84007 h 252039"/>
              <a:gd name="connsiteX278" fmla="*/ 1467812 w 1945275"/>
              <a:gd name="connsiteY278" fmla="*/ 84007 h 252039"/>
              <a:gd name="connsiteX279" fmla="*/ 1467812 w 1945275"/>
              <a:gd name="connsiteY279" fmla="*/ 94717 h 252039"/>
              <a:gd name="connsiteX280" fmla="*/ 1445841 w 1945275"/>
              <a:gd name="connsiteY280" fmla="*/ 149842 h 252039"/>
              <a:gd name="connsiteX281" fmla="*/ 1423476 w 1945275"/>
              <a:gd name="connsiteY281" fmla="*/ 129288 h 252039"/>
              <a:gd name="connsiteX282" fmla="*/ 1423555 w 1945275"/>
              <a:gd name="connsiteY282" fmla="*/ 126689 h 252039"/>
              <a:gd name="connsiteX283" fmla="*/ 1444738 w 1945275"/>
              <a:gd name="connsiteY283" fmla="*/ 103694 h 252039"/>
              <a:gd name="connsiteX284" fmla="*/ 1467734 w 1945275"/>
              <a:gd name="connsiteY284" fmla="*/ 124878 h 252039"/>
              <a:gd name="connsiteX285" fmla="*/ 1467734 w 1945275"/>
              <a:gd name="connsiteY285" fmla="*/ 126768 h 252039"/>
              <a:gd name="connsiteX286" fmla="*/ 1448203 w 1945275"/>
              <a:gd name="connsiteY286" fmla="*/ 149842 h 252039"/>
              <a:gd name="connsiteX287" fmla="*/ 1445841 w 1945275"/>
              <a:gd name="connsiteY287" fmla="*/ 149842 h 252039"/>
              <a:gd name="connsiteX288" fmla="*/ 1445841 w 1945275"/>
              <a:gd name="connsiteY288" fmla="*/ 149842 h 252039"/>
              <a:gd name="connsiteX289" fmla="*/ 1557115 w 1945275"/>
              <a:gd name="connsiteY289" fmla="*/ 81565 h 252039"/>
              <a:gd name="connsiteX290" fmla="*/ 1531994 w 1945275"/>
              <a:gd name="connsiteY290" fmla="*/ 91567 h 252039"/>
              <a:gd name="connsiteX291" fmla="*/ 1531994 w 1945275"/>
              <a:gd name="connsiteY291" fmla="*/ 41088 h 252039"/>
              <a:gd name="connsiteX292" fmla="*/ 1506872 w 1945275"/>
              <a:gd name="connsiteY292" fmla="*/ 41088 h 252039"/>
              <a:gd name="connsiteX293" fmla="*/ 1506872 w 1945275"/>
              <a:gd name="connsiteY293" fmla="*/ 174963 h 252039"/>
              <a:gd name="connsiteX294" fmla="*/ 1531994 w 1945275"/>
              <a:gd name="connsiteY294" fmla="*/ 174963 h 252039"/>
              <a:gd name="connsiteX295" fmla="*/ 1531994 w 1945275"/>
              <a:gd name="connsiteY295" fmla="*/ 121570 h 252039"/>
              <a:gd name="connsiteX296" fmla="*/ 1548610 w 1945275"/>
              <a:gd name="connsiteY296" fmla="*/ 103852 h 252039"/>
              <a:gd name="connsiteX297" fmla="*/ 1549319 w 1945275"/>
              <a:gd name="connsiteY297" fmla="*/ 103852 h 252039"/>
              <a:gd name="connsiteX298" fmla="*/ 1566644 w 1945275"/>
              <a:gd name="connsiteY298" fmla="*/ 118735 h 252039"/>
              <a:gd name="connsiteX299" fmla="*/ 1566565 w 1945275"/>
              <a:gd name="connsiteY299" fmla="*/ 121964 h 252039"/>
              <a:gd name="connsiteX300" fmla="*/ 1566565 w 1945275"/>
              <a:gd name="connsiteY300" fmla="*/ 175042 h 252039"/>
              <a:gd name="connsiteX301" fmla="*/ 1591686 w 1945275"/>
              <a:gd name="connsiteY301" fmla="*/ 175042 h 252039"/>
              <a:gd name="connsiteX302" fmla="*/ 1591686 w 1945275"/>
              <a:gd name="connsiteY302" fmla="*/ 117712 h 252039"/>
              <a:gd name="connsiteX303" fmla="*/ 1557115 w 1945275"/>
              <a:gd name="connsiteY303" fmla="*/ 81565 h 252039"/>
              <a:gd name="connsiteX304" fmla="*/ 1557115 w 1945275"/>
              <a:gd name="connsiteY304" fmla="*/ 81565 h 252039"/>
              <a:gd name="connsiteX305" fmla="*/ 1646418 w 1945275"/>
              <a:gd name="connsiteY305" fmla="*/ 81250 h 252039"/>
              <a:gd name="connsiteX306" fmla="*/ 1600664 w 1945275"/>
              <a:gd name="connsiteY306" fmla="*/ 127713 h 252039"/>
              <a:gd name="connsiteX307" fmla="*/ 1600664 w 1945275"/>
              <a:gd name="connsiteY307" fmla="*/ 129130 h 252039"/>
              <a:gd name="connsiteX308" fmla="*/ 1645079 w 1945275"/>
              <a:gd name="connsiteY308" fmla="*/ 177719 h 252039"/>
              <a:gd name="connsiteX309" fmla="*/ 1648623 w 1945275"/>
              <a:gd name="connsiteY309" fmla="*/ 177719 h 252039"/>
              <a:gd name="connsiteX310" fmla="*/ 1690912 w 1945275"/>
              <a:gd name="connsiteY310" fmla="*/ 148897 h 252039"/>
              <a:gd name="connsiteX311" fmla="*/ 1669964 w 1945275"/>
              <a:gd name="connsiteY311" fmla="*/ 142754 h 252039"/>
              <a:gd name="connsiteX312" fmla="*/ 1648780 w 1945275"/>
              <a:gd name="connsiteY312" fmla="*/ 156614 h 252039"/>
              <a:gd name="connsiteX313" fmla="*/ 1625392 w 1945275"/>
              <a:gd name="connsiteY313" fmla="*/ 135903 h 252039"/>
              <a:gd name="connsiteX314" fmla="*/ 1691857 w 1945275"/>
              <a:gd name="connsiteY314" fmla="*/ 135903 h 252039"/>
              <a:gd name="connsiteX315" fmla="*/ 1692251 w 1945275"/>
              <a:gd name="connsiteY315" fmla="*/ 128343 h 252039"/>
              <a:gd name="connsiteX316" fmla="*/ 1646418 w 1945275"/>
              <a:gd name="connsiteY316" fmla="*/ 81250 h 252039"/>
              <a:gd name="connsiteX317" fmla="*/ 1646418 w 1945275"/>
              <a:gd name="connsiteY317" fmla="*/ 81250 h 252039"/>
              <a:gd name="connsiteX318" fmla="*/ 1626022 w 1945275"/>
              <a:gd name="connsiteY318" fmla="*/ 119129 h 252039"/>
              <a:gd name="connsiteX319" fmla="*/ 1646812 w 1945275"/>
              <a:gd name="connsiteY319" fmla="*/ 101174 h 252039"/>
              <a:gd name="connsiteX320" fmla="*/ 1667444 w 1945275"/>
              <a:gd name="connsiteY320" fmla="*/ 117318 h 252039"/>
              <a:gd name="connsiteX321" fmla="*/ 1667602 w 1945275"/>
              <a:gd name="connsiteY321" fmla="*/ 119129 h 252039"/>
              <a:gd name="connsiteX322" fmla="*/ 1626022 w 1945275"/>
              <a:gd name="connsiteY322" fmla="*/ 119129 h 252039"/>
              <a:gd name="connsiteX323" fmla="*/ 1735406 w 1945275"/>
              <a:gd name="connsiteY323" fmla="*/ 56838 h 252039"/>
              <a:gd name="connsiteX324" fmla="*/ 1712726 w 1945275"/>
              <a:gd name="connsiteY324" fmla="*/ 56838 h 252039"/>
              <a:gd name="connsiteX325" fmla="*/ 1712726 w 1945275"/>
              <a:gd name="connsiteY325" fmla="*/ 69595 h 252039"/>
              <a:gd name="connsiteX326" fmla="*/ 1700756 w 1945275"/>
              <a:gd name="connsiteY326" fmla="*/ 84007 h 252039"/>
              <a:gd name="connsiteX327" fmla="*/ 1698314 w 1945275"/>
              <a:gd name="connsiteY327" fmla="*/ 84007 h 252039"/>
              <a:gd name="connsiteX328" fmla="*/ 1693589 w 1945275"/>
              <a:gd name="connsiteY328" fmla="*/ 84007 h 252039"/>
              <a:gd name="connsiteX329" fmla="*/ 1693589 w 1945275"/>
              <a:gd name="connsiteY329" fmla="*/ 105820 h 252039"/>
              <a:gd name="connsiteX330" fmla="*/ 1710363 w 1945275"/>
              <a:gd name="connsiteY330" fmla="*/ 105820 h 252039"/>
              <a:gd name="connsiteX331" fmla="*/ 1710363 w 1945275"/>
              <a:gd name="connsiteY331" fmla="*/ 148188 h 252039"/>
              <a:gd name="connsiteX332" fmla="*/ 1739816 w 1945275"/>
              <a:gd name="connsiteY332" fmla="*/ 176302 h 252039"/>
              <a:gd name="connsiteX333" fmla="*/ 1753991 w 1945275"/>
              <a:gd name="connsiteY333" fmla="*/ 174097 h 252039"/>
              <a:gd name="connsiteX334" fmla="*/ 1753991 w 1945275"/>
              <a:gd name="connsiteY334" fmla="*/ 153779 h 252039"/>
              <a:gd name="connsiteX335" fmla="*/ 1746273 w 1945275"/>
              <a:gd name="connsiteY335" fmla="*/ 154488 h 252039"/>
              <a:gd name="connsiteX336" fmla="*/ 1735327 w 1945275"/>
              <a:gd name="connsiteY336" fmla="*/ 143935 h 252039"/>
              <a:gd name="connsiteX337" fmla="*/ 1735327 w 1945275"/>
              <a:gd name="connsiteY337" fmla="*/ 105820 h 252039"/>
              <a:gd name="connsiteX338" fmla="*/ 1754070 w 1945275"/>
              <a:gd name="connsiteY338" fmla="*/ 105820 h 252039"/>
              <a:gd name="connsiteX339" fmla="*/ 1754070 w 1945275"/>
              <a:gd name="connsiteY339" fmla="*/ 84007 h 252039"/>
              <a:gd name="connsiteX340" fmla="*/ 1735406 w 1945275"/>
              <a:gd name="connsiteY340" fmla="*/ 84007 h 252039"/>
              <a:gd name="connsiteX341" fmla="*/ 1735406 w 1945275"/>
              <a:gd name="connsiteY341" fmla="*/ 56838 h 252039"/>
              <a:gd name="connsiteX342" fmla="*/ 1735406 w 1945275"/>
              <a:gd name="connsiteY342" fmla="*/ 56838 h 252039"/>
              <a:gd name="connsiteX343" fmla="*/ 1804234 w 1945275"/>
              <a:gd name="connsiteY343" fmla="*/ 81250 h 252039"/>
              <a:gd name="connsiteX344" fmla="*/ 1758480 w 1945275"/>
              <a:gd name="connsiteY344" fmla="*/ 127713 h 252039"/>
              <a:gd name="connsiteX345" fmla="*/ 1758480 w 1945275"/>
              <a:gd name="connsiteY345" fmla="*/ 129130 h 252039"/>
              <a:gd name="connsiteX346" fmla="*/ 1802974 w 1945275"/>
              <a:gd name="connsiteY346" fmla="*/ 177719 h 252039"/>
              <a:gd name="connsiteX347" fmla="*/ 1806517 w 1945275"/>
              <a:gd name="connsiteY347" fmla="*/ 177719 h 252039"/>
              <a:gd name="connsiteX348" fmla="*/ 1848806 w 1945275"/>
              <a:gd name="connsiteY348" fmla="*/ 148897 h 252039"/>
              <a:gd name="connsiteX349" fmla="*/ 1827859 w 1945275"/>
              <a:gd name="connsiteY349" fmla="*/ 142754 h 252039"/>
              <a:gd name="connsiteX350" fmla="*/ 1806675 w 1945275"/>
              <a:gd name="connsiteY350" fmla="*/ 156614 h 252039"/>
              <a:gd name="connsiteX351" fmla="*/ 1783207 w 1945275"/>
              <a:gd name="connsiteY351" fmla="*/ 135903 h 252039"/>
              <a:gd name="connsiteX352" fmla="*/ 1849673 w 1945275"/>
              <a:gd name="connsiteY352" fmla="*/ 135903 h 252039"/>
              <a:gd name="connsiteX353" fmla="*/ 1850066 w 1945275"/>
              <a:gd name="connsiteY353" fmla="*/ 128343 h 252039"/>
              <a:gd name="connsiteX354" fmla="*/ 1804234 w 1945275"/>
              <a:gd name="connsiteY354" fmla="*/ 81250 h 252039"/>
              <a:gd name="connsiteX355" fmla="*/ 1804234 w 1945275"/>
              <a:gd name="connsiteY355" fmla="*/ 81250 h 252039"/>
              <a:gd name="connsiteX356" fmla="*/ 1783837 w 1945275"/>
              <a:gd name="connsiteY356" fmla="*/ 119129 h 252039"/>
              <a:gd name="connsiteX357" fmla="*/ 1804627 w 1945275"/>
              <a:gd name="connsiteY357" fmla="*/ 101174 h 252039"/>
              <a:gd name="connsiteX358" fmla="*/ 1825260 w 1945275"/>
              <a:gd name="connsiteY358" fmla="*/ 117318 h 252039"/>
              <a:gd name="connsiteX359" fmla="*/ 1825417 w 1945275"/>
              <a:gd name="connsiteY359" fmla="*/ 119129 h 252039"/>
              <a:gd name="connsiteX360" fmla="*/ 1783837 w 1945275"/>
              <a:gd name="connsiteY360" fmla="*/ 119129 h 252039"/>
              <a:gd name="connsiteX361" fmla="*/ 1911728 w 1945275"/>
              <a:gd name="connsiteY361" fmla="*/ 81644 h 252039"/>
              <a:gd name="connsiteX362" fmla="*/ 1884874 w 1945275"/>
              <a:gd name="connsiteY362" fmla="*/ 95347 h 252039"/>
              <a:gd name="connsiteX363" fmla="*/ 1884874 w 1945275"/>
              <a:gd name="connsiteY363" fmla="*/ 84085 h 252039"/>
              <a:gd name="connsiteX364" fmla="*/ 1860461 w 1945275"/>
              <a:gd name="connsiteY364" fmla="*/ 84085 h 252039"/>
              <a:gd name="connsiteX365" fmla="*/ 1860461 w 1945275"/>
              <a:gd name="connsiteY365" fmla="*/ 175042 h 252039"/>
              <a:gd name="connsiteX366" fmla="*/ 1885583 w 1945275"/>
              <a:gd name="connsiteY366" fmla="*/ 175042 h 252039"/>
              <a:gd name="connsiteX367" fmla="*/ 1885583 w 1945275"/>
              <a:gd name="connsiteY367" fmla="*/ 122673 h 252039"/>
              <a:gd name="connsiteX368" fmla="*/ 1901175 w 1945275"/>
              <a:gd name="connsiteY368" fmla="*/ 103852 h 252039"/>
              <a:gd name="connsiteX369" fmla="*/ 1902908 w 1945275"/>
              <a:gd name="connsiteY369" fmla="*/ 103773 h 252039"/>
              <a:gd name="connsiteX370" fmla="*/ 1920233 w 1945275"/>
              <a:gd name="connsiteY370" fmla="*/ 118657 h 252039"/>
              <a:gd name="connsiteX371" fmla="*/ 1920154 w 1945275"/>
              <a:gd name="connsiteY371" fmla="*/ 121885 h 252039"/>
              <a:gd name="connsiteX372" fmla="*/ 1920154 w 1945275"/>
              <a:gd name="connsiteY372" fmla="*/ 174963 h 252039"/>
              <a:gd name="connsiteX373" fmla="*/ 1945275 w 1945275"/>
              <a:gd name="connsiteY373" fmla="*/ 174963 h 252039"/>
              <a:gd name="connsiteX374" fmla="*/ 1945275 w 1945275"/>
              <a:gd name="connsiteY374" fmla="*/ 117633 h 252039"/>
              <a:gd name="connsiteX375" fmla="*/ 1911728 w 1945275"/>
              <a:gd name="connsiteY375" fmla="*/ 81644 h 252039"/>
              <a:gd name="connsiteX376" fmla="*/ 1911728 w 1945275"/>
              <a:gd name="connsiteY376" fmla="*/ 81644 h 252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</a:cxnLst>
            <a:rect l="l" t="t" r="r" b="b"/>
            <a:pathLst>
              <a:path w="1945275" h="252039">
                <a:moveTo>
                  <a:pt x="202452" y="198194"/>
                </a:moveTo>
                <a:lnTo>
                  <a:pt x="202452" y="198194"/>
                </a:lnTo>
                <a:cubicBezTo>
                  <a:pt x="161423" y="238042"/>
                  <a:pt x="96060" y="238042"/>
                  <a:pt x="55031" y="198194"/>
                </a:cubicBezTo>
                <a:cubicBezTo>
                  <a:pt x="15105" y="159528"/>
                  <a:pt x="14160" y="95819"/>
                  <a:pt x="52826" y="55972"/>
                </a:cubicBezTo>
                <a:cubicBezTo>
                  <a:pt x="53535" y="55263"/>
                  <a:pt x="54244" y="54554"/>
                  <a:pt x="55031" y="53845"/>
                </a:cubicBezTo>
                <a:cubicBezTo>
                  <a:pt x="96060" y="13998"/>
                  <a:pt x="161423" y="13998"/>
                  <a:pt x="202452" y="53845"/>
                </a:cubicBezTo>
                <a:lnTo>
                  <a:pt x="202452" y="53845"/>
                </a:lnTo>
                <a:lnTo>
                  <a:pt x="217415" y="68493"/>
                </a:lnTo>
                <a:lnTo>
                  <a:pt x="205208" y="80384"/>
                </a:lnTo>
                <a:lnTo>
                  <a:pt x="190246" y="65737"/>
                </a:lnTo>
                <a:cubicBezTo>
                  <a:pt x="155989" y="32425"/>
                  <a:pt x="101415" y="32425"/>
                  <a:pt x="67159" y="65737"/>
                </a:cubicBezTo>
                <a:cubicBezTo>
                  <a:pt x="33848" y="98024"/>
                  <a:pt x="33060" y="151180"/>
                  <a:pt x="65348" y="184492"/>
                </a:cubicBezTo>
                <a:cubicBezTo>
                  <a:pt x="65899" y="185122"/>
                  <a:pt x="66529" y="185673"/>
                  <a:pt x="67080" y="186224"/>
                </a:cubicBezTo>
                <a:cubicBezTo>
                  <a:pt x="101415" y="219535"/>
                  <a:pt x="155911" y="219535"/>
                  <a:pt x="190167" y="186224"/>
                </a:cubicBezTo>
                <a:lnTo>
                  <a:pt x="190246" y="186303"/>
                </a:lnTo>
                <a:lnTo>
                  <a:pt x="281281" y="97237"/>
                </a:lnTo>
                <a:lnTo>
                  <a:pt x="263956" y="80305"/>
                </a:lnTo>
                <a:lnTo>
                  <a:pt x="173078" y="169450"/>
                </a:lnTo>
                <a:lnTo>
                  <a:pt x="173078" y="169450"/>
                </a:lnTo>
                <a:cubicBezTo>
                  <a:pt x="167251" y="175120"/>
                  <a:pt x="160321" y="179688"/>
                  <a:pt x="152682" y="182759"/>
                </a:cubicBezTo>
                <a:cubicBezTo>
                  <a:pt x="137325" y="188980"/>
                  <a:pt x="120079" y="188980"/>
                  <a:pt x="104723" y="182759"/>
                </a:cubicBezTo>
                <a:cubicBezTo>
                  <a:pt x="97163" y="179688"/>
                  <a:pt x="90233" y="175199"/>
                  <a:pt x="84405" y="169450"/>
                </a:cubicBezTo>
                <a:cubicBezTo>
                  <a:pt x="78578" y="163780"/>
                  <a:pt x="74010" y="157008"/>
                  <a:pt x="70781" y="149527"/>
                </a:cubicBezTo>
                <a:cubicBezTo>
                  <a:pt x="64403" y="134485"/>
                  <a:pt x="64403" y="117554"/>
                  <a:pt x="70781" y="102592"/>
                </a:cubicBezTo>
                <a:cubicBezTo>
                  <a:pt x="73931" y="95110"/>
                  <a:pt x="78578" y="88338"/>
                  <a:pt x="84405" y="82668"/>
                </a:cubicBezTo>
                <a:cubicBezTo>
                  <a:pt x="90233" y="76919"/>
                  <a:pt x="97163" y="72430"/>
                  <a:pt x="104723" y="69359"/>
                </a:cubicBezTo>
                <a:cubicBezTo>
                  <a:pt x="120079" y="63138"/>
                  <a:pt x="137325" y="63138"/>
                  <a:pt x="152682" y="69359"/>
                </a:cubicBezTo>
                <a:cubicBezTo>
                  <a:pt x="160242" y="72430"/>
                  <a:pt x="167172" y="76919"/>
                  <a:pt x="172999" y="82668"/>
                </a:cubicBezTo>
                <a:lnTo>
                  <a:pt x="172999" y="82668"/>
                </a:lnTo>
                <a:lnTo>
                  <a:pt x="187962" y="97315"/>
                </a:lnTo>
                <a:lnTo>
                  <a:pt x="175992" y="109049"/>
                </a:lnTo>
                <a:lnTo>
                  <a:pt x="161029" y="94402"/>
                </a:lnTo>
                <a:cubicBezTo>
                  <a:pt x="154572" y="88102"/>
                  <a:pt x="146460" y="83849"/>
                  <a:pt x="137562" y="82117"/>
                </a:cubicBezTo>
                <a:cubicBezTo>
                  <a:pt x="128663" y="80384"/>
                  <a:pt x="119528" y="81250"/>
                  <a:pt x="111102" y="84637"/>
                </a:cubicBezTo>
                <a:cubicBezTo>
                  <a:pt x="102754" y="88023"/>
                  <a:pt x="95667" y="93772"/>
                  <a:pt x="90548" y="101174"/>
                </a:cubicBezTo>
                <a:cubicBezTo>
                  <a:pt x="80231" y="116137"/>
                  <a:pt x="80231" y="135982"/>
                  <a:pt x="90548" y="150944"/>
                </a:cubicBezTo>
                <a:cubicBezTo>
                  <a:pt x="95588" y="158347"/>
                  <a:pt x="102754" y="164095"/>
                  <a:pt x="111102" y="167403"/>
                </a:cubicBezTo>
                <a:cubicBezTo>
                  <a:pt x="119449" y="170789"/>
                  <a:pt x="128663" y="171655"/>
                  <a:pt x="137562" y="169923"/>
                </a:cubicBezTo>
                <a:cubicBezTo>
                  <a:pt x="146382" y="168190"/>
                  <a:pt x="154572" y="163938"/>
                  <a:pt x="161029" y="157638"/>
                </a:cubicBezTo>
                <a:lnTo>
                  <a:pt x="252143" y="68572"/>
                </a:lnTo>
                <a:lnTo>
                  <a:pt x="219698" y="36914"/>
                </a:lnTo>
                <a:cubicBezTo>
                  <a:pt x="168983" y="-12305"/>
                  <a:pt x="88343" y="-12305"/>
                  <a:pt x="37706" y="36914"/>
                </a:cubicBezTo>
                <a:cubicBezTo>
                  <a:pt x="-11513" y="84637"/>
                  <a:pt x="-12694" y="163229"/>
                  <a:pt x="35029" y="212448"/>
                </a:cubicBezTo>
                <a:cubicBezTo>
                  <a:pt x="35895" y="213393"/>
                  <a:pt x="36840" y="214259"/>
                  <a:pt x="37706" y="215125"/>
                </a:cubicBezTo>
                <a:cubicBezTo>
                  <a:pt x="88421" y="264344"/>
                  <a:pt x="169062" y="264344"/>
                  <a:pt x="219777" y="215125"/>
                </a:cubicBezTo>
                <a:lnTo>
                  <a:pt x="310734" y="125980"/>
                </a:lnTo>
                <a:lnTo>
                  <a:pt x="293409" y="109049"/>
                </a:lnTo>
                <a:lnTo>
                  <a:pt x="202452" y="198194"/>
                </a:lnTo>
                <a:close/>
                <a:moveTo>
                  <a:pt x="143704" y="140707"/>
                </a:moveTo>
                <a:lnTo>
                  <a:pt x="143625" y="140628"/>
                </a:lnTo>
                <a:cubicBezTo>
                  <a:pt x="140633" y="143542"/>
                  <a:pt x="136932" y="145510"/>
                  <a:pt x="132837" y="146298"/>
                </a:cubicBezTo>
                <a:cubicBezTo>
                  <a:pt x="128742" y="147085"/>
                  <a:pt x="124489" y="146692"/>
                  <a:pt x="120709" y="145117"/>
                </a:cubicBezTo>
                <a:cubicBezTo>
                  <a:pt x="116850" y="143542"/>
                  <a:pt x="113622" y="140943"/>
                  <a:pt x="111259" y="137557"/>
                </a:cubicBezTo>
                <a:cubicBezTo>
                  <a:pt x="106534" y="130627"/>
                  <a:pt x="106534" y="121570"/>
                  <a:pt x="111259" y="114640"/>
                </a:cubicBezTo>
                <a:cubicBezTo>
                  <a:pt x="113622" y="111254"/>
                  <a:pt x="116850" y="108577"/>
                  <a:pt x="120709" y="107080"/>
                </a:cubicBezTo>
                <a:cubicBezTo>
                  <a:pt x="124568" y="105505"/>
                  <a:pt x="128820" y="105112"/>
                  <a:pt x="132837" y="105899"/>
                </a:cubicBezTo>
                <a:cubicBezTo>
                  <a:pt x="136932" y="106687"/>
                  <a:pt x="140633" y="108655"/>
                  <a:pt x="143625" y="111569"/>
                </a:cubicBezTo>
                <a:lnTo>
                  <a:pt x="143704" y="111490"/>
                </a:lnTo>
                <a:lnTo>
                  <a:pt x="158667" y="126138"/>
                </a:lnTo>
                <a:lnTo>
                  <a:pt x="143704" y="140707"/>
                </a:lnTo>
                <a:close/>
                <a:moveTo>
                  <a:pt x="405234" y="81250"/>
                </a:moveTo>
                <a:cubicBezTo>
                  <a:pt x="379719" y="81487"/>
                  <a:pt x="359244" y="102277"/>
                  <a:pt x="359480" y="127713"/>
                </a:cubicBezTo>
                <a:cubicBezTo>
                  <a:pt x="359480" y="128185"/>
                  <a:pt x="359480" y="128658"/>
                  <a:pt x="359480" y="129130"/>
                </a:cubicBezTo>
                <a:cubicBezTo>
                  <a:pt x="358299" y="154803"/>
                  <a:pt x="378223" y="176617"/>
                  <a:pt x="403974" y="177719"/>
                </a:cubicBezTo>
                <a:cubicBezTo>
                  <a:pt x="405155" y="177798"/>
                  <a:pt x="406337" y="177798"/>
                  <a:pt x="407518" y="177719"/>
                </a:cubicBezTo>
                <a:cubicBezTo>
                  <a:pt x="426575" y="178900"/>
                  <a:pt x="443979" y="167009"/>
                  <a:pt x="449807" y="148897"/>
                </a:cubicBezTo>
                <a:lnTo>
                  <a:pt x="428859" y="142754"/>
                </a:lnTo>
                <a:cubicBezTo>
                  <a:pt x="425867" y="151732"/>
                  <a:pt x="417125" y="157480"/>
                  <a:pt x="407675" y="156614"/>
                </a:cubicBezTo>
                <a:cubicBezTo>
                  <a:pt x="395548" y="157165"/>
                  <a:pt x="385153" y="148030"/>
                  <a:pt x="384286" y="135903"/>
                </a:cubicBezTo>
                <a:lnTo>
                  <a:pt x="450752" y="135903"/>
                </a:lnTo>
                <a:cubicBezTo>
                  <a:pt x="450752" y="135509"/>
                  <a:pt x="451145" y="131808"/>
                  <a:pt x="451145" y="128343"/>
                </a:cubicBezTo>
                <a:cubicBezTo>
                  <a:pt x="451145" y="99205"/>
                  <a:pt x="433899" y="81250"/>
                  <a:pt x="405234" y="81250"/>
                </a:cubicBezTo>
                <a:lnTo>
                  <a:pt x="405234" y="81250"/>
                </a:lnTo>
                <a:close/>
                <a:moveTo>
                  <a:pt x="384838" y="119129"/>
                </a:moveTo>
                <a:cubicBezTo>
                  <a:pt x="385861" y="108577"/>
                  <a:pt x="394997" y="100702"/>
                  <a:pt x="405549" y="101174"/>
                </a:cubicBezTo>
                <a:cubicBezTo>
                  <a:pt x="415708" y="99914"/>
                  <a:pt x="424922" y="107159"/>
                  <a:pt x="426182" y="117318"/>
                </a:cubicBezTo>
                <a:cubicBezTo>
                  <a:pt x="426260" y="117948"/>
                  <a:pt x="426260" y="118499"/>
                  <a:pt x="426339" y="119129"/>
                </a:cubicBezTo>
                <a:lnTo>
                  <a:pt x="384838" y="119129"/>
                </a:lnTo>
                <a:lnTo>
                  <a:pt x="384838" y="119129"/>
                </a:lnTo>
                <a:close/>
                <a:moveTo>
                  <a:pt x="546985" y="96607"/>
                </a:moveTo>
                <a:lnTo>
                  <a:pt x="488631" y="96607"/>
                </a:lnTo>
                <a:lnTo>
                  <a:pt x="488631" y="43844"/>
                </a:lnTo>
                <a:lnTo>
                  <a:pt x="462564" y="43844"/>
                </a:lnTo>
                <a:lnTo>
                  <a:pt x="462564" y="174963"/>
                </a:lnTo>
                <a:lnTo>
                  <a:pt x="488631" y="174963"/>
                </a:lnTo>
                <a:lnTo>
                  <a:pt x="488631" y="120625"/>
                </a:lnTo>
                <a:lnTo>
                  <a:pt x="546985" y="120625"/>
                </a:lnTo>
                <a:lnTo>
                  <a:pt x="546985" y="174963"/>
                </a:lnTo>
                <a:lnTo>
                  <a:pt x="573287" y="174963"/>
                </a:lnTo>
                <a:lnTo>
                  <a:pt x="573287" y="43844"/>
                </a:lnTo>
                <a:lnTo>
                  <a:pt x="546985" y="43844"/>
                </a:lnTo>
                <a:lnTo>
                  <a:pt x="546985" y="96607"/>
                </a:lnTo>
                <a:lnTo>
                  <a:pt x="546985" y="96607"/>
                </a:lnTo>
                <a:close/>
                <a:moveTo>
                  <a:pt x="647076" y="71800"/>
                </a:moveTo>
                <a:cubicBezTo>
                  <a:pt x="654243" y="72037"/>
                  <a:pt x="660228" y="66524"/>
                  <a:pt x="660464" y="59358"/>
                </a:cubicBezTo>
                <a:cubicBezTo>
                  <a:pt x="660621" y="55657"/>
                  <a:pt x="659204" y="52113"/>
                  <a:pt x="656526" y="49593"/>
                </a:cubicBezTo>
                <a:cubicBezTo>
                  <a:pt x="654006" y="47152"/>
                  <a:pt x="650620" y="45734"/>
                  <a:pt x="647076" y="45734"/>
                </a:cubicBezTo>
                <a:cubicBezTo>
                  <a:pt x="639910" y="45655"/>
                  <a:pt x="633925" y="51404"/>
                  <a:pt x="633846" y="58570"/>
                </a:cubicBezTo>
                <a:cubicBezTo>
                  <a:pt x="633846" y="58649"/>
                  <a:pt x="633846" y="58728"/>
                  <a:pt x="633846" y="58885"/>
                </a:cubicBezTo>
                <a:cubicBezTo>
                  <a:pt x="633846" y="65973"/>
                  <a:pt x="639516" y="71800"/>
                  <a:pt x="646683" y="71800"/>
                </a:cubicBezTo>
                <a:cubicBezTo>
                  <a:pt x="646761" y="71800"/>
                  <a:pt x="646919" y="71800"/>
                  <a:pt x="647076" y="71800"/>
                </a:cubicBezTo>
                <a:lnTo>
                  <a:pt x="647076" y="71800"/>
                </a:lnTo>
                <a:close/>
                <a:moveTo>
                  <a:pt x="607386" y="71800"/>
                </a:moveTo>
                <a:cubicBezTo>
                  <a:pt x="614552" y="72037"/>
                  <a:pt x="620537" y="66524"/>
                  <a:pt x="620774" y="59358"/>
                </a:cubicBezTo>
                <a:cubicBezTo>
                  <a:pt x="620931" y="55657"/>
                  <a:pt x="619514" y="52113"/>
                  <a:pt x="616836" y="49593"/>
                </a:cubicBezTo>
                <a:cubicBezTo>
                  <a:pt x="614316" y="47152"/>
                  <a:pt x="610930" y="45734"/>
                  <a:pt x="607386" y="45734"/>
                </a:cubicBezTo>
                <a:cubicBezTo>
                  <a:pt x="600141" y="45734"/>
                  <a:pt x="594235" y="51562"/>
                  <a:pt x="594156" y="58807"/>
                </a:cubicBezTo>
                <a:cubicBezTo>
                  <a:pt x="594156" y="58807"/>
                  <a:pt x="594156" y="58807"/>
                  <a:pt x="594156" y="58807"/>
                </a:cubicBezTo>
                <a:cubicBezTo>
                  <a:pt x="594156" y="60539"/>
                  <a:pt x="594471" y="62193"/>
                  <a:pt x="595101" y="63768"/>
                </a:cubicBezTo>
                <a:cubicBezTo>
                  <a:pt x="595731" y="65343"/>
                  <a:pt x="596755" y="66760"/>
                  <a:pt x="597936" y="67942"/>
                </a:cubicBezTo>
                <a:cubicBezTo>
                  <a:pt x="599275" y="69280"/>
                  <a:pt x="600692" y="70225"/>
                  <a:pt x="602346" y="70855"/>
                </a:cubicBezTo>
                <a:cubicBezTo>
                  <a:pt x="603921" y="71485"/>
                  <a:pt x="605654" y="71800"/>
                  <a:pt x="607386" y="71800"/>
                </a:cubicBezTo>
                <a:close/>
                <a:moveTo>
                  <a:pt x="666921" y="115822"/>
                </a:moveTo>
                <a:cubicBezTo>
                  <a:pt x="666921" y="97552"/>
                  <a:pt x="655975" y="81250"/>
                  <a:pt x="626522" y="81250"/>
                </a:cubicBezTo>
                <a:cubicBezTo>
                  <a:pt x="601559" y="81250"/>
                  <a:pt x="588171" y="97000"/>
                  <a:pt x="586675" y="111175"/>
                </a:cubicBezTo>
                <a:lnTo>
                  <a:pt x="608961" y="115822"/>
                </a:lnTo>
                <a:cubicBezTo>
                  <a:pt x="609827" y="106844"/>
                  <a:pt x="617702" y="100229"/>
                  <a:pt x="626680" y="101017"/>
                </a:cubicBezTo>
                <a:cubicBezTo>
                  <a:pt x="637233" y="101017"/>
                  <a:pt x="642351" y="106372"/>
                  <a:pt x="642351" y="112829"/>
                </a:cubicBezTo>
                <a:cubicBezTo>
                  <a:pt x="642351" y="115979"/>
                  <a:pt x="640619" y="118578"/>
                  <a:pt x="635343" y="119287"/>
                </a:cubicBezTo>
                <a:lnTo>
                  <a:pt x="612505" y="122594"/>
                </a:lnTo>
                <a:cubicBezTo>
                  <a:pt x="596991" y="124799"/>
                  <a:pt x="584706" y="133855"/>
                  <a:pt x="584706" y="150157"/>
                </a:cubicBezTo>
                <a:cubicBezTo>
                  <a:pt x="584706" y="164410"/>
                  <a:pt x="596834" y="177562"/>
                  <a:pt x="616679" y="177562"/>
                </a:cubicBezTo>
                <a:cubicBezTo>
                  <a:pt x="627546" y="178113"/>
                  <a:pt x="637941" y="172994"/>
                  <a:pt x="644084" y="164095"/>
                </a:cubicBezTo>
                <a:cubicBezTo>
                  <a:pt x="644084" y="167718"/>
                  <a:pt x="644399" y="171419"/>
                  <a:pt x="645029" y="175042"/>
                </a:cubicBezTo>
                <a:lnTo>
                  <a:pt x="668103" y="175042"/>
                </a:lnTo>
                <a:cubicBezTo>
                  <a:pt x="667394" y="170238"/>
                  <a:pt x="667000" y="165434"/>
                  <a:pt x="667000" y="160630"/>
                </a:cubicBezTo>
                <a:lnTo>
                  <a:pt x="666921" y="115822"/>
                </a:lnTo>
                <a:close/>
                <a:moveTo>
                  <a:pt x="642351" y="138187"/>
                </a:moveTo>
                <a:cubicBezTo>
                  <a:pt x="643690" y="148424"/>
                  <a:pt x="636524" y="157795"/>
                  <a:pt x="626286" y="159213"/>
                </a:cubicBezTo>
                <a:cubicBezTo>
                  <a:pt x="624869" y="159370"/>
                  <a:pt x="623372" y="159449"/>
                  <a:pt x="621876" y="159292"/>
                </a:cubicBezTo>
                <a:cubicBezTo>
                  <a:pt x="615970" y="160000"/>
                  <a:pt x="610536" y="155748"/>
                  <a:pt x="609827" y="149842"/>
                </a:cubicBezTo>
                <a:cubicBezTo>
                  <a:pt x="609749" y="149448"/>
                  <a:pt x="609749" y="149133"/>
                  <a:pt x="609749" y="148739"/>
                </a:cubicBezTo>
                <a:cubicBezTo>
                  <a:pt x="609749" y="141730"/>
                  <a:pt x="614867" y="138187"/>
                  <a:pt x="621246" y="137242"/>
                </a:cubicBezTo>
                <a:lnTo>
                  <a:pt x="642194" y="134092"/>
                </a:lnTo>
                <a:lnTo>
                  <a:pt x="642351" y="138187"/>
                </a:lnTo>
                <a:close/>
                <a:moveTo>
                  <a:pt x="681411" y="41088"/>
                </a:moveTo>
                <a:lnTo>
                  <a:pt x="706533" y="41088"/>
                </a:lnTo>
                <a:lnTo>
                  <a:pt x="706533" y="174963"/>
                </a:lnTo>
                <a:lnTo>
                  <a:pt x="681411" y="174963"/>
                </a:lnTo>
                <a:lnTo>
                  <a:pt x="681411" y="41088"/>
                </a:lnTo>
                <a:close/>
                <a:moveTo>
                  <a:pt x="763233" y="119838"/>
                </a:moveTo>
                <a:lnTo>
                  <a:pt x="750003" y="117082"/>
                </a:lnTo>
                <a:cubicBezTo>
                  <a:pt x="744884" y="116137"/>
                  <a:pt x="741498" y="113380"/>
                  <a:pt x="741498" y="108970"/>
                </a:cubicBezTo>
                <a:cubicBezTo>
                  <a:pt x="741498" y="103773"/>
                  <a:pt x="746774" y="99914"/>
                  <a:pt x="753389" y="99914"/>
                </a:cubicBezTo>
                <a:cubicBezTo>
                  <a:pt x="760949" y="99205"/>
                  <a:pt x="767722" y="104560"/>
                  <a:pt x="768667" y="112120"/>
                </a:cubicBezTo>
                <a:lnTo>
                  <a:pt x="789614" y="107474"/>
                </a:lnTo>
                <a:cubicBezTo>
                  <a:pt x="788512" y="97709"/>
                  <a:pt x="779613" y="81250"/>
                  <a:pt x="753153" y="81250"/>
                </a:cubicBezTo>
                <a:cubicBezTo>
                  <a:pt x="733150" y="81250"/>
                  <a:pt x="718424" y="94717"/>
                  <a:pt x="718424" y="111018"/>
                </a:cubicBezTo>
                <a:cubicBezTo>
                  <a:pt x="718424" y="123775"/>
                  <a:pt x="726535" y="134328"/>
                  <a:pt x="744490" y="138187"/>
                </a:cubicBezTo>
                <a:lnTo>
                  <a:pt x="756775" y="140943"/>
                </a:lnTo>
                <a:cubicBezTo>
                  <a:pt x="763942" y="142439"/>
                  <a:pt x="766777" y="145747"/>
                  <a:pt x="766777" y="149842"/>
                </a:cubicBezTo>
                <a:cubicBezTo>
                  <a:pt x="766777" y="154645"/>
                  <a:pt x="762839" y="158898"/>
                  <a:pt x="754492" y="158898"/>
                </a:cubicBezTo>
                <a:cubicBezTo>
                  <a:pt x="746065" y="159843"/>
                  <a:pt x="738505" y="153779"/>
                  <a:pt x="737482" y="145353"/>
                </a:cubicBezTo>
                <a:cubicBezTo>
                  <a:pt x="737482" y="145274"/>
                  <a:pt x="737482" y="145117"/>
                  <a:pt x="737482" y="145038"/>
                </a:cubicBezTo>
                <a:lnTo>
                  <a:pt x="715983" y="149605"/>
                </a:lnTo>
                <a:cubicBezTo>
                  <a:pt x="717085" y="160000"/>
                  <a:pt x="726772" y="177719"/>
                  <a:pt x="754728" y="177719"/>
                </a:cubicBezTo>
                <a:cubicBezTo>
                  <a:pt x="779062" y="177719"/>
                  <a:pt x="790796" y="162599"/>
                  <a:pt x="790796" y="147794"/>
                </a:cubicBezTo>
                <a:cubicBezTo>
                  <a:pt x="790796" y="134485"/>
                  <a:pt x="781582" y="123618"/>
                  <a:pt x="763233" y="119838"/>
                </a:cubicBezTo>
                <a:lnTo>
                  <a:pt x="763233" y="119838"/>
                </a:lnTo>
                <a:close/>
                <a:moveTo>
                  <a:pt x="845133" y="81172"/>
                </a:moveTo>
                <a:cubicBezTo>
                  <a:pt x="819146" y="80227"/>
                  <a:pt x="797332" y="100623"/>
                  <a:pt x="796387" y="126610"/>
                </a:cubicBezTo>
                <a:cubicBezTo>
                  <a:pt x="796387" y="127555"/>
                  <a:pt x="796387" y="128500"/>
                  <a:pt x="796387" y="129445"/>
                </a:cubicBezTo>
                <a:cubicBezTo>
                  <a:pt x="796387" y="156378"/>
                  <a:pt x="818201" y="178192"/>
                  <a:pt x="845133" y="178192"/>
                </a:cubicBezTo>
                <a:cubicBezTo>
                  <a:pt x="872066" y="178192"/>
                  <a:pt x="893801" y="156378"/>
                  <a:pt x="893880" y="129445"/>
                </a:cubicBezTo>
                <a:cubicBezTo>
                  <a:pt x="894510" y="103458"/>
                  <a:pt x="874035" y="81802"/>
                  <a:pt x="847968" y="81172"/>
                </a:cubicBezTo>
                <a:cubicBezTo>
                  <a:pt x="847023" y="81172"/>
                  <a:pt x="846078" y="81172"/>
                  <a:pt x="845133" y="81172"/>
                </a:cubicBezTo>
                <a:lnTo>
                  <a:pt x="845133" y="81172"/>
                </a:lnTo>
                <a:close/>
                <a:moveTo>
                  <a:pt x="845133" y="155354"/>
                </a:moveTo>
                <a:cubicBezTo>
                  <a:pt x="832061" y="155354"/>
                  <a:pt x="821430" y="144802"/>
                  <a:pt x="821430" y="131729"/>
                </a:cubicBezTo>
                <a:cubicBezTo>
                  <a:pt x="821430" y="130942"/>
                  <a:pt x="821430" y="130233"/>
                  <a:pt x="821508" y="129445"/>
                </a:cubicBezTo>
                <a:cubicBezTo>
                  <a:pt x="820406" y="116373"/>
                  <a:pt x="830092" y="104875"/>
                  <a:pt x="843086" y="103773"/>
                </a:cubicBezTo>
                <a:cubicBezTo>
                  <a:pt x="856158" y="102670"/>
                  <a:pt x="867656" y="112357"/>
                  <a:pt x="868758" y="125350"/>
                </a:cubicBezTo>
                <a:cubicBezTo>
                  <a:pt x="868837" y="126689"/>
                  <a:pt x="868837" y="128028"/>
                  <a:pt x="868758" y="129367"/>
                </a:cubicBezTo>
                <a:cubicBezTo>
                  <a:pt x="870019" y="142282"/>
                  <a:pt x="860568" y="153858"/>
                  <a:pt x="847653" y="155118"/>
                </a:cubicBezTo>
                <a:cubicBezTo>
                  <a:pt x="846787" y="155354"/>
                  <a:pt x="846000" y="155354"/>
                  <a:pt x="845133" y="155354"/>
                </a:cubicBezTo>
                <a:lnTo>
                  <a:pt x="845133" y="155354"/>
                </a:lnTo>
                <a:close/>
                <a:moveTo>
                  <a:pt x="1011218" y="81408"/>
                </a:moveTo>
                <a:cubicBezTo>
                  <a:pt x="999327" y="80699"/>
                  <a:pt x="988065" y="86527"/>
                  <a:pt x="981765" y="96607"/>
                </a:cubicBezTo>
                <a:cubicBezTo>
                  <a:pt x="976410" y="86527"/>
                  <a:pt x="965543" y="80620"/>
                  <a:pt x="954203" y="81408"/>
                </a:cubicBezTo>
                <a:cubicBezTo>
                  <a:pt x="943414" y="81093"/>
                  <a:pt x="933176" y="86290"/>
                  <a:pt x="926955" y="95110"/>
                </a:cubicBezTo>
                <a:lnTo>
                  <a:pt x="926955" y="84007"/>
                </a:lnTo>
                <a:lnTo>
                  <a:pt x="902936" y="84007"/>
                </a:lnTo>
                <a:lnTo>
                  <a:pt x="902936" y="174963"/>
                </a:lnTo>
                <a:lnTo>
                  <a:pt x="928057" y="174963"/>
                </a:lnTo>
                <a:lnTo>
                  <a:pt x="928057" y="121728"/>
                </a:lnTo>
                <a:cubicBezTo>
                  <a:pt x="927427" y="112435"/>
                  <a:pt x="934436" y="104482"/>
                  <a:pt x="943650" y="103852"/>
                </a:cubicBezTo>
                <a:cubicBezTo>
                  <a:pt x="944201" y="103773"/>
                  <a:pt x="944831" y="103773"/>
                  <a:pt x="945383" y="103852"/>
                </a:cubicBezTo>
                <a:cubicBezTo>
                  <a:pt x="953888" y="103222"/>
                  <a:pt x="961211" y="109600"/>
                  <a:pt x="961920" y="118027"/>
                </a:cubicBezTo>
                <a:cubicBezTo>
                  <a:pt x="961999" y="119050"/>
                  <a:pt x="961999" y="119995"/>
                  <a:pt x="961841" y="121019"/>
                </a:cubicBezTo>
                <a:lnTo>
                  <a:pt x="961841" y="175042"/>
                </a:lnTo>
                <a:lnTo>
                  <a:pt x="986805" y="175042"/>
                </a:lnTo>
                <a:lnTo>
                  <a:pt x="986805" y="121807"/>
                </a:lnTo>
                <a:cubicBezTo>
                  <a:pt x="986175" y="112514"/>
                  <a:pt x="993263" y="104482"/>
                  <a:pt x="1002555" y="103930"/>
                </a:cubicBezTo>
                <a:cubicBezTo>
                  <a:pt x="1003028" y="103930"/>
                  <a:pt x="1003500" y="103852"/>
                  <a:pt x="1003973" y="103930"/>
                </a:cubicBezTo>
                <a:cubicBezTo>
                  <a:pt x="1012399" y="103222"/>
                  <a:pt x="1019802" y="109522"/>
                  <a:pt x="1020510" y="117948"/>
                </a:cubicBezTo>
                <a:cubicBezTo>
                  <a:pt x="1020589" y="119050"/>
                  <a:pt x="1020589" y="120074"/>
                  <a:pt x="1020432" y="121177"/>
                </a:cubicBezTo>
                <a:lnTo>
                  <a:pt x="1020432" y="175199"/>
                </a:lnTo>
                <a:lnTo>
                  <a:pt x="1044844" y="175199"/>
                </a:lnTo>
                <a:lnTo>
                  <a:pt x="1044844" y="116215"/>
                </a:lnTo>
                <a:cubicBezTo>
                  <a:pt x="1046419" y="98733"/>
                  <a:pt x="1033504" y="83298"/>
                  <a:pt x="1016022" y="81723"/>
                </a:cubicBezTo>
                <a:cubicBezTo>
                  <a:pt x="1014447" y="81329"/>
                  <a:pt x="1012793" y="81329"/>
                  <a:pt x="1011218" y="81408"/>
                </a:cubicBezTo>
                <a:lnTo>
                  <a:pt x="1011218" y="81408"/>
                </a:lnTo>
                <a:close/>
                <a:moveTo>
                  <a:pt x="1098709" y="137242"/>
                </a:moveTo>
                <a:lnTo>
                  <a:pt x="1073982" y="84007"/>
                </a:lnTo>
                <a:lnTo>
                  <a:pt x="1045868" y="84007"/>
                </a:lnTo>
                <a:lnTo>
                  <a:pt x="1085322" y="163544"/>
                </a:lnTo>
                <a:lnTo>
                  <a:pt x="1063429" y="210873"/>
                </a:lnTo>
                <a:lnTo>
                  <a:pt x="1090047" y="210873"/>
                </a:lnTo>
                <a:lnTo>
                  <a:pt x="1148401" y="84007"/>
                </a:lnTo>
                <a:lnTo>
                  <a:pt x="1121547" y="84007"/>
                </a:lnTo>
                <a:lnTo>
                  <a:pt x="1098709" y="137242"/>
                </a:lnTo>
                <a:close/>
                <a:moveTo>
                  <a:pt x="1206755" y="81565"/>
                </a:moveTo>
                <a:cubicBezTo>
                  <a:pt x="1196045" y="81172"/>
                  <a:pt x="1185886" y="86369"/>
                  <a:pt x="1179901" y="95268"/>
                </a:cubicBezTo>
                <a:lnTo>
                  <a:pt x="1179901" y="84007"/>
                </a:lnTo>
                <a:lnTo>
                  <a:pt x="1155488" y="84007"/>
                </a:lnTo>
                <a:lnTo>
                  <a:pt x="1155488" y="174963"/>
                </a:lnTo>
                <a:lnTo>
                  <a:pt x="1180610" y="174963"/>
                </a:lnTo>
                <a:lnTo>
                  <a:pt x="1180610" y="122594"/>
                </a:lnTo>
                <a:cubicBezTo>
                  <a:pt x="1179744" y="113065"/>
                  <a:pt x="1186752" y="104718"/>
                  <a:pt x="1196202" y="103773"/>
                </a:cubicBezTo>
                <a:cubicBezTo>
                  <a:pt x="1196754" y="103694"/>
                  <a:pt x="1197384" y="103694"/>
                  <a:pt x="1198014" y="103694"/>
                </a:cubicBezTo>
                <a:cubicBezTo>
                  <a:pt x="1206912" y="103064"/>
                  <a:pt x="1214630" y="109758"/>
                  <a:pt x="1215260" y="118657"/>
                </a:cubicBezTo>
                <a:cubicBezTo>
                  <a:pt x="1215339" y="119680"/>
                  <a:pt x="1215339" y="120783"/>
                  <a:pt x="1215181" y="121807"/>
                </a:cubicBezTo>
                <a:lnTo>
                  <a:pt x="1215181" y="174884"/>
                </a:lnTo>
                <a:lnTo>
                  <a:pt x="1240303" y="174884"/>
                </a:lnTo>
                <a:lnTo>
                  <a:pt x="1240303" y="117554"/>
                </a:lnTo>
                <a:cubicBezTo>
                  <a:pt x="1240303" y="97709"/>
                  <a:pt x="1229750" y="81565"/>
                  <a:pt x="1206755" y="81565"/>
                </a:cubicBezTo>
                <a:lnTo>
                  <a:pt x="1206755" y="81565"/>
                </a:lnTo>
                <a:close/>
                <a:moveTo>
                  <a:pt x="1345040" y="41088"/>
                </a:moveTo>
                <a:lnTo>
                  <a:pt x="1320313" y="41088"/>
                </a:lnTo>
                <a:lnTo>
                  <a:pt x="1320313" y="93063"/>
                </a:lnTo>
                <a:cubicBezTo>
                  <a:pt x="1317635" y="88259"/>
                  <a:pt x="1310075" y="81802"/>
                  <a:pt x="1294010" y="81802"/>
                </a:cubicBezTo>
                <a:cubicBezTo>
                  <a:pt x="1267708" y="81802"/>
                  <a:pt x="1249438" y="102670"/>
                  <a:pt x="1249438" y="129367"/>
                </a:cubicBezTo>
                <a:cubicBezTo>
                  <a:pt x="1247941" y="154252"/>
                  <a:pt x="1266841" y="175672"/>
                  <a:pt x="1291726" y="177168"/>
                </a:cubicBezTo>
                <a:cubicBezTo>
                  <a:pt x="1292750" y="177247"/>
                  <a:pt x="1293774" y="177247"/>
                  <a:pt x="1294719" y="177247"/>
                </a:cubicBezTo>
                <a:cubicBezTo>
                  <a:pt x="1305035" y="177877"/>
                  <a:pt x="1314958" y="173073"/>
                  <a:pt x="1320785" y="164489"/>
                </a:cubicBezTo>
                <a:cubicBezTo>
                  <a:pt x="1320785" y="168033"/>
                  <a:pt x="1321100" y="171577"/>
                  <a:pt x="1321730" y="175042"/>
                </a:cubicBezTo>
                <a:lnTo>
                  <a:pt x="1345749" y="175042"/>
                </a:lnTo>
                <a:cubicBezTo>
                  <a:pt x="1345198" y="169529"/>
                  <a:pt x="1344962" y="164095"/>
                  <a:pt x="1344962" y="158583"/>
                </a:cubicBezTo>
                <a:lnTo>
                  <a:pt x="1345040" y="41088"/>
                </a:lnTo>
                <a:lnTo>
                  <a:pt x="1345040" y="41088"/>
                </a:lnTo>
                <a:close/>
                <a:moveTo>
                  <a:pt x="1297790" y="155197"/>
                </a:moveTo>
                <a:cubicBezTo>
                  <a:pt x="1284560" y="155197"/>
                  <a:pt x="1274716" y="145589"/>
                  <a:pt x="1274716" y="129288"/>
                </a:cubicBezTo>
                <a:cubicBezTo>
                  <a:pt x="1273378" y="116609"/>
                  <a:pt x="1282513" y="105269"/>
                  <a:pt x="1295192" y="103930"/>
                </a:cubicBezTo>
                <a:cubicBezTo>
                  <a:pt x="1296058" y="103852"/>
                  <a:pt x="1296924" y="103773"/>
                  <a:pt x="1297790" y="103773"/>
                </a:cubicBezTo>
                <a:cubicBezTo>
                  <a:pt x="1310390" y="103615"/>
                  <a:pt x="1320628" y="113695"/>
                  <a:pt x="1320785" y="126295"/>
                </a:cubicBezTo>
                <a:cubicBezTo>
                  <a:pt x="1320785" y="127240"/>
                  <a:pt x="1320785" y="128185"/>
                  <a:pt x="1320628" y="129130"/>
                </a:cubicBezTo>
                <a:cubicBezTo>
                  <a:pt x="1320628" y="145510"/>
                  <a:pt x="1310548" y="155118"/>
                  <a:pt x="1297790" y="155197"/>
                </a:cubicBezTo>
                <a:lnTo>
                  <a:pt x="1297790" y="155197"/>
                </a:lnTo>
                <a:close/>
                <a:moveTo>
                  <a:pt x="1361893" y="84007"/>
                </a:moveTo>
                <a:lnTo>
                  <a:pt x="1387014" y="84007"/>
                </a:lnTo>
                <a:lnTo>
                  <a:pt x="1387014" y="175042"/>
                </a:lnTo>
                <a:lnTo>
                  <a:pt x="1361893" y="175042"/>
                </a:lnTo>
                <a:lnTo>
                  <a:pt x="1361893" y="84007"/>
                </a:lnTo>
                <a:close/>
                <a:moveTo>
                  <a:pt x="1374336" y="38883"/>
                </a:moveTo>
                <a:cubicBezTo>
                  <a:pt x="1365988" y="38883"/>
                  <a:pt x="1359137" y="45655"/>
                  <a:pt x="1359137" y="54003"/>
                </a:cubicBezTo>
                <a:cubicBezTo>
                  <a:pt x="1359137" y="62350"/>
                  <a:pt x="1365909" y="69202"/>
                  <a:pt x="1374257" y="69202"/>
                </a:cubicBezTo>
                <a:cubicBezTo>
                  <a:pt x="1374257" y="69202"/>
                  <a:pt x="1374257" y="69202"/>
                  <a:pt x="1374257" y="69202"/>
                </a:cubicBezTo>
                <a:cubicBezTo>
                  <a:pt x="1376304" y="69202"/>
                  <a:pt x="1378273" y="68808"/>
                  <a:pt x="1380163" y="68099"/>
                </a:cubicBezTo>
                <a:cubicBezTo>
                  <a:pt x="1382053" y="67390"/>
                  <a:pt x="1383707" y="66288"/>
                  <a:pt x="1385203" y="64870"/>
                </a:cubicBezTo>
                <a:cubicBezTo>
                  <a:pt x="1386621" y="63453"/>
                  <a:pt x="1387802" y="61799"/>
                  <a:pt x="1388589" y="59988"/>
                </a:cubicBezTo>
                <a:cubicBezTo>
                  <a:pt x="1389377" y="58177"/>
                  <a:pt x="1389771" y="56208"/>
                  <a:pt x="1389771" y="54239"/>
                </a:cubicBezTo>
                <a:cubicBezTo>
                  <a:pt x="1389771" y="45813"/>
                  <a:pt x="1382919" y="38962"/>
                  <a:pt x="1374493" y="38962"/>
                </a:cubicBezTo>
                <a:cubicBezTo>
                  <a:pt x="1374414" y="38883"/>
                  <a:pt x="1374414" y="38883"/>
                  <a:pt x="1374336" y="38883"/>
                </a:cubicBezTo>
                <a:lnTo>
                  <a:pt x="1374336" y="38883"/>
                </a:lnTo>
                <a:close/>
                <a:moveTo>
                  <a:pt x="1467891" y="94717"/>
                </a:moveTo>
                <a:cubicBezTo>
                  <a:pt x="1462063" y="85975"/>
                  <a:pt x="1451905" y="81250"/>
                  <a:pt x="1441431" y="82353"/>
                </a:cubicBezTo>
                <a:cubicBezTo>
                  <a:pt x="1417648" y="82274"/>
                  <a:pt x="1398276" y="101489"/>
                  <a:pt x="1398118" y="125272"/>
                </a:cubicBezTo>
                <a:cubicBezTo>
                  <a:pt x="1398118" y="125744"/>
                  <a:pt x="1398118" y="126295"/>
                  <a:pt x="1398118" y="126768"/>
                </a:cubicBezTo>
                <a:cubicBezTo>
                  <a:pt x="1397173" y="150235"/>
                  <a:pt x="1415443" y="170002"/>
                  <a:pt x="1438911" y="170947"/>
                </a:cubicBezTo>
                <a:cubicBezTo>
                  <a:pt x="1439698" y="170947"/>
                  <a:pt x="1440565" y="171025"/>
                  <a:pt x="1441352" y="170947"/>
                </a:cubicBezTo>
                <a:cubicBezTo>
                  <a:pt x="1451432" y="171655"/>
                  <a:pt x="1461118" y="167324"/>
                  <a:pt x="1467261" y="159292"/>
                </a:cubicBezTo>
                <a:lnTo>
                  <a:pt x="1467261" y="165907"/>
                </a:lnTo>
                <a:cubicBezTo>
                  <a:pt x="1467261" y="183468"/>
                  <a:pt x="1458362" y="191264"/>
                  <a:pt x="1442533" y="191264"/>
                </a:cubicBezTo>
                <a:cubicBezTo>
                  <a:pt x="1431981" y="191894"/>
                  <a:pt x="1422609" y="184492"/>
                  <a:pt x="1420798" y="174097"/>
                </a:cubicBezTo>
                <a:lnTo>
                  <a:pt x="1398118" y="180003"/>
                </a:lnTo>
                <a:cubicBezTo>
                  <a:pt x="1400796" y="197407"/>
                  <a:pt x="1417806" y="212920"/>
                  <a:pt x="1443242" y="212920"/>
                </a:cubicBezTo>
                <a:cubicBezTo>
                  <a:pt x="1478207" y="212920"/>
                  <a:pt x="1491989" y="190162"/>
                  <a:pt x="1491989" y="165198"/>
                </a:cubicBezTo>
                <a:lnTo>
                  <a:pt x="1491989" y="84007"/>
                </a:lnTo>
                <a:lnTo>
                  <a:pt x="1467812" y="84007"/>
                </a:lnTo>
                <a:lnTo>
                  <a:pt x="1467812" y="94717"/>
                </a:lnTo>
                <a:close/>
                <a:moveTo>
                  <a:pt x="1445841" y="149842"/>
                </a:moveTo>
                <a:cubicBezTo>
                  <a:pt x="1434028" y="150314"/>
                  <a:pt x="1424027" y="141179"/>
                  <a:pt x="1423476" y="129288"/>
                </a:cubicBezTo>
                <a:cubicBezTo>
                  <a:pt x="1423476" y="128422"/>
                  <a:pt x="1423476" y="127555"/>
                  <a:pt x="1423555" y="126689"/>
                </a:cubicBezTo>
                <a:cubicBezTo>
                  <a:pt x="1423003" y="114483"/>
                  <a:pt x="1432532" y="104167"/>
                  <a:pt x="1444738" y="103694"/>
                </a:cubicBezTo>
                <a:cubicBezTo>
                  <a:pt x="1456945" y="103222"/>
                  <a:pt x="1467261" y="112672"/>
                  <a:pt x="1467734" y="124878"/>
                </a:cubicBezTo>
                <a:cubicBezTo>
                  <a:pt x="1467734" y="125508"/>
                  <a:pt x="1467734" y="126138"/>
                  <a:pt x="1467734" y="126768"/>
                </a:cubicBezTo>
                <a:cubicBezTo>
                  <a:pt x="1468678" y="138502"/>
                  <a:pt x="1459937" y="148818"/>
                  <a:pt x="1448203" y="149842"/>
                </a:cubicBezTo>
                <a:cubicBezTo>
                  <a:pt x="1447416" y="149842"/>
                  <a:pt x="1446550" y="149842"/>
                  <a:pt x="1445841" y="149842"/>
                </a:cubicBezTo>
                <a:lnTo>
                  <a:pt x="1445841" y="149842"/>
                </a:lnTo>
                <a:close/>
                <a:moveTo>
                  <a:pt x="1557115" y="81565"/>
                </a:moveTo>
                <a:cubicBezTo>
                  <a:pt x="1547744" y="81250"/>
                  <a:pt x="1538609" y="84873"/>
                  <a:pt x="1531994" y="91567"/>
                </a:cubicBezTo>
                <a:lnTo>
                  <a:pt x="1531994" y="41088"/>
                </a:lnTo>
                <a:lnTo>
                  <a:pt x="1506872" y="41088"/>
                </a:lnTo>
                <a:lnTo>
                  <a:pt x="1506872" y="174963"/>
                </a:lnTo>
                <a:lnTo>
                  <a:pt x="1531994" y="174963"/>
                </a:lnTo>
                <a:lnTo>
                  <a:pt x="1531994" y="121570"/>
                </a:lnTo>
                <a:cubicBezTo>
                  <a:pt x="1531679" y="112042"/>
                  <a:pt x="1539160" y="104167"/>
                  <a:pt x="1548610" y="103852"/>
                </a:cubicBezTo>
                <a:cubicBezTo>
                  <a:pt x="1548846" y="103852"/>
                  <a:pt x="1549083" y="103852"/>
                  <a:pt x="1549319" y="103852"/>
                </a:cubicBezTo>
                <a:cubicBezTo>
                  <a:pt x="1558218" y="103222"/>
                  <a:pt x="1565935" y="109837"/>
                  <a:pt x="1566644" y="118735"/>
                </a:cubicBezTo>
                <a:cubicBezTo>
                  <a:pt x="1566723" y="119838"/>
                  <a:pt x="1566723" y="120862"/>
                  <a:pt x="1566565" y="121964"/>
                </a:cubicBezTo>
                <a:lnTo>
                  <a:pt x="1566565" y="175042"/>
                </a:lnTo>
                <a:lnTo>
                  <a:pt x="1591686" y="175042"/>
                </a:lnTo>
                <a:lnTo>
                  <a:pt x="1591686" y="117712"/>
                </a:lnTo>
                <a:cubicBezTo>
                  <a:pt x="1591686" y="97709"/>
                  <a:pt x="1580740" y="81565"/>
                  <a:pt x="1557115" y="81565"/>
                </a:cubicBezTo>
                <a:lnTo>
                  <a:pt x="1557115" y="81565"/>
                </a:lnTo>
                <a:close/>
                <a:moveTo>
                  <a:pt x="1646418" y="81250"/>
                </a:moveTo>
                <a:cubicBezTo>
                  <a:pt x="1620982" y="81487"/>
                  <a:pt x="1600507" y="102277"/>
                  <a:pt x="1600664" y="127713"/>
                </a:cubicBezTo>
                <a:cubicBezTo>
                  <a:pt x="1600664" y="128185"/>
                  <a:pt x="1600664" y="128658"/>
                  <a:pt x="1600664" y="129130"/>
                </a:cubicBezTo>
                <a:cubicBezTo>
                  <a:pt x="1599483" y="154803"/>
                  <a:pt x="1619407" y="176617"/>
                  <a:pt x="1645079" y="177719"/>
                </a:cubicBezTo>
                <a:cubicBezTo>
                  <a:pt x="1646260" y="177798"/>
                  <a:pt x="1647442" y="177798"/>
                  <a:pt x="1648623" y="177719"/>
                </a:cubicBezTo>
                <a:cubicBezTo>
                  <a:pt x="1667681" y="178900"/>
                  <a:pt x="1685084" y="167009"/>
                  <a:pt x="1690912" y="148897"/>
                </a:cubicBezTo>
                <a:lnTo>
                  <a:pt x="1669964" y="142754"/>
                </a:lnTo>
                <a:cubicBezTo>
                  <a:pt x="1666972" y="151732"/>
                  <a:pt x="1658231" y="157402"/>
                  <a:pt x="1648780" y="156614"/>
                </a:cubicBezTo>
                <a:cubicBezTo>
                  <a:pt x="1636653" y="157165"/>
                  <a:pt x="1626258" y="148030"/>
                  <a:pt x="1625392" y="135903"/>
                </a:cubicBezTo>
                <a:lnTo>
                  <a:pt x="1691857" y="135903"/>
                </a:lnTo>
                <a:cubicBezTo>
                  <a:pt x="1691857" y="135509"/>
                  <a:pt x="1692251" y="131808"/>
                  <a:pt x="1692251" y="128343"/>
                </a:cubicBezTo>
                <a:cubicBezTo>
                  <a:pt x="1692329" y="99205"/>
                  <a:pt x="1675162" y="81250"/>
                  <a:pt x="1646418" y="81250"/>
                </a:cubicBezTo>
                <a:lnTo>
                  <a:pt x="1646418" y="81250"/>
                </a:lnTo>
                <a:close/>
                <a:moveTo>
                  <a:pt x="1626022" y="119129"/>
                </a:moveTo>
                <a:cubicBezTo>
                  <a:pt x="1627045" y="108577"/>
                  <a:pt x="1636180" y="100702"/>
                  <a:pt x="1646812" y="101174"/>
                </a:cubicBezTo>
                <a:cubicBezTo>
                  <a:pt x="1656971" y="99914"/>
                  <a:pt x="1666184" y="107159"/>
                  <a:pt x="1667444" y="117318"/>
                </a:cubicBezTo>
                <a:cubicBezTo>
                  <a:pt x="1667523" y="117948"/>
                  <a:pt x="1667523" y="118499"/>
                  <a:pt x="1667602" y="119129"/>
                </a:cubicBezTo>
                <a:lnTo>
                  <a:pt x="1626022" y="119129"/>
                </a:lnTo>
                <a:close/>
                <a:moveTo>
                  <a:pt x="1735406" y="56838"/>
                </a:moveTo>
                <a:lnTo>
                  <a:pt x="1712726" y="56838"/>
                </a:lnTo>
                <a:lnTo>
                  <a:pt x="1712726" y="69595"/>
                </a:lnTo>
                <a:cubicBezTo>
                  <a:pt x="1713434" y="76840"/>
                  <a:pt x="1708079" y="83298"/>
                  <a:pt x="1700756" y="84007"/>
                </a:cubicBezTo>
                <a:cubicBezTo>
                  <a:pt x="1699968" y="84085"/>
                  <a:pt x="1699181" y="84085"/>
                  <a:pt x="1698314" y="84007"/>
                </a:cubicBezTo>
                <a:lnTo>
                  <a:pt x="1693589" y="84007"/>
                </a:lnTo>
                <a:lnTo>
                  <a:pt x="1693589" y="105820"/>
                </a:lnTo>
                <a:lnTo>
                  <a:pt x="1710363" y="105820"/>
                </a:lnTo>
                <a:lnTo>
                  <a:pt x="1710363" y="148188"/>
                </a:lnTo>
                <a:cubicBezTo>
                  <a:pt x="1710363" y="165749"/>
                  <a:pt x="1721703" y="176302"/>
                  <a:pt x="1739816" y="176302"/>
                </a:cubicBezTo>
                <a:cubicBezTo>
                  <a:pt x="1744620" y="176459"/>
                  <a:pt x="1749423" y="175750"/>
                  <a:pt x="1753991" y="174097"/>
                </a:cubicBezTo>
                <a:lnTo>
                  <a:pt x="1753991" y="153779"/>
                </a:lnTo>
                <a:cubicBezTo>
                  <a:pt x="1751471" y="154252"/>
                  <a:pt x="1748872" y="154567"/>
                  <a:pt x="1746273" y="154488"/>
                </a:cubicBezTo>
                <a:cubicBezTo>
                  <a:pt x="1739107" y="154488"/>
                  <a:pt x="1735327" y="151889"/>
                  <a:pt x="1735327" y="143935"/>
                </a:cubicBezTo>
                <a:lnTo>
                  <a:pt x="1735327" y="105820"/>
                </a:lnTo>
                <a:lnTo>
                  <a:pt x="1754070" y="105820"/>
                </a:lnTo>
                <a:lnTo>
                  <a:pt x="1754070" y="84007"/>
                </a:lnTo>
                <a:lnTo>
                  <a:pt x="1735406" y="84007"/>
                </a:lnTo>
                <a:lnTo>
                  <a:pt x="1735406" y="56838"/>
                </a:lnTo>
                <a:lnTo>
                  <a:pt x="1735406" y="56838"/>
                </a:lnTo>
                <a:close/>
                <a:moveTo>
                  <a:pt x="1804234" y="81250"/>
                </a:moveTo>
                <a:cubicBezTo>
                  <a:pt x="1778718" y="81408"/>
                  <a:pt x="1758243" y="102277"/>
                  <a:pt x="1758480" y="127713"/>
                </a:cubicBezTo>
                <a:cubicBezTo>
                  <a:pt x="1758480" y="128185"/>
                  <a:pt x="1758480" y="128658"/>
                  <a:pt x="1758480" y="129130"/>
                </a:cubicBezTo>
                <a:cubicBezTo>
                  <a:pt x="1757298" y="154803"/>
                  <a:pt x="1777222" y="176617"/>
                  <a:pt x="1802974" y="177719"/>
                </a:cubicBezTo>
                <a:cubicBezTo>
                  <a:pt x="1804155" y="177798"/>
                  <a:pt x="1805336" y="177798"/>
                  <a:pt x="1806517" y="177719"/>
                </a:cubicBezTo>
                <a:cubicBezTo>
                  <a:pt x="1825575" y="178900"/>
                  <a:pt x="1842979" y="167009"/>
                  <a:pt x="1848806" y="148897"/>
                </a:cubicBezTo>
                <a:lnTo>
                  <a:pt x="1827859" y="142754"/>
                </a:lnTo>
                <a:cubicBezTo>
                  <a:pt x="1824866" y="151732"/>
                  <a:pt x="1816125" y="157402"/>
                  <a:pt x="1806675" y="156614"/>
                </a:cubicBezTo>
                <a:cubicBezTo>
                  <a:pt x="1794547" y="157165"/>
                  <a:pt x="1784152" y="148030"/>
                  <a:pt x="1783207" y="135903"/>
                </a:cubicBezTo>
                <a:lnTo>
                  <a:pt x="1849673" y="135903"/>
                </a:lnTo>
                <a:cubicBezTo>
                  <a:pt x="1849673" y="135509"/>
                  <a:pt x="1850066" y="131808"/>
                  <a:pt x="1850066" y="128343"/>
                </a:cubicBezTo>
                <a:cubicBezTo>
                  <a:pt x="1850145" y="99205"/>
                  <a:pt x="1832899" y="81250"/>
                  <a:pt x="1804234" y="81250"/>
                </a:cubicBezTo>
                <a:lnTo>
                  <a:pt x="1804234" y="81250"/>
                </a:lnTo>
                <a:close/>
                <a:moveTo>
                  <a:pt x="1783837" y="119129"/>
                </a:moveTo>
                <a:cubicBezTo>
                  <a:pt x="1784861" y="108577"/>
                  <a:pt x="1793996" y="100702"/>
                  <a:pt x="1804627" y="101174"/>
                </a:cubicBezTo>
                <a:cubicBezTo>
                  <a:pt x="1814786" y="99914"/>
                  <a:pt x="1824079" y="107159"/>
                  <a:pt x="1825260" y="117318"/>
                </a:cubicBezTo>
                <a:cubicBezTo>
                  <a:pt x="1825339" y="117869"/>
                  <a:pt x="1825339" y="118499"/>
                  <a:pt x="1825417" y="119129"/>
                </a:cubicBezTo>
                <a:lnTo>
                  <a:pt x="1783837" y="119129"/>
                </a:lnTo>
                <a:close/>
                <a:moveTo>
                  <a:pt x="1911728" y="81644"/>
                </a:moveTo>
                <a:cubicBezTo>
                  <a:pt x="1901018" y="81250"/>
                  <a:pt x="1890859" y="86448"/>
                  <a:pt x="1884874" y="95347"/>
                </a:cubicBezTo>
                <a:lnTo>
                  <a:pt x="1884874" y="84085"/>
                </a:lnTo>
                <a:lnTo>
                  <a:pt x="1860461" y="84085"/>
                </a:lnTo>
                <a:lnTo>
                  <a:pt x="1860461" y="175042"/>
                </a:lnTo>
                <a:lnTo>
                  <a:pt x="1885583" y="175042"/>
                </a:lnTo>
                <a:lnTo>
                  <a:pt x="1885583" y="122673"/>
                </a:lnTo>
                <a:cubicBezTo>
                  <a:pt x="1884716" y="113144"/>
                  <a:pt x="1891725" y="104797"/>
                  <a:pt x="1901175" y="103852"/>
                </a:cubicBezTo>
                <a:cubicBezTo>
                  <a:pt x="1901727" y="103773"/>
                  <a:pt x="1902357" y="103773"/>
                  <a:pt x="1902908" y="103773"/>
                </a:cubicBezTo>
                <a:cubicBezTo>
                  <a:pt x="1911807" y="103143"/>
                  <a:pt x="1919524" y="109758"/>
                  <a:pt x="1920233" y="118657"/>
                </a:cubicBezTo>
                <a:cubicBezTo>
                  <a:pt x="1920312" y="119759"/>
                  <a:pt x="1920312" y="120783"/>
                  <a:pt x="1920154" y="121885"/>
                </a:cubicBezTo>
                <a:lnTo>
                  <a:pt x="1920154" y="174963"/>
                </a:lnTo>
                <a:lnTo>
                  <a:pt x="1945275" y="174963"/>
                </a:lnTo>
                <a:lnTo>
                  <a:pt x="1945275" y="117633"/>
                </a:lnTo>
                <a:cubicBezTo>
                  <a:pt x="1945354" y="97709"/>
                  <a:pt x="1934723" y="81565"/>
                  <a:pt x="1911728" y="81644"/>
                </a:cubicBezTo>
                <a:lnTo>
                  <a:pt x="1911728" y="81644"/>
                </a:lnTo>
                <a:close/>
              </a:path>
            </a:pathLst>
          </a:custGeom>
          <a:solidFill>
            <a:schemeClr val="bg1"/>
          </a:solidFill>
          <a:ln w="7867" cap="flat">
            <a:noFill/>
            <a:prstDash val="solid"/>
            <a:miter/>
          </a:ln>
        </p:spPr>
        <p:txBody>
          <a:bodyPr rtlCol="0" anchor="ctr"/>
          <a:lstStyle/>
          <a:p>
            <a:endParaRPr lang="sv-SE" dirty="0"/>
          </a:p>
        </p:txBody>
      </p:sp>
      <p:sp>
        <p:nvSpPr>
          <p:cNvPr id="12" name="Platshållare för text 2">
            <a:extLst>
              <a:ext uri="{FF2B5EF4-FFF2-40B4-BE49-F238E27FC236}">
                <a16:creationId xmlns:a16="http://schemas.microsoft.com/office/drawing/2014/main" id="{B2FD5311-81A2-4D1B-AF70-BCDCECC49285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1884000" y="3915000"/>
            <a:ext cx="8424000" cy="249299"/>
          </a:xfrm>
        </p:spPr>
        <p:txBody>
          <a:bodyPr wrap="square">
            <a:spAutoFit/>
          </a:bodyPr>
          <a:lstStyle>
            <a:lvl1pPr marL="0" indent="0" algn="l">
              <a:lnSpc>
                <a:spcPct val="90000"/>
              </a:lnSpc>
              <a:spcAft>
                <a:spcPts val="0"/>
              </a:spcAft>
              <a:buNone/>
              <a:defRPr sz="18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sv-SE" dirty="0"/>
              <a:t>Namn Efternamn</a:t>
            </a:r>
            <a:endParaRPr lang="en-US" dirty="0"/>
          </a:p>
        </p:txBody>
      </p:sp>
      <p:sp>
        <p:nvSpPr>
          <p:cNvPr id="15" name="Platshållare för text 2">
            <a:extLst>
              <a:ext uri="{FF2B5EF4-FFF2-40B4-BE49-F238E27FC236}">
                <a16:creationId xmlns:a16="http://schemas.microsoft.com/office/drawing/2014/main" id="{CC15D2AC-FEAC-4621-9AE3-00A42F95CBD3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1884000" y="4292580"/>
            <a:ext cx="8424000" cy="193899"/>
          </a:xfrm>
        </p:spPr>
        <p:txBody>
          <a:bodyPr wrap="square">
            <a:spAutoFit/>
          </a:bodyPr>
          <a:lstStyle>
            <a:lvl1pPr marL="0" indent="0" algn="l">
              <a:lnSpc>
                <a:spcPct val="90000"/>
              </a:lnSpc>
              <a:spcAft>
                <a:spcPts val="0"/>
              </a:spcAft>
              <a:buNone/>
              <a:defRPr sz="1400" b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pPr lvl="0"/>
            <a:r>
              <a:rPr lang="sv-SE" dirty="0"/>
              <a:t>Jobbtitel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40964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n +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tshållare för bild 6">
            <a:extLst>
              <a:ext uri="{FF2B5EF4-FFF2-40B4-BE49-F238E27FC236}">
                <a16:creationId xmlns:a16="http://schemas.microsoft.com/office/drawing/2014/main" id="{5495A03C-3542-4619-AE59-80187A9A6673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182000" y="2241000"/>
            <a:ext cx="2063962" cy="2063962"/>
          </a:xfrm>
          <a:prstGeom prst="roundRect">
            <a:avLst>
              <a:gd name="adj" fmla="val 50000"/>
            </a:avLst>
          </a:prstGeom>
          <a:effectLst>
            <a:softEdge rad="0"/>
          </a:effectLst>
        </p:spPr>
        <p:txBody>
          <a:bodyPr/>
          <a:lstStyle>
            <a:lvl1pPr marL="0" indent="0">
              <a:buNone/>
              <a:defRPr>
                <a:noFill/>
              </a:defRPr>
            </a:lvl1pPr>
          </a:lstStyle>
          <a:p>
            <a:r>
              <a:rPr lang="sv-SE"/>
              <a:t>Klicka på ikonen för att lägga till en bild</a:t>
            </a:r>
            <a:endParaRPr lang="en-US"/>
          </a:p>
        </p:txBody>
      </p:sp>
      <p:sp>
        <p:nvSpPr>
          <p:cNvPr id="10" name="Platshållare för text 9">
            <a:extLst>
              <a:ext uri="{FF2B5EF4-FFF2-40B4-BE49-F238E27FC236}">
                <a16:creationId xmlns:a16="http://schemas.microsoft.com/office/drawing/2014/main" id="{60EE4372-E315-4278-A73B-860B3A07349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182000" y="4563000"/>
            <a:ext cx="2063962" cy="246221"/>
          </a:xfrm>
        </p:spPr>
        <p:txBody>
          <a:bodyPr wrap="square" lIns="0" anchor="t" anchorCtr="0">
            <a:spAutoFit/>
          </a:bodyPr>
          <a:lstStyle>
            <a:lvl1pPr marL="0" indent="0" algn="ctr">
              <a:lnSpc>
                <a:spcPct val="100000"/>
              </a:lnSpc>
              <a:buNone/>
              <a:defRPr sz="1600" b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sv-SE" dirty="0"/>
              <a:t>Namn</a:t>
            </a:r>
          </a:p>
        </p:txBody>
      </p:sp>
      <p:sp>
        <p:nvSpPr>
          <p:cNvPr id="99" name="Platshållare för text 9">
            <a:extLst>
              <a:ext uri="{FF2B5EF4-FFF2-40B4-BE49-F238E27FC236}">
                <a16:creationId xmlns:a16="http://schemas.microsoft.com/office/drawing/2014/main" id="{F4036251-E5B3-452B-B7CD-4CBACAE6A573}"/>
              </a:ext>
            </a:extLst>
          </p:cNvPr>
          <p:cNvSpPr>
            <a:spLocks noGrp="1"/>
          </p:cNvSpPr>
          <p:nvPr>
            <p:ph type="body" sz="quarter" idx="77" hasCustomPrompt="1"/>
          </p:nvPr>
        </p:nvSpPr>
        <p:spPr>
          <a:xfrm>
            <a:off x="1182000" y="4941000"/>
            <a:ext cx="2063962" cy="215444"/>
          </a:xfrm>
        </p:spPr>
        <p:txBody>
          <a:bodyPr wrap="square" lIns="0" anchor="t" anchorCtr="0">
            <a:spAutoFit/>
          </a:bodyPr>
          <a:lstStyle>
            <a:lvl1pPr marL="0" indent="0" algn="ctr">
              <a:lnSpc>
                <a:spcPct val="100000"/>
              </a:lnSpc>
              <a:buSzPct val="70000"/>
              <a:buFontTx/>
              <a:buNone/>
              <a:defRPr sz="1400" spc="0">
                <a:solidFill>
                  <a:schemeClr val="bg1">
                    <a:lumMod val="25000"/>
                  </a:schemeClr>
                </a:solidFill>
                <a:latin typeface="+mn-lt"/>
              </a:defRPr>
            </a:lvl1pPr>
          </a:lstStyle>
          <a:p>
            <a:pPr lvl="0"/>
            <a:r>
              <a:rPr lang="sv-SE" dirty="0"/>
              <a:t>Titel</a:t>
            </a:r>
          </a:p>
        </p:txBody>
      </p:sp>
      <p:sp>
        <p:nvSpPr>
          <p:cNvPr id="33" name="Platshållare för bild 6">
            <a:extLst>
              <a:ext uri="{FF2B5EF4-FFF2-40B4-BE49-F238E27FC236}">
                <a16:creationId xmlns:a16="http://schemas.microsoft.com/office/drawing/2014/main" id="{282C58CC-AC1E-4BBA-8622-06B8C93987B9}"/>
              </a:ext>
            </a:extLst>
          </p:cNvPr>
          <p:cNvSpPr>
            <a:spLocks noGrp="1"/>
          </p:cNvSpPr>
          <p:nvPr>
            <p:ph type="pic" sz="quarter" idx="78"/>
          </p:nvPr>
        </p:nvSpPr>
        <p:spPr>
          <a:xfrm>
            <a:off x="3720000" y="2241000"/>
            <a:ext cx="2063962" cy="2063962"/>
          </a:xfrm>
          <a:prstGeom prst="roundRect">
            <a:avLst>
              <a:gd name="adj" fmla="val 50000"/>
            </a:avLst>
          </a:prstGeom>
          <a:effectLst>
            <a:softEdge rad="0"/>
          </a:effectLst>
        </p:spPr>
        <p:txBody>
          <a:bodyPr/>
          <a:lstStyle>
            <a:lvl1pPr marL="0" indent="0">
              <a:buNone/>
              <a:defRPr>
                <a:noFill/>
              </a:defRPr>
            </a:lvl1pPr>
          </a:lstStyle>
          <a:p>
            <a:r>
              <a:rPr lang="sv-SE"/>
              <a:t>Klicka på ikonen för att lägga till en bild</a:t>
            </a:r>
            <a:endParaRPr lang="en-US" dirty="0"/>
          </a:p>
        </p:txBody>
      </p:sp>
      <p:sp>
        <p:nvSpPr>
          <p:cNvPr id="34" name="Platshållare för text 9">
            <a:extLst>
              <a:ext uri="{FF2B5EF4-FFF2-40B4-BE49-F238E27FC236}">
                <a16:creationId xmlns:a16="http://schemas.microsoft.com/office/drawing/2014/main" id="{F334D473-8601-4399-A95A-77933905229F}"/>
              </a:ext>
            </a:extLst>
          </p:cNvPr>
          <p:cNvSpPr>
            <a:spLocks noGrp="1"/>
          </p:cNvSpPr>
          <p:nvPr>
            <p:ph type="body" sz="quarter" idx="79" hasCustomPrompt="1"/>
          </p:nvPr>
        </p:nvSpPr>
        <p:spPr>
          <a:xfrm>
            <a:off x="3720000" y="4563000"/>
            <a:ext cx="2063962" cy="246221"/>
          </a:xfrm>
        </p:spPr>
        <p:txBody>
          <a:bodyPr wrap="square" lIns="0" anchor="t" anchorCtr="0">
            <a:spAutoFit/>
          </a:bodyPr>
          <a:lstStyle>
            <a:lvl1pPr marL="0" indent="0" algn="ctr">
              <a:lnSpc>
                <a:spcPct val="100000"/>
              </a:lnSpc>
              <a:buNone/>
              <a:defRPr sz="1600" b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sv-SE"/>
              <a:t>Namn</a:t>
            </a:r>
          </a:p>
        </p:txBody>
      </p:sp>
      <p:sp>
        <p:nvSpPr>
          <p:cNvPr id="35" name="Platshållare för text 9">
            <a:extLst>
              <a:ext uri="{FF2B5EF4-FFF2-40B4-BE49-F238E27FC236}">
                <a16:creationId xmlns:a16="http://schemas.microsoft.com/office/drawing/2014/main" id="{A5B6BF2D-F501-4512-A70B-02842107E903}"/>
              </a:ext>
            </a:extLst>
          </p:cNvPr>
          <p:cNvSpPr>
            <a:spLocks noGrp="1"/>
          </p:cNvSpPr>
          <p:nvPr>
            <p:ph type="body" sz="quarter" idx="80" hasCustomPrompt="1"/>
          </p:nvPr>
        </p:nvSpPr>
        <p:spPr>
          <a:xfrm>
            <a:off x="3720000" y="4941000"/>
            <a:ext cx="2063962" cy="215444"/>
          </a:xfrm>
        </p:spPr>
        <p:txBody>
          <a:bodyPr wrap="square" lIns="0" anchor="t" anchorCtr="0">
            <a:spAutoFit/>
          </a:bodyPr>
          <a:lstStyle>
            <a:lvl1pPr marL="0" indent="0" algn="ctr">
              <a:lnSpc>
                <a:spcPct val="100000"/>
              </a:lnSpc>
              <a:buSzPct val="70000"/>
              <a:buFontTx/>
              <a:buNone/>
              <a:defRPr sz="1400" spc="0">
                <a:solidFill>
                  <a:schemeClr val="bg1">
                    <a:lumMod val="25000"/>
                  </a:schemeClr>
                </a:solidFill>
                <a:latin typeface="+mn-lt"/>
              </a:defRPr>
            </a:lvl1pPr>
          </a:lstStyle>
          <a:p>
            <a:pPr lvl="0"/>
            <a:r>
              <a:rPr lang="sv-SE"/>
              <a:t>Titel</a:t>
            </a:r>
          </a:p>
        </p:txBody>
      </p:sp>
      <p:sp>
        <p:nvSpPr>
          <p:cNvPr id="36" name="Platshållare för bild 6">
            <a:extLst>
              <a:ext uri="{FF2B5EF4-FFF2-40B4-BE49-F238E27FC236}">
                <a16:creationId xmlns:a16="http://schemas.microsoft.com/office/drawing/2014/main" id="{72F1ABFA-6BF1-44E9-B858-D55A1CE7C067}"/>
              </a:ext>
            </a:extLst>
          </p:cNvPr>
          <p:cNvSpPr>
            <a:spLocks noGrp="1"/>
          </p:cNvSpPr>
          <p:nvPr>
            <p:ph type="pic" sz="quarter" idx="81"/>
          </p:nvPr>
        </p:nvSpPr>
        <p:spPr>
          <a:xfrm>
            <a:off x="6258000" y="2241000"/>
            <a:ext cx="2063962" cy="2063962"/>
          </a:xfrm>
          <a:prstGeom prst="roundRect">
            <a:avLst>
              <a:gd name="adj" fmla="val 50000"/>
            </a:avLst>
          </a:prstGeom>
          <a:effectLst>
            <a:softEdge rad="0"/>
          </a:effectLst>
        </p:spPr>
        <p:txBody>
          <a:bodyPr/>
          <a:lstStyle>
            <a:lvl1pPr marL="0" indent="0">
              <a:buNone/>
              <a:defRPr>
                <a:noFill/>
              </a:defRPr>
            </a:lvl1pPr>
          </a:lstStyle>
          <a:p>
            <a:r>
              <a:rPr lang="sv-SE"/>
              <a:t>Klicka på ikonen för att lägga till en bild</a:t>
            </a:r>
            <a:endParaRPr lang="en-US" dirty="0"/>
          </a:p>
        </p:txBody>
      </p:sp>
      <p:sp>
        <p:nvSpPr>
          <p:cNvPr id="37" name="Platshållare för text 9">
            <a:extLst>
              <a:ext uri="{FF2B5EF4-FFF2-40B4-BE49-F238E27FC236}">
                <a16:creationId xmlns:a16="http://schemas.microsoft.com/office/drawing/2014/main" id="{FFD9EBA9-A467-4A66-9959-A32BAE2C919D}"/>
              </a:ext>
            </a:extLst>
          </p:cNvPr>
          <p:cNvSpPr>
            <a:spLocks noGrp="1"/>
          </p:cNvSpPr>
          <p:nvPr>
            <p:ph type="body" sz="quarter" idx="82" hasCustomPrompt="1"/>
          </p:nvPr>
        </p:nvSpPr>
        <p:spPr>
          <a:xfrm>
            <a:off x="6258000" y="4563000"/>
            <a:ext cx="2063962" cy="246221"/>
          </a:xfrm>
        </p:spPr>
        <p:txBody>
          <a:bodyPr wrap="square" lIns="0" anchor="t" anchorCtr="0">
            <a:spAutoFit/>
          </a:bodyPr>
          <a:lstStyle>
            <a:lvl1pPr marL="0" indent="0" algn="ctr">
              <a:lnSpc>
                <a:spcPct val="100000"/>
              </a:lnSpc>
              <a:buNone/>
              <a:defRPr sz="1600" b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sv-SE"/>
              <a:t>Namn</a:t>
            </a:r>
          </a:p>
        </p:txBody>
      </p:sp>
      <p:sp>
        <p:nvSpPr>
          <p:cNvPr id="38" name="Platshållare för text 9">
            <a:extLst>
              <a:ext uri="{FF2B5EF4-FFF2-40B4-BE49-F238E27FC236}">
                <a16:creationId xmlns:a16="http://schemas.microsoft.com/office/drawing/2014/main" id="{CD09B8C7-B401-4DF7-B936-731279B3A12D}"/>
              </a:ext>
            </a:extLst>
          </p:cNvPr>
          <p:cNvSpPr>
            <a:spLocks noGrp="1"/>
          </p:cNvSpPr>
          <p:nvPr>
            <p:ph type="body" sz="quarter" idx="83" hasCustomPrompt="1"/>
          </p:nvPr>
        </p:nvSpPr>
        <p:spPr>
          <a:xfrm>
            <a:off x="6258000" y="4941000"/>
            <a:ext cx="2063962" cy="215444"/>
          </a:xfrm>
        </p:spPr>
        <p:txBody>
          <a:bodyPr wrap="square" lIns="0" anchor="t" anchorCtr="0">
            <a:spAutoFit/>
          </a:bodyPr>
          <a:lstStyle>
            <a:lvl1pPr marL="0" indent="0" algn="ctr">
              <a:lnSpc>
                <a:spcPct val="100000"/>
              </a:lnSpc>
              <a:buSzPct val="70000"/>
              <a:buFontTx/>
              <a:buNone/>
              <a:defRPr sz="1400" spc="0">
                <a:solidFill>
                  <a:schemeClr val="bg1">
                    <a:lumMod val="25000"/>
                  </a:schemeClr>
                </a:solidFill>
                <a:latin typeface="+mn-lt"/>
              </a:defRPr>
            </a:lvl1pPr>
          </a:lstStyle>
          <a:p>
            <a:pPr lvl="0"/>
            <a:r>
              <a:rPr lang="sv-SE"/>
              <a:t>Titel</a:t>
            </a:r>
          </a:p>
        </p:txBody>
      </p:sp>
      <p:sp>
        <p:nvSpPr>
          <p:cNvPr id="39" name="Platshållare för bild 6">
            <a:extLst>
              <a:ext uri="{FF2B5EF4-FFF2-40B4-BE49-F238E27FC236}">
                <a16:creationId xmlns:a16="http://schemas.microsoft.com/office/drawing/2014/main" id="{6F29F2ED-6CAD-496C-A2EF-87A2D093E188}"/>
              </a:ext>
            </a:extLst>
          </p:cNvPr>
          <p:cNvSpPr>
            <a:spLocks noGrp="1"/>
          </p:cNvSpPr>
          <p:nvPr>
            <p:ph type="pic" sz="quarter" idx="84"/>
          </p:nvPr>
        </p:nvSpPr>
        <p:spPr>
          <a:xfrm>
            <a:off x="8796000" y="2241000"/>
            <a:ext cx="2063962" cy="2063962"/>
          </a:xfrm>
          <a:prstGeom prst="roundRect">
            <a:avLst>
              <a:gd name="adj" fmla="val 50000"/>
            </a:avLst>
          </a:prstGeom>
          <a:effectLst>
            <a:softEdge rad="0"/>
          </a:effectLst>
        </p:spPr>
        <p:txBody>
          <a:bodyPr/>
          <a:lstStyle>
            <a:lvl1pPr marL="0" indent="0">
              <a:buNone/>
              <a:defRPr>
                <a:noFill/>
              </a:defRPr>
            </a:lvl1pPr>
          </a:lstStyle>
          <a:p>
            <a:r>
              <a:rPr lang="sv-SE"/>
              <a:t>Klicka på ikonen för att lägga till en bild</a:t>
            </a:r>
            <a:endParaRPr lang="en-US" dirty="0"/>
          </a:p>
        </p:txBody>
      </p:sp>
      <p:sp>
        <p:nvSpPr>
          <p:cNvPr id="40" name="Platshållare för text 9">
            <a:extLst>
              <a:ext uri="{FF2B5EF4-FFF2-40B4-BE49-F238E27FC236}">
                <a16:creationId xmlns:a16="http://schemas.microsoft.com/office/drawing/2014/main" id="{56475F82-86AF-4FE9-BF9A-A68ABAC6A1EB}"/>
              </a:ext>
            </a:extLst>
          </p:cNvPr>
          <p:cNvSpPr>
            <a:spLocks noGrp="1"/>
          </p:cNvSpPr>
          <p:nvPr>
            <p:ph type="body" sz="quarter" idx="85" hasCustomPrompt="1"/>
          </p:nvPr>
        </p:nvSpPr>
        <p:spPr>
          <a:xfrm>
            <a:off x="8796000" y="4563000"/>
            <a:ext cx="2063962" cy="246221"/>
          </a:xfrm>
        </p:spPr>
        <p:txBody>
          <a:bodyPr wrap="square" lIns="0" anchor="t" anchorCtr="0">
            <a:spAutoFit/>
          </a:bodyPr>
          <a:lstStyle>
            <a:lvl1pPr marL="0" indent="0" algn="ctr">
              <a:lnSpc>
                <a:spcPct val="100000"/>
              </a:lnSpc>
              <a:buNone/>
              <a:defRPr sz="1600" b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sv-SE"/>
              <a:t>Namn</a:t>
            </a:r>
          </a:p>
        </p:txBody>
      </p:sp>
      <p:sp>
        <p:nvSpPr>
          <p:cNvPr id="41" name="Platshållare för text 9">
            <a:extLst>
              <a:ext uri="{FF2B5EF4-FFF2-40B4-BE49-F238E27FC236}">
                <a16:creationId xmlns:a16="http://schemas.microsoft.com/office/drawing/2014/main" id="{2632D0E4-30E2-41EA-B5DF-64AB7F45F1CA}"/>
              </a:ext>
            </a:extLst>
          </p:cNvPr>
          <p:cNvSpPr>
            <a:spLocks noGrp="1"/>
          </p:cNvSpPr>
          <p:nvPr>
            <p:ph type="body" sz="quarter" idx="86" hasCustomPrompt="1"/>
          </p:nvPr>
        </p:nvSpPr>
        <p:spPr>
          <a:xfrm>
            <a:off x="8796000" y="4941000"/>
            <a:ext cx="2063962" cy="215444"/>
          </a:xfrm>
        </p:spPr>
        <p:txBody>
          <a:bodyPr wrap="square" lIns="0" anchor="t" anchorCtr="0">
            <a:spAutoFit/>
          </a:bodyPr>
          <a:lstStyle>
            <a:lvl1pPr marL="0" indent="0" algn="ctr">
              <a:lnSpc>
                <a:spcPct val="100000"/>
              </a:lnSpc>
              <a:buSzPct val="70000"/>
              <a:buFontTx/>
              <a:buNone/>
              <a:defRPr sz="1400" spc="0">
                <a:solidFill>
                  <a:schemeClr val="bg1">
                    <a:lumMod val="25000"/>
                  </a:schemeClr>
                </a:solidFill>
                <a:latin typeface="+mn-lt"/>
              </a:defRPr>
            </a:lvl1pPr>
          </a:lstStyle>
          <a:p>
            <a:pPr lvl="0"/>
            <a:r>
              <a:rPr lang="sv-SE"/>
              <a:t>Titel</a:t>
            </a:r>
          </a:p>
        </p:txBody>
      </p:sp>
      <p:sp>
        <p:nvSpPr>
          <p:cNvPr id="16" name="Rubrik 9">
            <a:extLst>
              <a:ext uri="{FF2B5EF4-FFF2-40B4-BE49-F238E27FC236}">
                <a16:creationId xmlns:a16="http://schemas.microsoft.com/office/drawing/2014/main" id="{4005F39E-7787-4CC0-8CFA-F8DBCE160D1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58710" y="1323000"/>
            <a:ext cx="8747290" cy="553998"/>
          </a:xfrm>
          <a:prstGeom prst="rect">
            <a:avLst/>
          </a:prstGeom>
        </p:spPr>
        <p:txBody>
          <a:bodyPr wrap="square" lIns="0" anchor="b" anchorCtr="0">
            <a:spAutoFit/>
          </a:bodyPr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lang="sv-SE" dirty="0"/>
              <a:t>Rubrik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16608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ista sida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ihandsfigur 2">
            <a:extLst>
              <a:ext uri="{FF2B5EF4-FFF2-40B4-BE49-F238E27FC236}">
                <a16:creationId xmlns:a16="http://schemas.microsoft.com/office/drawing/2014/main" id="{7767C162-E9F8-E5F6-F042-09EB07DB0774}"/>
              </a:ext>
            </a:extLst>
          </p:cNvPr>
          <p:cNvSpPr/>
          <p:nvPr/>
        </p:nvSpPr>
        <p:spPr>
          <a:xfrm>
            <a:off x="0" y="923210"/>
            <a:ext cx="8321786" cy="5934790"/>
          </a:xfrm>
          <a:custGeom>
            <a:avLst/>
            <a:gdLst>
              <a:gd name="connsiteX0" fmla="*/ 2156272 w 2362857"/>
              <a:gd name="connsiteY0" fmla="*/ 1450527 h 1685102"/>
              <a:gd name="connsiteX1" fmla="*/ 2362857 w 2362857"/>
              <a:gd name="connsiteY1" fmla="*/ 1685102 h 1685102"/>
              <a:gd name="connsiteX2" fmla="*/ 1919865 w 2362857"/>
              <a:gd name="connsiteY2" fmla="*/ 1685102 h 1685102"/>
              <a:gd name="connsiteX3" fmla="*/ 1758186 w 2362857"/>
              <a:gd name="connsiteY3" fmla="*/ 1071096 h 1685102"/>
              <a:gd name="connsiteX4" fmla="*/ 1985845 w 2362857"/>
              <a:gd name="connsiteY4" fmla="*/ 1298754 h 1685102"/>
              <a:gd name="connsiteX5" fmla="*/ 1599497 w 2362857"/>
              <a:gd name="connsiteY5" fmla="*/ 1685102 h 1685102"/>
              <a:gd name="connsiteX6" fmla="*/ 1149043 w 2362857"/>
              <a:gd name="connsiteY6" fmla="*/ 1685102 h 1685102"/>
              <a:gd name="connsiteX7" fmla="*/ 0 w 2362857"/>
              <a:gd name="connsiteY7" fmla="*/ 0 h 1685102"/>
              <a:gd name="connsiteX8" fmla="*/ 150495 w 2362857"/>
              <a:gd name="connsiteY8" fmla="*/ 7185 h 1685102"/>
              <a:gd name="connsiteX9" fmla="*/ 1179520 w 2362857"/>
              <a:gd name="connsiteY9" fmla="*/ 492556 h 1685102"/>
              <a:gd name="connsiteX10" fmla="*/ 1605904 w 2362857"/>
              <a:gd name="connsiteY10" fmla="*/ 919323 h 1685102"/>
              <a:gd name="connsiteX11" fmla="*/ 840535 w 2362857"/>
              <a:gd name="connsiteY11" fmla="*/ 1685102 h 1685102"/>
              <a:gd name="connsiteX12" fmla="*/ 384972 w 2362857"/>
              <a:gd name="connsiteY12" fmla="*/ 1685102 h 1685102"/>
              <a:gd name="connsiteX13" fmla="*/ 392229 w 2362857"/>
              <a:gd name="connsiteY13" fmla="*/ 1678187 h 1685102"/>
              <a:gd name="connsiteX14" fmla="*/ 193123 w 2362857"/>
              <a:gd name="connsiteY14" fmla="*/ 1479080 h 1685102"/>
              <a:gd name="connsiteX15" fmla="*/ 193046 w 2362857"/>
              <a:gd name="connsiteY15" fmla="*/ 1478953 h 1685102"/>
              <a:gd name="connsiteX16" fmla="*/ 51106 w 2362857"/>
              <a:gd name="connsiteY16" fmla="*/ 1403508 h 1685102"/>
              <a:gd name="connsiteX17" fmla="*/ 0 w 2362857"/>
              <a:gd name="connsiteY17" fmla="*/ 1398633 h 1685102"/>
              <a:gd name="connsiteX18" fmla="*/ 0 w 2362857"/>
              <a:gd name="connsiteY18" fmla="*/ 1083481 h 1685102"/>
              <a:gd name="connsiteX19" fmla="*/ 5844 w 2362857"/>
              <a:gd name="connsiteY19" fmla="*/ 1082992 h 1685102"/>
              <a:gd name="connsiteX20" fmla="*/ 420782 w 2362857"/>
              <a:gd name="connsiteY20" fmla="*/ 1260812 h 1685102"/>
              <a:gd name="connsiteX21" fmla="*/ 619889 w 2362857"/>
              <a:gd name="connsiteY21" fmla="*/ 1459918 h 1685102"/>
              <a:gd name="connsiteX22" fmla="*/ 781052 w 2362857"/>
              <a:gd name="connsiteY22" fmla="*/ 1298754 h 1685102"/>
              <a:gd name="connsiteX23" fmla="*/ 581946 w 2362857"/>
              <a:gd name="connsiteY23" fmla="*/ 1099648 h 1685102"/>
              <a:gd name="connsiteX24" fmla="*/ 573405 w 2362857"/>
              <a:gd name="connsiteY24" fmla="*/ 1091145 h 1685102"/>
              <a:gd name="connsiteX25" fmla="*/ 152595 w 2362857"/>
              <a:gd name="connsiteY25" fmla="*/ 871230 h 1685102"/>
              <a:gd name="connsiteX26" fmla="*/ 0 w 2362857"/>
              <a:gd name="connsiteY26" fmla="*/ 857743 h 1685102"/>
              <a:gd name="connsiteX27" fmla="*/ 0 w 2362857"/>
              <a:gd name="connsiteY27" fmla="*/ 538208 h 1685102"/>
              <a:gd name="connsiteX28" fmla="*/ 103258 w 2362857"/>
              <a:gd name="connsiteY28" fmla="*/ 543136 h 1685102"/>
              <a:gd name="connsiteX29" fmla="*/ 800214 w 2362857"/>
              <a:gd name="connsiteY29" fmla="*/ 871862 h 1685102"/>
              <a:gd name="connsiteX30" fmla="*/ 999321 w 2362857"/>
              <a:gd name="connsiteY30" fmla="*/ 1071096 h 1685102"/>
              <a:gd name="connsiteX31" fmla="*/ 1160484 w 2362857"/>
              <a:gd name="connsiteY31" fmla="*/ 909932 h 1685102"/>
              <a:gd name="connsiteX32" fmla="*/ 961377 w 2362857"/>
              <a:gd name="connsiteY32" fmla="*/ 710697 h 1685102"/>
              <a:gd name="connsiteX33" fmla="*/ 137190 w 2362857"/>
              <a:gd name="connsiteY33" fmla="*/ 315229 h 1685102"/>
              <a:gd name="connsiteX34" fmla="*/ 0 w 2362857"/>
              <a:gd name="connsiteY34" fmla="*/ 311090 h 16851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2362857" h="1685102">
                <a:moveTo>
                  <a:pt x="2156272" y="1450527"/>
                </a:moveTo>
                <a:lnTo>
                  <a:pt x="2362857" y="1685102"/>
                </a:lnTo>
                <a:lnTo>
                  <a:pt x="1919865" y="1685102"/>
                </a:lnTo>
                <a:close/>
                <a:moveTo>
                  <a:pt x="1758186" y="1071096"/>
                </a:moveTo>
                <a:lnTo>
                  <a:pt x="1985845" y="1298754"/>
                </a:lnTo>
                <a:lnTo>
                  <a:pt x="1599497" y="1685102"/>
                </a:lnTo>
                <a:lnTo>
                  <a:pt x="1149043" y="1685102"/>
                </a:lnTo>
                <a:close/>
                <a:moveTo>
                  <a:pt x="0" y="0"/>
                </a:moveTo>
                <a:lnTo>
                  <a:pt x="150495" y="7185"/>
                </a:lnTo>
                <a:cubicBezTo>
                  <a:pt x="526081" y="43139"/>
                  <a:pt x="891893" y="204929"/>
                  <a:pt x="1179520" y="492556"/>
                </a:cubicBezTo>
                <a:lnTo>
                  <a:pt x="1605904" y="919323"/>
                </a:lnTo>
                <a:lnTo>
                  <a:pt x="840535" y="1685102"/>
                </a:lnTo>
                <a:lnTo>
                  <a:pt x="384972" y="1685102"/>
                </a:lnTo>
                <a:lnTo>
                  <a:pt x="392229" y="1678187"/>
                </a:lnTo>
                <a:lnTo>
                  <a:pt x="193123" y="1479080"/>
                </a:lnTo>
                <a:cubicBezTo>
                  <a:pt x="193098" y="1479080"/>
                  <a:pt x="193073" y="1479080"/>
                  <a:pt x="193046" y="1478953"/>
                </a:cubicBezTo>
                <a:cubicBezTo>
                  <a:pt x="152768" y="1438694"/>
                  <a:pt x="103109" y="1413550"/>
                  <a:pt x="51106" y="1403508"/>
                </a:cubicBezTo>
                <a:lnTo>
                  <a:pt x="0" y="1398633"/>
                </a:lnTo>
                <a:lnTo>
                  <a:pt x="0" y="1083481"/>
                </a:lnTo>
                <a:lnTo>
                  <a:pt x="5844" y="1082992"/>
                </a:lnTo>
                <a:cubicBezTo>
                  <a:pt x="156785" y="1084832"/>
                  <a:pt x="307022" y="1144253"/>
                  <a:pt x="420782" y="1260812"/>
                </a:cubicBezTo>
                <a:lnTo>
                  <a:pt x="619889" y="1459918"/>
                </a:lnTo>
                <a:lnTo>
                  <a:pt x="781052" y="1298754"/>
                </a:lnTo>
                <a:lnTo>
                  <a:pt x="581946" y="1099648"/>
                </a:lnTo>
                <a:cubicBezTo>
                  <a:pt x="579115" y="1096730"/>
                  <a:pt x="576273" y="1093937"/>
                  <a:pt x="573405" y="1091145"/>
                </a:cubicBezTo>
                <a:cubicBezTo>
                  <a:pt x="453589" y="973081"/>
                  <a:pt x="306391" y="899827"/>
                  <a:pt x="152595" y="871230"/>
                </a:cubicBezTo>
                <a:lnTo>
                  <a:pt x="0" y="857743"/>
                </a:lnTo>
                <a:lnTo>
                  <a:pt x="0" y="538208"/>
                </a:lnTo>
                <a:lnTo>
                  <a:pt x="103258" y="543136"/>
                </a:lnTo>
                <a:cubicBezTo>
                  <a:pt x="357640" y="567481"/>
                  <a:pt x="605404" y="677057"/>
                  <a:pt x="800214" y="871862"/>
                </a:cubicBezTo>
                <a:lnTo>
                  <a:pt x="999321" y="1071096"/>
                </a:lnTo>
                <a:lnTo>
                  <a:pt x="1160484" y="909932"/>
                </a:lnTo>
                <a:lnTo>
                  <a:pt x="961377" y="710697"/>
                </a:lnTo>
                <a:cubicBezTo>
                  <a:pt x="737367" y="482142"/>
                  <a:pt x="444195" y="345862"/>
                  <a:pt x="137190" y="315229"/>
                </a:cubicBezTo>
                <a:lnTo>
                  <a:pt x="0" y="311090"/>
                </a:lnTo>
                <a:close/>
              </a:path>
            </a:pathLst>
          </a:custGeom>
          <a:solidFill>
            <a:schemeClr val="accent1">
              <a:lumMod val="50000"/>
              <a:alpha val="9669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sv-SE"/>
          </a:p>
        </p:txBody>
      </p:sp>
      <p:sp>
        <p:nvSpPr>
          <p:cNvPr id="29" name="Rubrik 28">
            <a:extLst>
              <a:ext uri="{FF2B5EF4-FFF2-40B4-BE49-F238E27FC236}">
                <a16:creationId xmlns:a16="http://schemas.microsoft.com/office/drawing/2014/main" id="{46C2B64B-A227-44D7-B726-04C45DBD102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884000" y="2997000"/>
            <a:ext cx="8424000" cy="553998"/>
          </a:xfrm>
        </p:spPr>
        <p:txBody>
          <a:bodyPr wrap="square" anchor="b" anchorCtr="0">
            <a:spAutoFit/>
          </a:bodyPr>
          <a:lstStyle>
            <a:lvl1pPr algn="l">
              <a:defRPr>
                <a:solidFill>
                  <a:srgbClr val="FFE098"/>
                </a:solidFill>
                <a:latin typeface="+mj-lt"/>
              </a:defRPr>
            </a:lvl1pPr>
          </a:lstStyle>
          <a:p>
            <a:r>
              <a:rPr lang="sv-SE" dirty="0"/>
              <a:t>Ex: Tack för din medverkan!</a:t>
            </a:r>
            <a:endParaRPr lang="en-US" dirty="0"/>
          </a:p>
        </p:txBody>
      </p:sp>
      <p:pic>
        <p:nvPicPr>
          <p:cNvPr id="7" name="Bild 6">
            <a:extLst>
              <a:ext uri="{FF2B5EF4-FFF2-40B4-BE49-F238E27FC236}">
                <a16:creationId xmlns:a16="http://schemas.microsoft.com/office/drawing/2014/main" id="{53FE9666-BE73-4983-9594-913158F324DC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18000" y="261000"/>
            <a:ext cx="1945133" cy="252000"/>
          </a:xfrm>
          <a:prstGeom prst="rect">
            <a:avLst/>
          </a:prstGeom>
        </p:spPr>
      </p:pic>
      <p:sp>
        <p:nvSpPr>
          <p:cNvPr id="12" name="Platshållare för text 2">
            <a:extLst>
              <a:ext uri="{FF2B5EF4-FFF2-40B4-BE49-F238E27FC236}">
                <a16:creationId xmlns:a16="http://schemas.microsoft.com/office/drawing/2014/main" id="{B2FD5311-81A2-4D1B-AF70-BCDCECC49285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1884000" y="3915000"/>
            <a:ext cx="8424000" cy="249299"/>
          </a:xfrm>
        </p:spPr>
        <p:txBody>
          <a:bodyPr wrap="square">
            <a:spAutoFit/>
          </a:bodyPr>
          <a:lstStyle>
            <a:lvl1pPr marL="0" indent="0" algn="l">
              <a:lnSpc>
                <a:spcPct val="90000"/>
              </a:lnSpc>
              <a:spcAft>
                <a:spcPts val="0"/>
              </a:spcAft>
              <a:buNone/>
              <a:defRPr sz="18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sv-SE" dirty="0"/>
              <a:t>Ex: Kontakta oss på </a:t>
            </a:r>
            <a:r>
              <a:rPr lang="sv-SE" dirty="0" err="1"/>
              <a:t>namn@ehalsomyndigheten.se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68605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63D55D55-708A-8FA4-917F-FB99CACD47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Ins="0"/>
          <a:lstStyle/>
          <a:p>
            <a:r>
              <a:rPr lang="sv-SE"/>
              <a:t>Klicka här för att ändra mall för rubrikformat</a:t>
            </a:r>
            <a:endParaRPr lang="sv-SE" dirty="0"/>
          </a:p>
        </p:txBody>
      </p:sp>
      <p:sp>
        <p:nvSpPr>
          <p:cNvPr id="4" name="Platshållare för sidfot 3">
            <a:extLst>
              <a:ext uri="{FF2B5EF4-FFF2-40B4-BE49-F238E27FC236}">
                <a16:creationId xmlns:a16="http://schemas.microsoft.com/office/drawing/2014/main" id="{089ED9DC-A147-02C8-8A8D-ABCBA04E37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5" name="Platshållare för bildnummer 4">
            <a:extLst>
              <a:ext uri="{FF2B5EF4-FFF2-40B4-BE49-F238E27FC236}">
                <a16:creationId xmlns:a16="http://schemas.microsoft.com/office/drawing/2014/main" id="{B88F5249-30B6-4068-3317-72A80A689D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E6AD8C-8D45-475A-88F1-A1ABBFDF6A1B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226911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Kapitelsida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ihandsfigur 1">
            <a:extLst>
              <a:ext uri="{FF2B5EF4-FFF2-40B4-BE49-F238E27FC236}">
                <a16:creationId xmlns:a16="http://schemas.microsoft.com/office/drawing/2014/main" id="{F7F68AE8-1AF4-798F-C9C1-1749BAB45A99}"/>
              </a:ext>
            </a:extLst>
          </p:cNvPr>
          <p:cNvSpPr/>
          <p:nvPr/>
        </p:nvSpPr>
        <p:spPr>
          <a:xfrm>
            <a:off x="0" y="923210"/>
            <a:ext cx="8321786" cy="5934790"/>
          </a:xfrm>
          <a:custGeom>
            <a:avLst/>
            <a:gdLst>
              <a:gd name="connsiteX0" fmla="*/ 2156272 w 2362857"/>
              <a:gd name="connsiteY0" fmla="*/ 1450527 h 1685102"/>
              <a:gd name="connsiteX1" fmla="*/ 2362857 w 2362857"/>
              <a:gd name="connsiteY1" fmla="*/ 1685102 h 1685102"/>
              <a:gd name="connsiteX2" fmla="*/ 1919865 w 2362857"/>
              <a:gd name="connsiteY2" fmla="*/ 1685102 h 1685102"/>
              <a:gd name="connsiteX3" fmla="*/ 1758186 w 2362857"/>
              <a:gd name="connsiteY3" fmla="*/ 1071096 h 1685102"/>
              <a:gd name="connsiteX4" fmla="*/ 1985845 w 2362857"/>
              <a:gd name="connsiteY4" fmla="*/ 1298754 h 1685102"/>
              <a:gd name="connsiteX5" fmla="*/ 1599497 w 2362857"/>
              <a:gd name="connsiteY5" fmla="*/ 1685102 h 1685102"/>
              <a:gd name="connsiteX6" fmla="*/ 1149043 w 2362857"/>
              <a:gd name="connsiteY6" fmla="*/ 1685102 h 1685102"/>
              <a:gd name="connsiteX7" fmla="*/ 0 w 2362857"/>
              <a:gd name="connsiteY7" fmla="*/ 0 h 1685102"/>
              <a:gd name="connsiteX8" fmla="*/ 150495 w 2362857"/>
              <a:gd name="connsiteY8" fmla="*/ 7185 h 1685102"/>
              <a:gd name="connsiteX9" fmla="*/ 1179520 w 2362857"/>
              <a:gd name="connsiteY9" fmla="*/ 492556 h 1685102"/>
              <a:gd name="connsiteX10" fmla="*/ 1605904 w 2362857"/>
              <a:gd name="connsiteY10" fmla="*/ 919323 h 1685102"/>
              <a:gd name="connsiteX11" fmla="*/ 840535 w 2362857"/>
              <a:gd name="connsiteY11" fmla="*/ 1685102 h 1685102"/>
              <a:gd name="connsiteX12" fmla="*/ 384972 w 2362857"/>
              <a:gd name="connsiteY12" fmla="*/ 1685102 h 1685102"/>
              <a:gd name="connsiteX13" fmla="*/ 392229 w 2362857"/>
              <a:gd name="connsiteY13" fmla="*/ 1678187 h 1685102"/>
              <a:gd name="connsiteX14" fmla="*/ 193123 w 2362857"/>
              <a:gd name="connsiteY14" fmla="*/ 1479080 h 1685102"/>
              <a:gd name="connsiteX15" fmla="*/ 193046 w 2362857"/>
              <a:gd name="connsiteY15" fmla="*/ 1478953 h 1685102"/>
              <a:gd name="connsiteX16" fmla="*/ 51106 w 2362857"/>
              <a:gd name="connsiteY16" fmla="*/ 1403508 h 1685102"/>
              <a:gd name="connsiteX17" fmla="*/ 0 w 2362857"/>
              <a:gd name="connsiteY17" fmla="*/ 1398633 h 1685102"/>
              <a:gd name="connsiteX18" fmla="*/ 0 w 2362857"/>
              <a:gd name="connsiteY18" fmla="*/ 1083481 h 1685102"/>
              <a:gd name="connsiteX19" fmla="*/ 5844 w 2362857"/>
              <a:gd name="connsiteY19" fmla="*/ 1082992 h 1685102"/>
              <a:gd name="connsiteX20" fmla="*/ 420782 w 2362857"/>
              <a:gd name="connsiteY20" fmla="*/ 1260812 h 1685102"/>
              <a:gd name="connsiteX21" fmla="*/ 619889 w 2362857"/>
              <a:gd name="connsiteY21" fmla="*/ 1459918 h 1685102"/>
              <a:gd name="connsiteX22" fmla="*/ 781052 w 2362857"/>
              <a:gd name="connsiteY22" fmla="*/ 1298754 h 1685102"/>
              <a:gd name="connsiteX23" fmla="*/ 581946 w 2362857"/>
              <a:gd name="connsiteY23" fmla="*/ 1099648 h 1685102"/>
              <a:gd name="connsiteX24" fmla="*/ 573405 w 2362857"/>
              <a:gd name="connsiteY24" fmla="*/ 1091145 h 1685102"/>
              <a:gd name="connsiteX25" fmla="*/ 152595 w 2362857"/>
              <a:gd name="connsiteY25" fmla="*/ 871230 h 1685102"/>
              <a:gd name="connsiteX26" fmla="*/ 0 w 2362857"/>
              <a:gd name="connsiteY26" fmla="*/ 857743 h 1685102"/>
              <a:gd name="connsiteX27" fmla="*/ 0 w 2362857"/>
              <a:gd name="connsiteY27" fmla="*/ 538208 h 1685102"/>
              <a:gd name="connsiteX28" fmla="*/ 103258 w 2362857"/>
              <a:gd name="connsiteY28" fmla="*/ 543136 h 1685102"/>
              <a:gd name="connsiteX29" fmla="*/ 800214 w 2362857"/>
              <a:gd name="connsiteY29" fmla="*/ 871862 h 1685102"/>
              <a:gd name="connsiteX30" fmla="*/ 999321 w 2362857"/>
              <a:gd name="connsiteY30" fmla="*/ 1071096 h 1685102"/>
              <a:gd name="connsiteX31" fmla="*/ 1160484 w 2362857"/>
              <a:gd name="connsiteY31" fmla="*/ 909932 h 1685102"/>
              <a:gd name="connsiteX32" fmla="*/ 961377 w 2362857"/>
              <a:gd name="connsiteY32" fmla="*/ 710697 h 1685102"/>
              <a:gd name="connsiteX33" fmla="*/ 137190 w 2362857"/>
              <a:gd name="connsiteY33" fmla="*/ 315229 h 1685102"/>
              <a:gd name="connsiteX34" fmla="*/ 0 w 2362857"/>
              <a:gd name="connsiteY34" fmla="*/ 311090 h 16851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2362857" h="1685102">
                <a:moveTo>
                  <a:pt x="2156272" y="1450527"/>
                </a:moveTo>
                <a:lnTo>
                  <a:pt x="2362857" y="1685102"/>
                </a:lnTo>
                <a:lnTo>
                  <a:pt x="1919865" y="1685102"/>
                </a:lnTo>
                <a:close/>
                <a:moveTo>
                  <a:pt x="1758186" y="1071096"/>
                </a:moveTo>
                <a:lnTo>
                  <a:pt x="1985845" y="1298754"/>
                </a:lnTo>
                <a:lnTo>
                  <a:pt x="1599497" y="1685102"/>
                </a:lnTo>
                <a:lnTo>
                  <a:pt x="1149043" y="1685102"/>
                </a:lnTo>
                <a:close/>
                <a:moveTo>
                  <a:pt x="0" y="0"/>
                </a:moveTo>
                <a:lnTo>
                  <a:pt x="150495" y="7185"/>
                </a:lnTo>
                <a:cubicBezTo>
                  <a:pt x="526081" y="43139"/>
                  <a:pt x="891893" y="204929"/>
                  <a:pt x="1179520" y="492556"/>
                </a:cubicBezTo>
                <a:lnTo>
                  <a:pt x="1605904" y="919323"/>
                </a:lnTo>
                <a:lnTo>
                  <a:pt x="840535" y="1685102"/>
                </a:lnTo>
                <a:lnTo>
                  <a:pt x="384972" y="1685102"/>
                </a:lnTo>
                <a:lnTo>
                  <a:pt x="392229" y="1678187"/>
                </a:lnTo>
                <a:lnTo>
                  <a:pt x="193123" y="1479080"/>
                </a:lnTo>
                <a:cubicBezTo>
                  <a:pt x="193098" y="1479080"/>
                  <a:pt x="193073" y="1479080"/>
                  <a:pt x="193046" y="1478953"/>
                </a:cubicBezTo>
                <a:cubicBezTo>
                  <a:pt x="152768" y="1438694"/>
                  <a:pt x="103109" y="1413550"/>
                  <a:pt x="51106" y="1403508"/>
                </a:cubicBezTo>
                <a:lnTo>
                  <a:pt x="0" y="1398633"/>
                </a:lnTo>
                <a:lnTo>
                  <a:pt x="0" y="1083481"/>
                </a:lnTo>
                <a:lnTo>
                  <a:pt x="5844" y="1082992"/>
                </a:lnTo>
                <a:cubicBezTo>
                  <a:pt x="156785" y="1084832"/>
                  <a:pt x="307022" y="1144253"/>
                  <a:pt x="420782" y="1260812"/>
                </a:cubicBezTo>
                <a:lnTo>
                  <a:pt x="619889" y="1459918"/>
                </a:lnTo>
                <a:lnTo>
                  <a:pt x="781052" y="1298754"/>
                </a:lnTo>
                <a:lnTo>
                  <a:pt x="581946" y="1099648"/>
                </a:lnTo>
                <a:cubicBezTo>
                  <a:pt x="579115" y="1096730"/>
                  <a:pt x="576273" y="1093937"/>
                  <a:pt x="573405" y="1091145"/>
                </a:cubicBezTo>
                <a:cubicBezTo>
                  <a:pt x="453589" y="973081"/>
                  <a:pt x="306391" y="899827"/>
                  <a:pt x="152595" y="871230"/>
                </a:cubicBezTo>
                <a:lnTo>
                  <a:pt x="0" y="857743"/>
                </a:lnTo>
                <a:lnTo>
                  <a:pt x="0" y="538208"/>
                </a:lnTo>
                <a:lnTo>
                  <a:pt x="103258" y="543136"/>
                </a:lnTo>
                <a:cubicBezTo>
                  <a:pt x="357640" y="567481"/>
                  <a:pt x="605404" y="677057"/>
                  <a:pt x="800214" y="871862"/>
                </a:cubicBezTo>
                <a:lnTo>
                  <a:pt x="999321" y="1071096"/>
                </a:lnTo>
                <a:lnTo>
                  <a:pt x="1160484" y="909932"/>
                </a:lnTo>
                <a:lnTo>
                  <a:pt x="961377" y="710697"/>
                </a:lnTo>
                <a:cubicBezTo>
                  <a:pt x="737367" y="482142"/>
                  <a:pt x="444195" y="345862"/>
                  <a:pt x="137190" y="315229"/>
                </a:cubicBezTo>
                <a:lnTo>
                  <a:pt x="0" y="311090"/>
                </a:lnTo>
                <a:close/>
              </a:path>
            </a:pathLst>
          </a:custGeom>
          <a:solidFill>
            <a:schemeClr val="accent1">
              <a:lumMod val="50000"/>
              <a:alpha val="1506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sv-SE"/>
          </a:p>
        </p:txBody>
      </p:sp>
      <p:sp>
        <p:nvSpPr>
          <p:cNvPr id="29" name="Rubrik 28">
            <a:extLst>
              <a:ext uri="{FF2B5EF4-FFF2-40B4-BE49-F238E27FC236}">
                <a16:creationId xmlns:a16="http://schemas.microsoft.com/office/drawing/2014/main" id="{46C2B64B-A227-44D7-B726-04C45DBD102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884000" y="2962042"/>
            <a:ext cx="8424000" cy="553998"/>
          </a:xfrm>
        </p:spPr>
        <p:txBody>
          <a:bodyPr wrap="square" anchor="b" anchorCtr="0">
            <a:spAutoFit/>
          </a:bodyPr>
          <a:lstStyle>
            <a:lvl1pPr algn="l">
              <a:defRPr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sv-SE" dirty="0"/>
              <a:t>Klicka här för att ändra rubrik</a:t>
            </a:r>
            <a:endParaRPr lang="en-US" dirty="0"/>
          </a:p>
        </p:txBody>
      </p:sp>
      <p:sp>
        <p:nvSpPr>
          <p:cNvPr id="12" name="Platshållare för text 2">
            <a:extLst>
              <a:ext uri="{FF2B5EF4-FFF2-40B4-BE49-F238E27FC236}">
                <a16:creationId xmlns:a16="http://schemas.microsoft.com/office/drawing/2014/main" id="{B2FD5311-81A2-4D1B-AF70-BCDCECC49285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1884000" y="3915000"/>
            <a:ext cx="8424000" cy="249299"/>
          </a:xfrm>
        </p:spPr>
        <p:txBody>
          <a:bodyPr wrap="square">
            <a:spAutoFit/>
          </a:bodyPr>
          <a:lstStyle>
            <a:lvl1pPr marL="0" indent="0" algn="l">
              <a:lnSpc>
                <a:spcPct val="90000"/>
              </a:lnSpc>
              <a:spcAft>
                <a:spcPts val="0"/>
              </a:spcAft>
              <a:buNone/>
              <a:defRPr sz="18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sv-SE" dirty="0"/>
              <a:t>Alternativ text</a:t>
            </a:r>
            <a:endParaRPr lang="en-US" dirty="0"/>
          </a:p>
        </p:txBody>
      </p:sp>
      <p:pic>
        <p:nvPicPr>
          <p:cNvPr id="15" name="Bild 14">
            <a:extLst>
              <a:ext uri="{FF2B5EF4-FFF2-40B4-BE49-F238E27FC236}">
                <a16:creationId xmlns:a16="http://schemas.microsoft.com/office/drawing/2014/main" id="{DCC12908-E490-4DAE-8421-7D4C6E2BEFAB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18000" y="261000"/>
            <a:ext cx="311776" cy="2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06304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Rubrik +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ubrik 9">
            <a:extLst>
              <a:ext uri="{FF2B5EF4-FFF2-40B4-BE49-F238E27FC236}">
                <a16:creationId xmlns:a16="http://schemas.microsoft.com/office/drawing/2014/main" id="{765C525C-1341-41CB-BD75-830F9A89737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58710" y="1323000"/>
            <a:ext cx="10475290" cy="553998"/>
          </a:xfrm>
          <a:prstGeom prst="rect">
            <a:avLst/>
          </a:prstGeom>
        </p:spPr>
        <p:txBody>
          <a:bodyPr wrap="square" lIns="0" anchor="b" anchorCtr="0">
            <a:spAutoFit/>
          </a:bodyPr>
          <a:lstStyle>
            <a:lvl1pPr>
              <a:defRPr sz="4000" b="0"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sv-SE" dirty="0"/>
              <a:t>Rubrik</a:t>
            </a:r>
            <a:endParaRPr lang="en-US" dirty="0"/>
          </a:p>
        </p:txBody>
      </p:sp>
      <p:sp>
        <p:nvSpPr>
          <p:cNvPr id="10" name="Platshållare för innehåll 9">
            <a:extLst>
              <a:ext uri="{FF2B5EF4-FFF2-40B4-BE49-F238E27FC236}">
                <a16:creationId xmlns:a16="http://schemas.microsoft.com/office/drawing/2014/main" id="{48A33CCB-B908-1BBD-3116-82B6BC021E26}"/>
              </a:ext>
            </a:extLst>
          </p:cNvPr>
          <p:cNvSpPr>
            <a:spLocks noGrp="1"/>
          </p:cNvSpPr>
          <p:nvPr>
            <p:ph sz="quarter" idx="21"/>
          </p:nvPr>
        </p:nvSpPr>
        <p:spPr>
          <a:xfrm>
            <a:off x="858838" y="2025650"/>
            <a:ext cx="10475912" cy="4240213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0158731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+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tshållare för bild 3">
            <a:extLst>
              <a:ext uri="{FF2B5EF4-FFF2-40B4-BE49-F238E27FC236}">
                <a16:creationId xmlns:a16="http://schemas.microsoft.com/office/drawing/2014/main" id="{2B2CF42B-3214-4969-9103-4F8999ADF906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7785848" y="0"/>
            <a:ext cx="4406152" cy="6858000"/>
          </a:xfrm>
        </p:spPr>
        <p:txBody>
          <a:bodyPr/>
          <a:lstStyle>
            <a:lvl1pPr marL="0" indent="0">
              <a:buNone/>
              <a:defRPr>
                <a:noFill/>
              </a:defRPr>
            </a:lvl1pPr>
          </a:lstStyle>
          <a:p>
            <a:r>
              <a:rPr lang="sv-SE"/>
              <a:t>Klicka på ikonen för att lägga till en bild</a:t>
            </a:r>
            <a:endParaRPr lang="en-US"/>
          </a:p>
        </p:txBody>
      </p:sp>
      <p:sp>
        <p:nvSpPr>
          <p:cNvPr id="6" name="Rubrik 9">
            <a:extLst>
              <a:ext uri="{FF2B5EF4-FFF2-40B4-BE49-F238E27FC236}">
                <a16:creationId xmlns:a16="http://schemas.microsoft.com/office/drawing/2014/main" id="{40969982-0770-42AA-89A3-003936E8C92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58710" y="1323000"/>
            <a:ext cx="6402702" cy="553998"/>
          </a:xfrm>
          <a:prstGeom prst="rect">
            <a:avLst/>
          </a:prstGeom>
        </p:spPr>
        <p:txBody>
          <a:bodyPr wrap="square" lIns="0" anchor="b" anchorCtr="0">
            <a:spAutoFit/>
          </a:bodyPr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lang="sv-SE" dirty="0"/>
              <a:t>Rubrik</a:t>
            </a:r>
            <a:endParaRPr lang="en-US" dirty="0"/>
          </a:p>
        </p:txBody>
      </p:sp>
      <p:sp>
        <p:nvSpPr>
          <p:cNvPr id="9" name="Platshållare för text 8">
            <a:extLst>
              <a:ext uri="{FF2B5EF4-FFF2-40B4-BE49-F238E27FC236}">
                <a16:creationId xmlns:a16="http://schemas.microsoft.com/office/drawing/2014/main" id="{4EB3A3EF-7652-F720-261E-65CDF35D47D2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858710" y="2024855"/>
            <a:ext cx="6402702" cy="4240213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4153292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ext + Bild lila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tshållare för bild 3">
            <a:extLst>
              <a:ext uri="{FF2B5EF4-FFF2-40B4-BE49-F238E27FC236}">
                <a16:creationId xmlns:a16="http://schemas.microsoft.com/office/drawing/2014/main" id="{2B2CF42B-3214-4969-9103-4F8999ADF906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7785848" y="0"/>
            <a:ext cx="4406152" cy="6858000"/>
          </a:xfrm>
        </p:spPr>
        <p:txBody>
          <a:bodyPr/>
          <a:lstStyle>
            <a:lvl1pPr marL="0" indent="0">
              <a:buNone/>
              <a:defRPr>
                <a:noFill/>
              </a:defRPr>
            </a:lvl1pPr>
          </a:lstStyle>
          <a:p>
            <a:r>
              <a:rPr lang="sv-SE"/>
              <a:t>Klicka på ikonen för att lägga till en bild</a:t>
            </a:r>
            <a:endParaRPr lang="en-US"/>
          </a:p>
        </p:txBody>
      </p:sp>
      <p:sp>
        <p:nvSpPr>
          <p:cNvPr id="6" name="Rubrik 9">
            <a:extLst>
              <a:ext uri="{FF2B5EF4-FFF2-40B4-BE49-F238E27FC236}">
                <a16:creationId xmlns:a16="http://schemas.microsoft.com/office/drawing/2014/main" id="{40969982-0770-42AA-89A3-003936E8C92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58710" y="1323000"/>
            <a:ext cx="6402702" cy="553998"/>
          </a:xfrm>
          <a:prstGeom prst="rect">
            <a:avLst/>
          </a:prstGeom>
        </p:spPr>
        <p:txBody>
          <a:bodyPr wrap="square" lIns="0" anchor="b" anchorCtr="0">
            <a:spAutoFit/>
          </a:bodyPr>
          <a:lstStyle>
            <a:lvl1pPr>
              <a:defRPr sz="4000">
                <a:solidFill>
                  <a:schemeClr val="accent3"/>
                </a:solidFill>
              </a:defRPr>
            </a:lvl1pPr>
          </a:lstStyle>
          <a:p>
            <a:r>
              <a:rPr lang="sv-SE" dirty="0"/>
              <a:t>Rubrik</a:t>
            </a:r>
            <a:endParaRPr lang="en-US" dirty="0"/>
          </a:p>
        </p:txBody>
      </p:sp>
      <p:sp>
        <p:nvSpPr>
          <p:cNvPr id="9" name="Platshållare för text 8">
            <a:extLst>
              <a:ext uri="{FF2B5EF4-FFF2-40B4-BE49-F238E27FC236}">
                <a16:creationId xmlns:a16="http://schemas.microsoft.com/office/drawing/2014/main" id="{4EB3A3EF-7652-F720-261E-65CDF35D47D2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858710" y="2024855"/>
            <a:ext cx="6402702" cy="4240213"/>
          </a:xfrm>
        </p:spPr>
        <p:txBody>
          <a:bodyPr>
            <a:normAutofit/>
          </a:bodyPr>
          <a:lstStyle>
            <a:lvl1pPr>
              <a:defRPr sz="2400">
                <a:solidFill>
                  <a:schemeClr val="bg2"/>
                </a:solidFill>
              </a:defRPr>
            </a:lvl1pPr>
            <a:lvl2pPr>
              <a:defRPr sz="2000">
                <a:solidFill>
                  <a:schemeClr val="bg2"/>
                </a:solidFill>
              </a:defRPr>
            </a:lvl2pPr>
            <a:lvl3pPr>
              <a:defRPr sz="1800">
                <a:solidFill>
                  <a:schemeClr val="bg2"/>
                </a:solidFill>
              </a:defRPr>
            </a:lvl3pPr>
            <a:lvl4pPr>
              <a:defRPr sz="1600">
                <a:solidFill>
                  <a:schemeClr val="bg2"/>
                </a:solidFill>
              </a:defRPr>
            </a:lvl4pPr>
            <a:lvl5pPr>
              <a:defRPr sz="1400">
                <a:solidFill>
                  <a:schemeClr val="bg2"/>
                </a:solidFill>
              </a:defRPr>
            </a:lvl5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sv-SE" dirty="0"/>
          </a:p>
        </p:txBody>
      </p:sp>
      <p:pic>
        <p:nvPicPr>
          <p:cNvPr id="5" name="Bild 4">
            <a:extLst>
              <a:ext uri="{FF2B5EF4-FFF2-40B4-BE49-F238E27FC236}">
                <a16:creationId xmlns:a16="http://schemas.microsoft.com/office/drawing/2014/main" id="{ACB92A5D-232C-3796-1EB3-4C220AD3CB79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18000" y="261000"/>
            <a:ext cx="1945133" cy="2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81133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Rubrik + 2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ubrik 9">
            <a:extLst>
              <a:ext uri="{FF2B5EF4-FFF2-40B4-BE49-F238E27FC236}">
                <a16:creationId xmlns:a16="http://schemas.microsoft.com/office/drawing/2014/main" id="{7993E02B-0B1C-479A-9E15-2721DC9597F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58710" y="1323000"/>
            <a:ext cx="10474580" cy="553998"/>
          </a:xfrm>
          <a:prstGeom prst="rect">
            <a:avLst/>
          </a:prstGeom>
        </p:spPr>
        <p:txBody>
          <a:bodyPr wrap="square" lIns="0" anchor="b" anchorCtr="0">
            <a:spAutoFit/>
          </a:bodyPr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lang="sv-SE" dirty="0"/>
              <a:t>Rubrik</a:t>
            </a:r>
            <a:endParaRPr lang="en-US" dirty="0"/>
          </a:p>
        </p:txBody>
      </p:sp>
      <p:sp>
        <p:nvSpPr>
          <p:cNvPr id="2" name="Platshållare för innehåll 9">
            <a:extLst>
              <a:ext uri="{FF2B5EF4-FFF2-40B4-BE49-F238E27FC236}">
                <a16:creationId xmlns:a16="http://schemas.microsoft.com/office/drawing/2014/main" id="{D301C4A6-A561-96B8-9E86-8B8821FB97AA}"/>
              </a:ext>
            </a:extLst>
          </p:cNvPr>
          <p:cNvSpPr>
            <a:spLocks noGrp="1"/>
          </p:cNvSpPr>
          <p:nvPr>
            <p:ph sz="quarter" idx="22"/>
          </p:nvPr>
        </p:nvSpPr>
        <p:spPr>
          <a:xfrm>
            <a:off x="858838" y="2025651"/>
            <a:ext cx="4913164" cy="4157348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sv-SE" dirty="0"/>
          </a:p>
        </p:txBody>
      </p:sp>
      <p:sp>
        <p:nvSpPr>
          <p:cNvPr id="5" name="Platshållare för innehåll 9">
            <a:extLst>
              <a:ext uri="{FF2B5EF4-FFF2-40B4-BE49-F238E27FC236}">
                <a16:creationId xmlns:a16="http://schemas.microsoft.com/office/drawing/2014/main" id="{263BD8E9-5290-3E77-D883-3B4CB2B56E7B}"/>
              </a:ext>
            </a:extLst>
          </p:cNvPr>
          <p:cNvSpPr>
            <a:spLocks noGrp="1"/>
          </p:cNvSpPr>
          <p:nvPr>
            <p:ph sz="quarter" idx="23"/>
          </p:nvPr>
        </p:nvSpPr>
        <p:spPr>
          <a:xfrm>
            <a:off x="6419998" y="2025651"/>
            <a:ext cx="4913164" cy="4157348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906993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ubrik 9">
            <a:extLst>
              <a:ext uri="{FF2B5EF4-FFF2-40B4-BE49-F238E27FC236}">
                <a16:creationId xmlns:a16="http://schemas.microsoft.com/office/drawing/2014/main" id="{71704E9E-E1BA-49FE-B332-98CA79FC12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59881" y="2875002"/>
            <a:ext cx="6472238" cy="1107996"/>
          </a:xfrm>
          <a:prstGeom prst="rect">
            <a:avLst/>
          </a:prstGeom>
        </p:spPr>
        <p:txBody>
          <a:bodyPr wrap="square" lIns="0" tIns="0" rIns="0" bIns="0" anchor="ctr" anchorCtr="0">
            <a:spAutoFit/>
          </a:bodyPr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r>
              <a:rPr lang="sv-SE"/>
              <a:t>Klicka här för att ändra mall för rubrikformat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63346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pos="3840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Helside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tshållare för bild 2" descr="Stor bild">
            <a:extLst>
              <a:ext uri="{FF2B5EF4-FFF2-40B4-BE49-F238E27FC236}">
                <a16:creationId xmlns:a16="http://schemas.microsoft.com/office/drawing/2014/main" id="{84C1EC1A-B2BC-4096-B96B-B1B8DB42277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</p:spPr>
        <p:txBody>
          <a:bodyPr/>
          <a:lstStyle>
            <a:lvl1pPr marL="0" indent="0">
              <a:buNone/>
              <a:defRPr>
                <a:noFill/>
              </a:defRPr>
            </a:lvl1pPr>
          </a:lstStyle>
          <a:p>
            <a:r>
              <a:rPr lang="sv-SE"/>
              <a:t>Klicka på ikonen för att lägga till en bild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18450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om si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418238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pos="3840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tshållare för rubrik 15">
            <a:extLst>
              <a:ext uri="{FF2B5EF4-FFF2-40B4-BE49-F238E27FC236}">
                <a16:creationId xmlns:a16="http://schemas.microsoft.com/office/drawing/2014/main" id="{45E54A0E-4631-41FE-A7B8-D830DAD1A7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82000" y="1069332"/>
            <a:ext cx="8046000" cy="553998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/>
          <a:p>
            <a:r>
              <a:rPr lang="sv-SE" dirty="0"/>
              <a:t>Klicka här för att ändra rubrik</a:t>
            </a:r>
            <a:endParaRPr lang="en-US" dirty="0"/>
          </a:p>
        </p:txBody>
      </p:sp>
      <p:sp>
        <p:nvSpPr>
          <p:cNvPr id="17" name="Platshållare för text 16">
            <a:extLst>
              <a:ext uri="{FF2B5EF4-FFF2-40B4-BE49-F238E27FC236}">
                <a16:creationId xmlns:a16="http://schemas.microsoft.com/office/drawing/2014/main" id="{FE840BB9-9B85-464C-B0D3-AF7B7F56E35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182000" y="1815014"/>
            <a:ext cx="9828000" cy="433031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sv-SE" dirty="0"/>
              <a:t>Redigera format för bakgrundstext</a:t>
            </a:r>
          </a:p>
          <a:p>
            <a:pPr lvl="1"/>
            <a:r>
              <a:rPr lang="sv-SE" dirty="0"/>
              <a:t>Nivå två</a:t>
            </a:r>
          </a:p>
          <a:p>
            <a:pPr lvl="2"/>
            <a:r>
              <a:rPr lang="sv-SE" dirty="0"/>
              <a:t>Nivå tre</a:t>
            </a:r>
          </a:p>
          <a:p>
            <a:pPr lvl="3"/>
            <a:r>
              <a:rPr lang="sv-SE" dirty="0"/>
              <a:t>Nivå fyra</a:t>
            </a:r>
          </a:p>
          <a:p>
            <a:pPr lvl="4"/>
            <a:r>
              <a:rPr lang="sv-SE" dirty="0"/>
              <a:t>Nivå fem</a:t>
            </a:r>
            <a:endParaRPr lang="en-US" dirty="0"/>
          </a:p>
        </p:txBody>
      </p:sp>
      <p:sp>
        <p:nvSpPr>
          <p:cNvPr id="2" name="Bild 3">
            <a:extLst>
              <a:ext uri="{FF2B5EF4-FFF2-40B4-BE49-F238E27FC236}">
                <a16:creationId xmlns:a16="http://schemas.microsoft.com/office/drawing/2014/main" id="{77174FE3-AB3A-F726-6205-ADE5F426C576}"/>
              </a:ext>
            </a:extLst>
          </p:cNvPr>
          <p:cNvSpPr/>
          <p:nvPr/>
        </p:nvSpPr>
        <p:spPr>
          <a:xfrm>
            <a:off x="318015" y="261019"/>
            <a:ext cx="1945275" cy="252039"/>
          </a:xfrm>
          <a:custGeom>
            <a:avLst/>
            <a:gdLst>
              <a:gd name="connsiteX0" fmla="*/ 202452 w 1945275"/>
              <a:gd name="connsiteY0" fmla="*/ 198194 h 252039"/>
              <a:gd name="connsiteX1" fmla="*/ 202452 w 1945275"/>
              <a:gd name="connsiteY1" fmla="*/ 198194 h 252039"/>
              <a:gd name="connsiteX2" fmla="*/ 55031 w 1945275"/>
              <a:gd name="connsiteY2" fmla="*/ 198194 h 252039"/>
              <a:gd name="connsiteX3" fmla="*/ 52826 w 1945275"/>
              <a:gd name="connsiteY3" fmla="*/ 55972 h 252039"/>
              <a:gd name="connsiteX4" fmla="*/ 55031 w 1945275"/>
              <a:gd name="connsiteY4" fmla="*/ 53845 h 252039"/>
              <a:gd name="connsiteX5" fmla="*/ 202452 w 1945275"/>
              <a:gd name="connsiteY5" fmla="*/ 53845 h 252039"/>
              <a:gd name="connsiteX6" fmla="*/ 202452 w 1945275"/>
              <a:gd name="connsiteY6" fmla="*/ 53845 h 252039"/>
              <a:gd name="connsiteX7" fmla="*/ 217415 w 1945275"/>
              <a:gd name="connsiteY7" fmla="*/ 68493 h 252039"/>
              <a:gd name="connsiteX8" fmla="*/ 205208 w 1945275"/>
              <a:gd name="connsiteY8" fmla="*/ 80384 h 252039"/>
              <a:gd name="connsiteX9" fmla="*/ 190246 w 1945275"/>
              <a:gd name="connsiteY9" fmla="*/ 65737 h 252039"/>
              <a:gd name="connsiteX10" fmla="*/ 67159 w 1945275"/>
              <a:gd name="connsiteY10" fmla="*/ 65737 h 252039"/>
              <a:gd name="connsiteX11" fmla="*/ 65348 w 1945275"/>
              <a:gd name="connsiteY11" fmla="*/ 184492 h 252039"/>
              <a:gd name="connsiteX12" fmla="*/ 67080 w 1945275"/>
              <a:gd name="connsiteY12" fmla="*/ 186224 h 252039"/>
              <a:gd name="connsiteX13" fmla="*/ 190167 w 1945275"/>
              <a:gd name="connsiteY13" fmla="*/ 186224 h 252039"/>
              <a:gd name="connsiteX14" fmla="*/ 190246 w 1945275"/>
              <a:gd name="connsiteY14" fmla="*/ 186303 h 252039"/>
              <a:gd name="connsiteX15" fmla="*/ 281281 w 1945275"/>
              <a:gd name="connsiteY15" fmla="*/ 97237 h 252039"/>
              <a:gd name="connsiteX16" fmla="*/ 263956 w 1945275"/>
              <a:gd name="connsiteY16" fmla="*/ 80305 h 252039"/>
              <a:gd name="connsiteX17" fmla="*/ 173078 w 1945275"/>
              <a:gd name="connsiteY17" fmla="*/ 169450 h 252039"/>
              <a:gd name="connsiteX18" fmla="*/ 173078 w 1945275"/>
              <a:gd name="connsiteY18" fmla="*/ 169450 h 252039"/>
              <a:gd name="connsiteX19" fmla="*/ 152682 w 1945275"/>
              <a:gd name="connsiteY19" fmla="*/ 182759 h 252039"/>
              <a:gd name="connsiteX20" fmla="*/ 104723 w 1945275"/>
              <a:gd name="connsiteY20" fmla="*/ 182759 h 252039"/>
              <a:gd name="connsiteX21" fmla="*/ 84405 w 1945275"/>
              <a:gd name="connsiteY21" fmla="*/ 169450 h 252039"/>
              <a:gd name="connsiteX22" fmla="*/ 70781 w 1945275"/>
              <a:gd name="connsiteY22" fmla="*/ 149527 h 252039"/>
              <a:gd name="connsiteX23" fmla="*/ 70781 w 1945275"/>
              <a:gd name="connsiteY23" fmla="*/ 102592 h 252039"/>
              <a:gd name="connsiteX24" fmla="*/ 84405 w 1945275"/>
              <a:gd name="connsiteY24" fmla="*/ 82668 h 252039"/>
              <a:gd name="connsiteX25" fmla="*/ 104723 w 1945275"/>
              <a:gd name="connsiteY25" fmla="*/ 69359 h 252039"/>
              <a:gd name="connsiteX26" fmla="*/ 152682 w 1945275"/>
              <a:gd name="connsiteY26" fmla="*/ 69359 h 252039"/>
              <a:gd name="connsiteX27" fmla="*/ 172999 w 1945275"/>
              <a:gd name="connsiteY27" fmla="*/ 82668 h 252039"/>
              <a:gd name="connsiteX28" fmla="*/ 172999 w 1945275"/>
              <a:gd name="connsiteY28" fmla="*/ 82668 h 252039"/>
              <a:gd name="connsiteX29" fmla="*/ 187962 w 1945275"/>
              <a:gd name="connsiteY29" fmla="*/ 97315 h 252039"/>
              <a:gd name="connsiteX30" fmla="*/ 175992 w 1945275"/>
              <a:gd name="connsiteY30" fmla="*/ 109049 h 252039"/>
              <a:gd name="connsiteX31" fmla="*/ 161029 w 1945275"/>
              <a:gd name="connsiteY31" fmla="*/ 94402 h 252039"/>
              <a:gd name="connsiteX32" fmla="*/ 137562 w 1945275"/>
              <a:gd name="connsiteY32" fmla="*/ 82117 h 252039"/>
              <a:gd name="connsiteX33" fmla="*/ 111102 w 1945275"/>
              <a:gd name="connsiteY33" fmla="*/ 84637 h 252039"/>
              <a:gd name="connsiteX34" fmla="*/ 90548 w 1945275"/>
              <a:gd name="connsiteY34" fmla="*/ 101174 h 252039"/>
              <a:gd name="connsiteX35" fmla="*/ 90548 w 1945275"/>
              <a:gd name="connsiteY35" fmla="*/ 150944 h 252039"/>
              <a:gd name="connsiteX36" fmla="*/ 111102 w 1945275"/>
              <a:gd name="connsiteY36" fmla="*/ 167403 h 252039"/>
              <a:gd name="connsiteX37" fmla="*/ 137562 w 1945275"/>
              <a:gd name="connsiteY37" fmla="*/ 169923 h 252039"/>
              <a:gd name="connsiteX38" fmla="*/ 161029 w 1945275"/>
              <a:gd name="connsiteY38" fmla="*/ 157638 h 252039"/>
              <a:gd name="connsiteX39" fmla="*/ 252143 w 1945275"/>
              <a:gd name="connsiteY39" fmla="*/ 68572 h 252039"/>
              <a:gd name="connsiteX40" fmla="*/ 219698 w 1945275"/>
              <a:gd name="connsiteY40" fmla="*/ 36914 h 252039"/>
              <a:gd name="connsiteX41" fmla="*/ 37706 w 1945275"/>
              <a:gd name="connsiteY41" fmla="*/ 36914 h 252039"/>
              <a:gd name="connsiteX42" fmla="*/ 35029 w 1945275"/>
              <a:gd name="connsiteY42" fmla="*/ 212448 h 252039"/>
              <a:gd name="connsiteX43" fmla="*/ 37706 w 1945275"/>
              <a:gd name="connsiteY43" fmla="*/ 215125 h 252039"/>
              <a:gd name="connsiteX44" fmla="*/ 219777 w 1945275"/>
              <a:gd name="connsiteY44" fmla="*/ 215125 h 252039"/>
              <a:gd name="connsiteX45" fmla="*/ 310734 w 1945275"/>
              <a:gd name="connsiteY45" fmla="*/ 125980 h 252039"/>
              <a:gd name="connsiteX46" fmla="*/ 293409 w 1945275"/>
              <a:gd name="connsiteY46" fmla="*/ 109049 h 252039"/>
              <a:gd name="connsiteX47" fmla="*/ 202452 w 1945275"/>
              <a:gd name="connsiteY47" fmla="*/ 198194 h 252039"/>
              <a:gd name="connsiteX48" fmla="*/ 143704 w 1945275"/>
              <a:gd name="connsiteY48" fmla="*/ 140707 h 252039"/>
              <a:gd name="connsiteX49" fmla="*/ 143625 w 1945275"/>
              <a:gd name="connsiteY49" fmla="*/ 140628 h 252039"/>
              <a:gd name="connsiteX50" fmla="*/ 132837 w 1945275"/>
              <a:gd name="connsiteY50" fmla="*/ 146298 h 252039"/>
              <a:gd name="connsiteX51" fmla="*/ 120709 w 1945275"/>
              <a:gd name="connsiteY51" fmla="*/ 145117 h 252039"/>
              <a:gd name="connsiteX52" fmla="*/ 111259 w 1945275"/>
              <a:gd name="connsiteY52" fmla="*/ 137557 h 252039"/>
              <a:gd name="connsiteX53" fmla="*/ 111259 w 1945275"/>
              <a:gd name="connsiteY53" fmla="*/ 114640 h 252039"/>
              <a:gd name="connsiteX54" fmla="*/ 120709 w 1945275"/>
              <a:gd name="connsiteY54" fmla="*/ 107080 h 252039"/>
              <a:gd name="connsiteX55" fmla="*/ 132837 w 1945275"/>
              <a:gd name="connsiteY55" fmla="*/ 105899 h 252039"/>
              <a:gd name="connsiteX56" fmla="*/ 143625 w 1945275"/>
              <a:gd name="connsiteY56" fmla="*/ 111569 h 252039"/>
              <a:gd name="connsiteX57" fmla="*/ 143704 w 1945275"/>
              <a:gd name="connsiteY57" fmla="*/ 111490 h 252039"/>
              <a:gd name="connsiteX58" fmla="*/ 158667 w 1945275"/>
              <a:gd name="connsiteY58" fmla="*/ 126138 h 252039"/>
              <a:gd name="connsiteX59" fmla="*/ 143704 w 1945275"/>
              <a:gd name="connsiteY59" fmla="*/ 140707 h 252039"/>
              <a:gd name="connsiteX60" fmla="*/ 405234 w 1945275"/>
              <a:gd name="connsiteY60" fmla="*/ 81250 h 252039"/>
              <a:gd name="connsiteX61" fmla="*/ 359480 w 1945275"/>
              <a:gd name="connsiteY61" fmla="*/ 127713 h 252039"/>
              <a:gd name="connsiteX62" fmla="*/ 359480 w 1945275"/>
              <a:gd name="connsiteY62" fmla="*/ 129130 h 252039"/>
              <a:gd name="connsiteX63" fmla="*/ 403974 w 1945275"/>
              <a:gd name="connsiteY63" fmla="*/ 177719 h 252039"/>
              <a:gd name="connsiteX64" fmla="*/ 407518 w 1945275"/>
              <a:gd name="connsiteY64" fmla="*/ 177719 h 252039"/>
              <a:gd name="connsiteX65" fmla="*/ 449807 w 1945275"/>
              <a:gd name="connsiteY65" fmla="*/ 148897 h 252039"/>
              <a:gd name="connsiteX66" fmla="*/ 428859 w 1945275"/>
              <a:gd name="connsiteY66" fmla="*/ 142754 h 252039"/>
              <a:gd name="connsiteX67" fmla="*/ 407675 w 1945275"/>
              <a:gd name="connsiteY67" fmla="*/ 156614 h 252039"/>
              <a:gd name="connsiteX68" fmla="*/ 384286 w 1945275"/>
              <a:gd name="connsiteY68" fmla="*/ 135903 h 252039"/>
              <a:gd name="connsiteX69" fmla="*/ 450752 w 1945275"/>
              <a:gd name="connsiteY69" fmla="*/ 135903 h 252039"/>
              <a:gd name="connsiteX70" fmla="*/ 451145 w 1945275"/>
              <a:gd name="connsiteY70" fmla="*/ 128343 h 252039"/>
              <a:gd name="connsiteX71" fmla="*/ 405234 w 1945275"/>
              <a:gd name="connsiteY71" fmla="*/ 81250 h 252039"/>
              <a:gd name="connsiteX72" fmla="*/ 405234 w 1945275"/>
              <a:gd name="connsiteY72" fmla="*/ 81250 h 252039"/>
              <a:gd name="connsiteX73" fmla="*/ 384838 w 1945275"/>
              <a:gd name="connsiteY73" fmla="*/ 119129 h 252039"/>
              <a:gd name="connsiteX74" fmla="*/ 405549 w 1945275"/>
              <a:gd name="connsiteY74" fmla="*/ 101174 h 252039"/>
              <a:gd name="connsiteX75" fmla="*/ 426182 w 1945275"/>
              <a:gd name="connsiteY75" fmla="*/ 117318 h 252039"/>
              <a:gd name="connsiteX76" fmla="*/ 426339 w 1945275"/>
              <a:gd name="connsiteY76" fmla="*/ 119129 h 252039"/>
              <a:gd name="connsiteX77" fmla="*/ 384838 w 1945275"/>
              <a:gd name="connsiteY77" fmla="*/ 119129 h 252039"/>
              <a:gd name="connsiteX78" fmla="*/ 384838 w 1945275"/>
              <a:gd name="connsiteY78" fmla="*/ 119129 h 252039"/>
              <a:gd name="connsiteX79" fmla="*/ 546985 w 1945275"/>
              <a:gd name="connsiteY79" fmla="*/ 96607 h 252039"/>
              <a:gd name="connsiteX80" fmla="*/ 488631 w 1945275"/>
              <a:gd name="connsiteY80" fmla="*/ 96607 h 252039"/>
              <a:gd name="connsiteX81" fmla="*/ 488631 w 1945275"/>
              <a:gd name="connsiteY81" fmla="*/ 43844 h 252039"/>
              <a:gd name="connsiteX82" fmla="*/ 462564 w 1945275"/>
              <a:gd name="connsiteY82" fmla="*/ 43844 h 252039"/>
              <a:gd name="connsiteX83" fmla="*/ 462564 w 1945275"/>
              <a:gd name="connsiteY83" fmla="*/ 174963 h 252039"/>
              <a:gd name="connsiteX84" fmla="*/ 488631 w 1945275"/>
              <a:gd name="connsiteY84" fmla="*/ 174963 h 252039"/>
              <a:gd name="connsiteX85" fmla="*/ 488631 w 1945275"/>
              <a:gd name="connsiteY85" fmla="*/ 120625 h 252039"/>
              <a:gd name="connsiteX86" fmla="*/ 546985 w 1945275"/>
              <a:gd name="connsiteY86" fmla="*/ 120625 h 252039"/>
              <a:gd name="connsiteX87" fmla="*/ 546985 w 1945275"/>
              <a:gd name="connsiteY87" fmla="*/ 174963 h 252039"/>
              <a:gd name="connsiteX88" fmla="*/ 573287 w 1945275"/>
              <a:gd name="connsiteY88" fmla="*/ 174963 h 252039"/>
              <a:gd name="connsiteX89" fmla="*/ 573287 w 1945275"/>
              <a:gd name="connsiteY89" fmla="*/ 43844 h 252039"/>
              <a:gd name="connsiteX90" fmla="*/ 546985 w 1945275"/>
              <a:gd name="connsiteY90" fmla="*/ 43844 h 252039"/>
              <a:gd name="connsiteX91" fmla="*/ 546985 w 1945275"/>
              <a:gd name="connsiteY91" fmla="*/ 96607 h 252039"/>
              <a:gd name="connsiteX92" fmla="*/ 546985 w 1945275"/>
              <a:gd name="connsiteY92" fmla="*/ 96607 h 252039"/>
              <a:gd name="connsiteX93" fmla="*/ 647076 w 1945275"/>
              <a:gd name="connsiteY93" fmla="*/ 71800 h 252039"/>
              <a:gd name="connsiteX94" fmla="*/ 660464 w 1945275"/>
              <a:gd name="connsiteY94" fmla="*/ 59358 h 252039"/>
              <a:gd name="connsiteX95" fmla="*/ 656526 w 1945275"/>
              <a:gd name="connsiteY95" fmla="*/ 49593 h 252039"/>
              <a:gd name="connsiteX96" fmla="*/ 647076 w 1945275"/>
              <a:gd name="connsiteY96" fmla="*/ 45734 h 252039"/>
              <a:gd name="connsiteX97" fmla="*/ 633846 w 1945275"/>
              <a:gd name="connsiteY97" fmla="*/ 58570 h 252039"/>
              <a:gd name="connsiteX98" fmla="*/ 633846 w 1945275"/>
              <a:gd name="connsiteY98" fmla="*/ 58885 h 252039"/>
              <a:gd name="connsiteX99" fmla="*/ 646683 w 1945275"/>
              <a:gd name="connsiteY99" fmla="*/ 71800 h 252039"/>
              <a:gd name="connsiteX100" fmla="*/ 647076 w 1945275"/>
              <a:gd name="connsiteY100" fmla="*/ 71800 h 252039"/>
              <a:gd name="connsiteX101" fmla="*/ 647076 w 1945275"/>
              <a:gd name="connsiteY101" fmla="*/ 71800 h 252039"/>
              <a:gd name="connsiteX102" fmla="*/ 607386 w 1945275"/>
              <a:gd name="connsiteY102" fmla="*/ 71800 h 252039"/>
              <a:gd name="connsiteX103" fmla="*/ 620774 w 1945275"/>
              <a:gd name="connsiteY103" fmla="*/ 59358 h 252039"/>
              <a:gd name="connsiteX104" fmla="*/ 616836 w 1945275"/>
              <a:gd name="connsiteY104" fmla="*/ 49593 h 252039"/>
              <a:gd name="connsiteX105" fmla="*/ 607386 w 1945275"/>
              <a:gd name="connsiteY105" fmla="*/ 45734 h 252039"/>
              <a:gd name="connsiteX106" fmla="*/ 594156 w 1945275"/>
              <a:gd name="connsiteY106" fmla="*/ 58807 h 252039"/>
              <a:gd name="connsiteX107" fmla="*/ 594156 w 1945275"/>
              <a:gd name="connsiteY107" fmla="*/ 58807 h 252039"/>
              <a:gd name="connsiteX108" fmla="*/ 595101 w 1945275"/>
              <a:gd name="connsiteY108" fmla="*/ 63768 h 252039"/>
              <a:gd name="connsiteX109" fmla="*/ 597936 w 1945275"/>
              <a:gd name="connsiteY109" fmla="*/ 67942 h 252039"/>
              <a:gd name="connsiteX110" fmla="*/ 602346 w 1945275"/>
              <a:gd name="connsiteY110" fmla="*/ 70855 h 252039"/>
              <a:gd name="connsiteX111" fmla="*/ 607386 w 1945275"/>
              <a:gd name="connsiteY111" fmla="*/ 71800 h 252039"/>
              <a:gd name="connsiteX112" fmla="*/ 666921 w 1945275"/>
              <a:gd name="connsiteY112" fmla="*/ 115822 h 252039"/>
              <a:gd name="connsiteX113" fmla="*/ 626522 w 1945275"/>
              <a:gd name="connsiteY113" fmla="*/ 81250 h 252039"/>
              <a:gd name="connsiteX114" fmla="*/ 586675 w 1945275"/>
              <a:gd name="connsiteY114" fmla="*/ 111175 h 252039"/>
              <a:gd name="connsiteX115" fmla="*/ 608961 w 1945275"/>
              <a:gd name="connsiteY115" fmla="*/ 115822 h 252039"/>
              <a:gd name="connsiteX116" fmla="*/ 626680 w 1945275"/>
              <a:gd name="connsiteY116" fmla="*/ 101017 h 252039"/>
              <a:gd name="connsiteX117" fmla="*/ 642351 w 1945275"/>
              <a:gd name="connsiteY117" fmla="*/ 112829 h 252039"/>
              <a:gd name="connsiteX118" fmla="*/ 635343 w 1945275"/>
              <a:gd name="connsiteY118" fmla="*/ 119287 h 252039"/>
              <a:gd name="connsiteX119" fmla="*/ 612505 w 1945275"/>
              <a:gd name="connsiteY119" fmla="*/ 122594 h 252039"/>
              <a:gd name="connsiteX120" fmla="*/ 584706 w 1945275"/>
              <a:gd name="connsiteY120" fmla="*/ 150157 h 252039"/>
              <a:gd name="connsiteX121" fmla="*/ 616679 w 1945275"/>
              <a:gd name="connsiteY121" fmla="*/ 177562 h 252039"/>
              <a:gd name="connsiteX122" fmla="*/ 644084 w 1945275"/>
              <a:gd name="connsiteY122" fmla="*/ 164095 h 252039"/>
              <a:gd name="connsiteX123" fmla="*/ 645029 w 1945275"/>
              <a:gd name="connsiteY123" fmla="*/ 175042 h 252039"/>
              <a:gd name="connsiteX124" fmla="*/ 668103 w 1945275"/>
              <a:gd name="connsiteY124" fmla="*/ 175042 h 252039"/>
              <a:gd name="connsiteX125" fmla="*/ 667000 w 1945275"/>
              <a:gd name="connsiteY125" fmla="*/ 160630 h 252039"/>
              <a:gd name="connsiteX126" fmla="*/ 666921 w 1945275"/>
              <a:gd name="connsiteY126" fmla="*/ 115822 h 252039"/>
              <a:gd name="connsiteX127" fmla="*/ 642351 w 1945275"/>
              <a:gd name="connsiteY127" fmla="*/ 138187 h 252039"/>
              <a:gd name="connsiteX128" fmla="*/ 626286 w 1945275"/>
              <a:gd name="connsiteY128" fmla="*/ 159213 h 252039"/>
              <a:gd name="connsiteX129" fmla="*/ 621876 w 1945275"/>
              <a:gd name="connsiteY129" fmla="*/ 159292 h 252039"/>
              <a:gd name="connsiteX130" fmla="*/ 609827 w 1945275"/>
              <a:gd name="connsiteY130" fmla="*/ 149842 h 252039"/>
              <a:gd name="connsiteX131" fmla="*/ 609749 w 1945275"/>
              <a:gd name="connsiteY131" fmla="*/ 148739 h 252039"/>
              <a:gd name="connsiteX132" fmla="*/ 621246 w 1945275"/>
              <a:gd name="connsiteY132" fmla="*/ 137242 h 252039"/>
              <a:gd name="connsiteX133" fmla="*/ 642194 w 1945275"/>
              <a:gd name="connsiteY133" fmla="*/ 134092 h 252039"/>
              <a:gd name="connsiteX134" fmla="*/ 642351 w 1945275"/>
              <a:gd name="connsiteY134" fmla="*/ 138187 h 252039"/>
              <a:gd name="connsiteX135" fmla="*/ 681411 w 1945275"/>
              <a:gd name="connsiteY135" fmla="*/ 41088 h 252039"/>
              <a:gd name="connsiteX136" fmla="*/ 706533 w 1945275"/>
              <a:gd name="connsiteY136" fmla="*/ 41088 h 252039"/>
              <a:gd name="connsiteX137" fmla="*/ 706533 w 1945275"/>
              <a:gd name="connsiteY137" fmla="*/ 174963 h 252039"/>
              <a:gd name="connsiteX138" fmla="*/ 681411 w 1945275"/>
              <a:gd name="connsiteY138" fmla="*/ 174963 h 252039"/>
              <a:gd name="connsiteX139" fmla="*/ 681411 w 1945275"/>
              <a:gd name="connsiteY139" fmla="*/ 41088 h 252039"/>
              <a:gd name="connsiteX140" fmla="*/ 763233 w 1945275"/>
              <a:gd name="connsiteY140" fmla="*/ 119838 h 252039"/>
              <a:gd name="connsiteX141" fmla="*/ 750003 w 1945275"/>
              <a:gd name="connsiteY141" fmla="*/ 117082 h 252039"/>
              <a:gd name="connsiteX142" fmla="*/ 741498 w 1945275"/>
              <a:gd name="connsiteY142" fmla="*/ 108970 h 252039"/>
              <a:gd name="connsiteX143" fmla="*/ 753389 w 1945275"/>
              <a:gd name="connsiteY143" fmla="*/ 99914 h 252039"/>
              <a:gd name="connsiteX144" fmla="*/ 768667 w 1945275"/>
              <a:gd name="connsiteY144" fmla="*/ 112120 h 252039"/>
              <a:gd name="connsiteX145" fmla="*/ 789614 w 1945275"/>
              <a:gd name="connsiteY145" fmla="*/ 107474 h 252039"/>
              <a:gd name="connsiteX146" fmla="*/ 753153 w 1945275"/>
              <a:gd name="connsiteY146" fmla="*/ 81250 h 252039"/>
              <a:gd name="connsiteX147" fmla="*/ 718424 w 1945275"/>
              <a:gd name="connsiteY147" fmla="*/ 111018 h 252039"/>
              <a:gd name="connsiteX148" fmla="*/ 744490 w 1945275"/>
              <a:gd name="connsiteY148" fmla="*/ 138187 h 252039"/>
              <a:gd name="connsiteX149" fmla="*/ 756775 w 1945275"/>
              <a:gd name="connsiteY149" fmla="*/ 140943 h 252039"/>
              <a:gd name="connsiteX150" fmla="*/ 766777 w 1945275"/>
              <a:gd name="connsiteY150" fmla="*/ 149842 h 252039"/>
              <a:gd name="connsiteX151" fmla="*/ 754492 w 1945275"/>
              <a:gd name="connsiteY151" fmla="*/ 158898 h 252039"/>
              <a:gd name="connsiteX152" fmla="*/ 737482 w 1945275"/>
              <a:gd name="connsiteY152" fmla="*/ 145353 h 252039"/>
              <a:gd name="connsiteX153" fmla="*/ 737482 w 1945275"/>
              <a:gd name="connsiteY153" fmla="*/ 145038 h 252039"/>
              <a:gd name="connsiteX154" fmla="*/ 715983 w 1945275"/>
              <a:gd name="connsiteY154" fmla="*/ 149605 h 252039"/>
              <a:gd name="connsiteX155" fmla="*/ 754728 w 1945275"/>
              <a:gd name="connsiteY155" fmla="*/ 177719 h 252039"/>
              <a:gd name="connsiteX156" fmla="*/ 790796 w 1945275"/>
              <a:gd name="connsiteY156" fmla="*/ 147794 h 252039"/>
              <a:gd name="connsiteX157" fmla="*/ 763233 w 1945275"/>
              <a:gd name="connsiteY157" fmla="*/ 119838 h 252039"/>
              <a:gd name="connsiteX158" fmla="*/ 763233 w 1945275"/>
              <a:gd name="connsiteY158" fmla="*/ 119838 h 252039"/>
              <a:gd name="connsiteX159" fmla="*/ 845133 w 1945275"/>
              <a:gd name="connsiteY159" fmla="*/ 81172 h 252039"/>
              <a:gd name="connsiteX160" fmla="*/ 796387 w 1945275"/>
              <a:gd name="connsiteY160" fmla="*/ 126610 h 252039"/>
              <a:gd name="connsiteX161" fmla="*/ 796387 w 1945275"/>
              <a:gd name="connsiteY161" fmla="*/ 129445 h 252039"/>
              <a:gd name="connsiteX162" fmla="*/ 845133 w 1945275"/>
              <a:gd name="connsiteY162" fmla="*/ 178192 h 252039"/>
              <a:gd name="connsiteX163" fmla="*/ 893880 w 1945275"/>
              <a:gd name="connsiteY163" fmla="*/ 129445 h 252039"/>
              <a:gd name="connsiteX164" fmla="*/ 847968 w 1945275"/>
              <a:gd name="connsiteY164" fmla="*/ 81172 h 252039"/>
              <a:gd name="connsiteX165" fmla="*/ 845133 w 1945275"/>
              <a:gd name="connsiteY165" fmla="*/ 81172 h 252039"/>
              <a:gd name="connsiteX166" fmla="*/ 845133 w 1945275"/>
              <a:gd name="connsiteY166" fmla="*/ 81172 h 252039"/>
              <a:gd name="connsiteX167" fmla="*/ 845133 w 1945275"/>
              <a:gd name="connsiteY167" fmla="*/ 155354 h 252039"/>
              <a:gd name="connsiteX168" fmla="*/ 821430 w 1945275"/>
              <a:gd name="connsiteY168" fmla="*/ 131729 h 252039"/>
              <a:gd name="connsiteX169" fmla="*/ 821508 w 1945275"/>
              <a:gd name="connsiteY169" fmla="*/ 129445 h 252039"/>
              <a:gd name="connsiteX170" fmla="*/ 843086 w 1945275"/>
              <a:gd name="connsiteY170" fmla="*/ 103773 h 252039"/>
              <a:gd name="connsiteX171" fmla="*/ 868758 w 1945275"/>
              <a:gd name="connsiteY171" fmla="*/ 125350 h 252039"/>
              <a:gd name="connsiteX172" fmla="*/ 868758 w 1945275"/>
              <a:gd name="connsiteY172" fmla="*/ 129367 h 252039"/>
              <a:gd name="connsiteX173" fmla="*/ 847653 w 1945275"/>
              <a:gd name="connsiteY173" fmla="*/ 155118 h 252039"/>
              <a:gd name="connsiteX174" fmla="*/ 845133 w 1945275"/>
              <a:gd name="connsiteY174" fmla="*/ 155354 h 252039"/>
              <a:gd name="connsiteX175" fmla="*/ 845133 w 1945275"/>
              <a:gd name="connsiteY175" fmla="*/ 155354 h 252039"/>
              <a:gd name="connsiteX176" fmla="*/ 1011218 w 1945275"/>
              <a:gd name="connsiteY176" fmla="*/ 81408 h 252039"/>
              <a:gd name="connsiteX177" fmla="*/ 981765 w 1945275"/>
              <a:gd name="connsiteY177" fmla="*/ 96607 h 252039"/>
              <a:gd name="connsiteX178" fmla="*/ 954203 w 1945275"/>
              <a:gd name="connsiteY178" fmla="*/ 81408 h 252039"/>
              <a:gd name="connsiteX179" fmla="*/ 926955 w 1945275"/>
              <a:gd name="connsiteY179" fmla="*/ 95110 h 252039"/>
              <a:gd name="connsiteX180" fmla="*/ 926955 w 1945275"/>
              <a:gd name="connsiteY180" fmla="*/ 84007 h 252039"/>
              <a:gd name="connsiteX181" fmla="*/ 902936 w 1945275"/>
              <a:gd name="connsiteY181" fmla="*/ 84007 h 252039"/>
              <a:gd name="connsiteX182" fmla="*/ 902936 w 1945275"/>
              <a:gd name="connsiteY182" fmla="*/ 174963 h 252039"/>
              <a:gd name="connsiteX183" fmla="*/ 928057 w 1945275"/>
              <a:gd name="connsiteY183" fmla="*/ 174963 h 252039"/>
              <a:gd name="connsiteX184" fmla="*/ 928057 w 1945275"/>
              <a:gd name="connsiteY184" fmla="*/ 121728 h 252039"/>
              <a:gd name="connsiteX185" fmla="*/ 943650 w 1945275"/>
              <a:gd name="connsiteY185" fmla="*/ 103852 h 252039"/>
              <a:gd name="connsiteX186" fmla="*/ 945383 w 1945275"/>
              <a:gd name="connsiteY186" fmla="*/ 103852 h 252039"/>
              <a:gd name="connsiteX187" fmla="*/ 961920 w 1945275"/>
              <a:gd name="connsiteY187" fmla="*/ 118027 h 252039"/>
              <a:gd name="connsiteX188" fmla="*/ 961841 w 1945275"/>
              <a:gd name="connsiteY188" fmla="*/ 121019 h 252039"/>
              <a:gd name="connsiteX189" fmla="*/ 961841 w 1945275"/>
              <a:gd name="connsiteY189" fmla="*/ 175042 h 252039"/>
              <a:gd name="connsiteX190" fmla="*/ 986805 w 1945275"/>
              <a:gd name="connsiteY190" fmla="*/ 175042 h 252039"/>
              <a:gd name="connsiteX191" fmla="*/ 986805 w 1945275"/>
              <a:gd name="connsiteY191" fmla="*/ 121807 h 252039"/>
              <a:gd name="connsiteX192" fmla="*/ 1002555 w 1945275"/>
              <a:gd name="connsiteY192" fmla="*/ 103930 h 252039"/>
              <a:gd name="connsiteX193" fmla="*/ 1003973 w 1945275"/>
              <a:gd name="connsiteY193" fmla="*/ 103930 h 252039"/>
              <a:gd name="connsiteX194" fmla="*/ 1020510 w 1945275"/>
              <a:gd name="connsiteY194" fmla="*/ 117948 h 252039"/>
              <a:gd name="connsiteX195" fmla="*/ 1020432 w 1945275"/>
              <a:gd name="connsiteY195" fmla="*/ 121177 h 252039"/>
              <a:gd name="connsiteX196" fmla="*/ 1020432 w 1945275"/>
              <a:gd name="connsiteY196" fmla="*/ 175199 h 252039"/>
              <a:gd name="connsiteX197" fmla="*/ 1044844 w 1945275"/>
              <a:gd name="connsiteY197" fmla="*/ 175199 h 252039"/>
              <a:gd name="connsiteX198" fmla="*/ 1044844 w 1945275"/>
              <a:gd name="connsiteY198" fmla="*/ 116215 h 252039"/>
              <a:gd name="connsiteX199" fmla="*/ 1016022 w 1945275"/>
              <a:gd name="connsiteY199" fmla="*/ 81723 h 252039"/>
              <a:gd name="connsiteX200" fmla="*/ 1011218 w 1945275"/>
              <a:gd name="connsiteY200" fmla="*/ 81408 h 252039"/>
              <a:gd name="connsiteX201" fmla="*/ 1011218 w 1945275"/>
              <a:gd name="connsiteY201" fmla="*/ 81408 h 252039"/>
              <a:gd name="connsiteX202" fmla="*/ 1098709 w 1945275"/>
              <a:gd name="connsiteY202" fmla="*/ 137242 h 252039"/>
              <a:gd name="connsiteX203" fmla="*/ 1073982 w 1945275"/>
              <a:gd name="connsiteY203" fmla="*/ 84007 h 252039"/>
              <a:gd name="connsiteX204" fmla="*/ 1045868 w 1945275"/>
              <a:gd name="connsiteY204" fmla="*/ 84007 h 252039"/>
              <a:gd name="connsiteX205" fmla="*/ 1085322 w 1945275"/>
              <a:gd name="connsiteY205" fmla="*/ 163544 h 252039"/>
              <a:gd name="connsiteX206" fmla="*/ 1063429 w 1945275"/>
              <a:gd name="connsiteY206" fmla="*/ 210873 h 252039"/>
              <a:gd name="connsiteX207" fmla="*/ 1090047 w 1945275"/>
              <a:gd name="connsiteY207" fmla="*/ 210873 h 252039"/>
              <a:gd name="connsiteX208" fmla="*/ 1148401 w 1945275"/>
              <a:gd name="connsiteY208" fmla="*/ 84007 h 252039"/>
              <a:gd name="connsiteX209" fmla="*/ 1121547 w 1945275"/>
              <a:gd name="connsiteY209" fmla="*/ 84007 h 252039"/>
              <a:gd name="connsiteX210" fmla="*/ 1098709 w 1945275"/>
              <a:gd name="connsiteY210" fmla="*/ 137242 h 252039"/>
              <a:gd name="connsiteX211" fmla="*/ 1206755 w 1945275"/>
              <a:gd name="connsiteY211" fmla="*/ 81565 h 252039"/>
              <a:gd name="connsiteX212" fmla="*/ 1179901 w 1945275"/>
              <a:gd name="connsiteY212" fmla="*/ 95268 h 252039"/>
              <a:gd name="connsiteX213" fmla="*/ 1179901 w 1945275"/>
              <a:gd name="connsiteY213" fmla="*/ 84007 h 252039"/>
              <a:gd name="connsiteX214" fmla="*/ 1155488 w 1945275"/>
              <a:gd name="connsiteY214" fmla="*/ 84007 h 252039"/>
              <a:gd name="connsiteX215" fmla="*/ 1155488 w 1945275"/>
              <a:gd name="connsiteY215" fmla="*/ 174963 h 252039"/>
              <a:gd name="connsiteX216" fmla="*/ 1180610 w 1945275"/>
              <a:gd name="connsiteY216" fmla="*/ 174963 h 252039"/>
              <a:gd name="connsiteX217" fmla="*/ 1180610 w 1945275"/>
              <a:gd name="connsiteY217" fmla="*/ 122594 h 252039"/>
              <a:gd name="connsiteX218" fmla="*/ 1196202 w 1945275"/>
              <a:gd name="connsiteY218" fmla="*/ 103773 h 252039"/>
              <a:gd name="connsiteX219" fmla="*/ 1198014 w 1945275"/>
              <a:gd name="connsiteY219" fmla="*/ 103694 h 252039"/>
              <a:gd name="connsiteX220" fmla="*/ 1215260 w 1945275"/>
              <a:gd name="connsiteY220" fmla="*/ 118657 h 252039"/>
              <a:gd name="connsiteX221" fmla="*/ 1215181 w 1945275"/>
              <a:gd name="connsiteY221" fmla="*/ 121807 h 252039"/>
              <a:gd name="connsiteX222" fmla="*/ 1215181 w 1945275"/>
              <a:gd name="connsiteY222" fmla="*/ 174884 h 252039"/>
              <a:gd name="connsiteX223" fmla="*/ 1240303 w 1945275"/>
              <a:gd name="connsiteY223" fmla="*/ 174884 h 252039"/>
              <a:gd name="connsiteX224" fmla="*/ 1240303 w 1945275"/>
              <a:gd name="connsiteY224" fmla="*/ 117554 h 252039"/>
              <a:gd name="connsiteX225" fmla="*/ 1206755 w 1945275"/>
              <a:gd name="connsiteY225" fmla="*/ 81565 h 252039"/>
              <a:gd name="connsiteX226" fmla="*/ 1206755 w 1945275"/>
              <a:gd name="connsiteY226" fmla="*/ 81565 h 252039"/>
              <a:gd name="connsiteX227" fmla="*/ 1345040 w 1945275"/>
              <a:gd name="connsiteY227" fmla="*/ 41088 h 252039"/>
              <a:gd name="connsiteX228" fmla="*/ 1320313 w 1945275"/>
              <a:gd name="connsiteY228" fmla="*/ 41088 h 252039"/>
              <a:gd name="connsiteX229" fmla="*/ 1320313 w 1945275"/>
              <a:gd name="connsiteY229" fmla="*/ 93063 h 252039"/>
              <a:gd name="connsiteX230" fmla="*/ 1294010 w 1945275"/>
              <a:gd name="connsiteY230" fmla="*/ 81802 h 252039"/>
              <a:gd name="connsiteX231" fmla="*/ 1249438 w 1945275"/>
              <a:gd name="connsiteY231" fmla="*/ 129367 h 252039"/>
              <a:gd name="connsiteX232" fmla="*/ 1291726 w 1945275"/>
              <a:gd name="connsiteY232" fmla="*/ 177168 h 252039"/>
              <a:gd name="connsiteX233" fmla="*/ 1294719 w 1945275"/>
              <a:gd name="connsiteY233" fmla="*/ 177247 h 252039"/>
              <a:gd name="connsiteX234" fmla="*/ 1320785 w 1945275"/>
              <a:gd name="connsiteY234" fmla="*/ 164489 h 252039"/>
              <a:gd name="connsiteX235" fmla="*/ 1321730 w 1945275"/>
              <a:gd name="connsiteY235" fmla="*/ 175042 h 252039"/>
              <a:gd name="connsiteX236" fmla="*/ 1345749 w 1945275"/>
              <a:gd name="connsiteY236" fmla="*/ 175042 h 252039"/>
              <a:gd name="connsiteX237" fmla="*/ 1344962 w 1945275"/>
              <a:gd name="connsiteY237" fmla="*/ 158583 h 252039"/>
              <a:gd name="connsiteX238" fmla="*/ 1345040 w 1945275"/>
              <a:gd name="connsiteY238" fmla="*/ 41088 h 252039"/>
              <a:gd name="connsiteX239" fmla="*/ 1345040 w 1945275"/>
              <a:gd name="connsiteY239" fmla="*/ 41088 h 252039"/>
              <a:gd name="connsiteX240" fmla="*/ 1297790 w 1945275"/>
              <a:gd name="connsiteY240" fmla="*/ 155197 h 252039"/>
              <a:gd name="connsiteX241" fmla="*/ 1274716 w 1945275"/>
              <a:gd name="connsiteY241" fmla="*/ 129288 h 252039"/>
              <a:gd name="connsiteX242" fmla="*/ 1295192 w 1945275"/>
              <a:gd name="connsiteY242" fmla="*/ 103930 h 252039"/>
              <a:gd name="connsiteX243" fmla="*/ 1297790 w 1945275"/>
              <a:gd name="connsiteY243" fmla="*/ 103773 h 252039"/>
              <a:gd name="connsiteX244" fmla="*/ 1320785 w 1945275"/>
              <a:gd name="connsiteY244" fmla="*/ 126295 h 252039"/>
              <a:gd name="connsiteX245" fmla="*/ 1320628 w 1945275"/>
              <a:gd name="connsiteY245" fmla="*/ 129130 h 252039"/>
              <a:gd name="connsiteX246" fmla="*/ 1297790 w 1945275"/>
              <a:gd name="connsiteY246" fmla="*/ 155197 h 252039"/>
              <a:gd name="connsiteX247" fmla="*/ 1297790 w 1945275"/>
              <a:gd name="connsiteY247" fmla="*/ 155197 h 252039"/>
              <a:gd name="connsiteX248" fmla="*/ 1361893 w 1945275"/>
              <a:gd name="connsiteY248" fmla="*/ 84007 h 252039"/>
              <a:gd name="connsiteX249" fmla="*/ 1387014 w 1945275"/>
              <a:gd name="connsiteY249" fmla="*/ 84007 h 252039"/>
              <a:gd name="connsiteX250" fmla="*/ 1387014 w 1945275"/>
              <a:gd name="connsiteY250" fmla="*/ 175042 h 252039"/>
              <a:gd name="connsiteX251" fmla="*/ 1361893 w 1945275"/>
              <a:gd name="connsiteY251" fmla="*/ 175042 h 252039"/>
              <a:gd name="connsiteX252" fmla="*/ 1361893 w 1945275"/>
              <a:gd name="connsiteY252" fmla="*/ 84007 h 252039"/>
              <a:gd name="connsiteX253" fmla="*/ 1374336 w 1945275"/>
              <a:gd name="connsiteY253" fmla="*/ 38883 h 252039"/>
              <a:gd name="connsiteX254" fmla="*/ 1359137 w 1945275"/>
              <a:gd name="connsiteY254" fmla="*/ 54003 h 252039"/>
              <a:gd name="connsiteX255" fmla="*/ 1374257 w 1945275"/>
              <a:gd name="connsiteY255" fmla="*/ 69202 h 252039"/>
              <a:gd name="connsiteX256" fmla="*/ 1374257 w 1945275"/>
              <a:gd name="connsiteY256" fmla="*/ 69202 h 252039"/>
              <a:gd name="connsiteX257" fmla="*/ 1380163 w 1945275"/>
              <a:gd name="connsiteY257" fmla="*/ 68099 h 252039"/>
              <a:gd name="connsiteX258" fmla="*/ 1385203 w 1945275"/>
              <a:gd name="connsiteY258" fmla="*/ 64870 h 252039"/>
              <a:gd name="connsiteX259" fmla="*/ 1388589 w 1945275"/>
              <a:gd name="connsiteY259" fmla="*/ 59988 h 252039"/>
              <a:gd name="connsiteX260" fmla="*/ 1389771 w 1945275"/>
              <a:gd name="connsiteY260" fmla="*/ 54239 h 252039"/>
              <a:gd name="connsiteX261" fmla="*/ 1374493 w 1945275"/>
              <a:gd name="connsiteY261" fmla="*/ 38962 h 252039"/>
              <a:gd name="connsiteX262" fmla="*/ 1374336 w 1945275"/>
              <a:gd name="connsiteY262" fmla="*/ 38883 h 252039"/>
              <a:gd name="connsiteX263" fmla="*/ 1374336 w 1945275"/>
              <a:gd name="connsiteY263" fmla="*/ 38883 h 252039"/>
              <a:gd name="connsiteX264" fmla="*/ 1467891 w 1945275"/>
              <a:gd name="connsiteY264" fmla="*/ 94717 h 252039"/>
              <a:gd name="connsiteX265" fmla="*/ 1441431 w 1945275"/>
              <a:gd name="connsiteY265" fmla="*/ 82353 h 252039"/>
              <a:gd name="connsiteX266" fmla="*/ 1398118 w 1945275"/>
              <a:gd name="connsiteY266" fmla="*/ 125272 h 252039"/>
              <a:gd name="connsiteX267" fmla="*/ 1398118 w 1945275"/>
              <a:gd name="connsiteY267" fmla="*/ 126768 h 252039"/>
              <a:gd name="connsiteX268" fmla="*/ 1438911 w 1945275"/>
              <a:gd name="connsiteY268" fmla="*/ 170947 h 252039"/>
              <a:gd name="connsiteX269" fmla="*/ 1441352 w 1945275"/>
              <a:gd name="connsiteY269" fmla="*/ 170947 h 252039"/>
              <a:gd name="connsiteX270" fmla="*/ 1467261 w 1945275"/>
              <a:gd name="connsiteY270" fmla="*/ 159292 h 252039"/>
              <a:gd name="connsiteX271" fmla="*/ 1467261 w 1945275"/>
              <a:gd name="connsiteY271" fmla="*/ 165907 h 252039"/>
              <a:gd name="connsiteX272" fmla="*/ 1442533 w 1945275"/>
              <a:gd name="connsiteY272" fmla="*/ 191264 h 252039"/>
              <a:gd name="connsiteX273" fmla="*/ 1420798 w 1945275"/>
              <a:gd name="connsiteY273" fmla="*/ 174097 h 252039"/>
              <a:gd name="connsiteX274" fmla="*/ 1398118 w 1945275"/>
              <a:gd name="connsiteY274" fmla="*/ 180003 h 252039"/>
              <a:gd name="connsiteX275" fmla="*/ 1443242 w 1945275"/>
              <a:gd name="connsiteY275" fmla="*/ 212920 h 252039"/>
              <a:gd name="connsiteX276" fmla="*/ 1491989 w 1945275"/>
              <a:gd name="connsiteY276" fmla="*/ 165198 h 252039"/>
              <a:gd name="connsiteX277" fmla="*/ 1491989 w 1945275"/>
              <a:gd name="connsiteY277" fmla="*/ 84007 h 252039"/>
              <a:gd name="connsiteX278" fmla="*/ 1467812 w 1945275"/>
              <a:gd name="connsiteY278" fmla="*/ 84007 h 252039"/>
              <a:gd name="connsiteX279" fmla="*/ 1467812 w 1945275"/>
              <a:gd name="connsiteY279" fmla="*/ 94717 h 252039"/>
              <a:gd name="connsiteX280" fmla="*/ 1445841 w 1945275"/>
              <a:gd name="connsiteY280" fmla="*/ 149842 h 252039"/>
              <a:gd name="connsiteX281" fmla="*/ 1423476 w 1945275"/>
              <a:gd name="connsiteY281" fmla="*/ 129288 h 252039"/>
              <a:gd name="connsiteX282" fmla="*/ 1423555 w 1945275"/>
              <a:gd name="connsiteY282" fmla="*/ 126689 h 252039"/>
              <a:gd name="connsiteX283" fmla="*/ 1444738 w 1945275"/>
              <a:gd name="connsiteY283" fmla="*/ 103694 h 252039"/>
              <a:gd name="connsiteX284" fmla="*/ 1467734 w 1945275"/>
              <a:gd name="connsiteY284" fmla="*/ 124878 h 252039"/>
              <a:gd name="connsiteX285" fmla="*/ 1467734 w 1945275"/>
              <a:gd name="connsiteY285" fmla="*/ 126768 h 252039"/>
              <a:gd name="connsiteX286" fmla="*/ 1448203 w 1945275"/>
              <a:gd name="connsiteY286" fmla="*/ 149842 h 252039"/>
              <a:gd name="connsiteX287" fmla="*/ 1445841 w 1945275"/>
              <a:gd name="connsiteY287" fmla="*/ 149842 h 252039"/>
              <a:gd name="connsiteX288" fmla="*/ 1445841 w 1945275"/>
              <a:gd name="connsiteY288" fmla="*/ 149842 h 252039"/>
              <a:gd name="connsiteX289" fmla="*/ 1557115 w 1945275"/>
              <a:gd name="connsiteY289" fmla="*/ 81565 h 252039"/>
              <a:gd name="connsiteX290" fmla="*/ 1531994 w 1945275"/>
              <a:gd name="connsiteY290" fmla="*/ 91567 h 252039"/>
              <a:gd name="connsiteX291" fmla="*/ 1531994 w 1945275"/>
              <a:gd name="connsiteY291" fmla="*/ 41088 h 252039"/>
              <a:gd name="connsiteX292" fmla="*/ 1506872 w 1945275"/>
              <a:gd name="connsiteY292" fmla="*/ 41088 h 252039"/>
              <a:gd name="connsiteX293" fmla="*/ 1506872 w 1945275"/>
              <a:gd name="connsiteY293" fmla="*/ 174963 h 252039"/>
              <a:gd name="connsiteX294" fmla="*/ 1531994 w 1945275"/>
              <a:gd name="connsiteY294" fmla="*/ 174963 h 252039"/>
              <a:gd name="connsiteX295" fmla="*/ 1531994 w 1945275"/>
              <a:gd name="connsiteY295" fmla="*/ 121570 h 252039"/>
              <a:gd name="connsiteX296" fmla="*/ 1548610 w 1945275"/>
              <a:gd name="connsiteY296" fmla="*/ 103852 h 252039"/>
              <a:gd name="connsiteX297" fmla="*/ 1549319 w 1945275"/>
              <a:gd name="connsiteY297" fmla="*/ 103852 h 252039"/>
              <a:gd name="connsiteX298" fmla="*/ 1566644 w 1945275"/>
              <a:gd name="connsiteY298" fmla="*/ 118735 h 252039"/>
              <a:gd name="connsiteX299" fmla="*/ 1566565 w 1945275"/>
              <a:gd name="connsiteY299" fmla="*/ 121964 h 252039"/>
              <a:gd name="connsiteX300" fmla="*/ 1566565 w 1945275"/>
              <a:gd name="connsiteY300" fmla="*/ 175042 h 252039"/>
              <a:gd name="connsiteX301" fmla="*/ 1591686 w 1945275"/>
              <a:gd name="connsiteY301" fmla="*/ 175042 h 252039"/>
              <a:gd name="connsiteX302" fmla="*/ 1591686 w 1945275"/>
              <a:gd name="connsiteY302" fmla="*/ 117712 h 252039"/>
              <a:gd name="connsiteX303" fmla="*/ 1557115 w 1945275"/>
              <a:gd name="connsiteY303" fmla="*/ 81565 h 252039"/>
              <a:gd name="connsiteX304" fmla="*/ 1557115 w 1945275"/>
              <a:gd name="connsiteY304" fmla="*/ 81565 h 252039"/>
              <a:gd name="connsiteX305" fmla="*/ 1646418 w 1945275"/>
              <a:gd name="connsiteY305" fmla="*/ 81250 h 252039"/>
              <a:gd name="connsiteX306" fmla="*/ 1600664 w 1945275"/>
              <a:gd name="connsiteY306" fmla="*/ 127713 h 252039"/>
              <a:gd name="connsiteX307" fmla="*/ 1600664 w 1945275"/>
              <a:gd name="connsiteY307" fmla="*/ 129130 h 252039"/>
              <a:gd name="connsiteX308" fmla="*/ 1645079 w 1945275"/>
              <a:gd name="connsiteY308" fmla="*/ 177719 h 252039"/>
              <a:gd name="connsiteX309" fmla="*/ 1648623 w 1945275"/>
              <a:gd name="connsiteY309" fmla="*/ 177719 h 252039"/>
              <a:gd name="connsiteX310" fmla="*/ 1690912 w 1945275"/>
              <a:gd name="connsiteY310" fmla="*/ 148897 h 252039"/>
              <a:gd name="connsiteX311" fmla="*/ 1669964 w 1945275"/>
              <a:gd name="connsiteY311" fmla="*/ 142754 h 252039"/>
              <a:gd name="connsiteX312" fmla="*/ 1648780 w 1945275"/>
              <a:gd name="connsiteY312" fmla="*/ 156614 h 252039"/>
              <a:gd name="connsiteX313" fmla="*/ 1625392 w 1945275"/>
              <a:gd name="connsiteY313" fmla="*/ 135903 h 252039"/>
              <a:gd name="connsiteX314" fmla="*/ 1691857 w 1945275"/>
              <a:gd name="connsiteY314" fmla="*/ 135903 h 252039"/>
              <a:gd name="connsiteX315" fmla="*/ 1692251 w 1945275"/>
              <a:gd name="connsiteY315" fmla="*/ 128343 h 252039"/>
              <a:gd name="connsiteX316" fmla="*/ 1646418 w 1945275"/>
              <a:gd name="connsiteY316" fmla="*/ 81250 h 252039"/>
              <a:gd name="connsiteX317" fmla="*/ 1646418 w 1945275"/>
              <a:gd name="connsiteY317" fmla="*/ 81250 h 252039"/>
              <a:gd name="connsiteX318" fmla="*/ 1626022 w 1945275"/>
              <a:gd name="connsiteY318" fmla="*/ 119129 h 252039"/>
              <a:gd name="connsiteX319" fmla="*/ 1646812 w 1945275"/>
              <a:gd name="connsiteY319" fmla="*/ 101174 h 252039"/>
              <a:gd name="connsiteX320" fmla="*/ 1667444 w 1945275"/>
              <a:gd name="connsiteY320" fmla="*/ 117318 h 252039"/>
              <a:gd name="connsiteX321" fmla="*/ 1667602 w 1945275"/>
              <a:gd name="connsiteY321" fmla="*/ 119129 h 252039"/>
              <a:gd name="connsiteX322" fmla="*/ 1626022 w 1945275"/>
              <a:gd name="connsiteY322" fmla="*/ 119129 h 252039"/>
              <a:gd name="connsiteX323" fmla="*/ 1735406 w 1945275"/>
              <a:gd name="connsiteY323" fmla="*/ 56838 h 252039"/>
              <a:gd name="connsiteX324" fmla="*/ 1712726 w 1945275"/>
              <a:gd name="connsiteY324" fmla="*/ 56838 h 252039"/>
              <a:gd name="connsiteX325" fmla="*/ 1712726 w 1945275"/>
              <a:gd name="connsiteY325" fmla="*/ 69595 h 252039"/>
              <a:gd name="connsiteX326" fmla="*/ 1700756 w 1945275"/>
              <a:gd name="connsiteY326" fmla="*/ 84007 h 252039"/>
              <a:gd name="connsiteX327" fmla="*/ 1698314 w 1945275"/>
              <a:gd name="connsiteY327" fmla="*/ 84007 h 252039"/>
              <a:gd name="connsiteX328" fmla="*/ 1693589 w 1945275"/>
              <a:gd name="connsiteY328" fmla="*/ 84007 h 252039"/>
              <a:gd name="connsiteX329" fmla="*/ 1693589 w 1945275"/>
              <a:gd name="connsiteY329" fmla="*/ 105820 h 252039"/>
              <a:gd name="connsiteX330" fmla="*/ 1710363 w 1945275"/>
              <a:gd name="connsiteY330" fmla="*/ 105820 h 252039"/>
              <a:gd name="connsiteX331" fmla="*/ 1710363 w 1945275"/>
              <a:gd name="connsiteY331" fmla="*/ 148188 h 252039"/>
              <a:gd name="connsiteX332" fmla="*/ 1739816 w 1945275"/>
              <a:gd name="connsiteY332" fmla="*/ 176302 h 252039"/>
              <a:gd name="connsiteX333" fmla="*/ 1753991 w 1945275"/>
              <a:gd name="connsiteY333" fmla="*/ 174097 h 252039"/>
              <a:gd name="connsiteX334" fmla="*/ 1753991 w 1945275"/>
              <a:gd name="connsiteY334" fmla="*/ 153779 h 252039"/>
              <a:gd name="connsiteX335" fmla="*/ 1746273 w 1945275"/>
              <a:gd name="connsiteY335" fmla="*/ 154488 h 252039"/>
              <a:gd name="connsiteX336" fmla="*/ 1735327 w 1945275"/>
              <a:gd name="connsiteY336" fmla="*/ 143935 h 252039"/>
              <a:gd name="connsiteX337" fmla="*/ 1735327 w 1945275"/>
              <a:gd name="connsiteY337" fmla="*/ 105820 h 252039"/>
              <a:gd name="connsiteX338" fmla="*/ 1754070 w 1945275"/>
              <a:gd name="connsiteY338" fmla="*/ 105820 h 252039"/>
              <a:gd name="connsiteX339" fmla="*/ 1754070 w 1945275"/>
              <a:gd name="connsiteY339" fmla="*/ 84007 h 252039"/>
              <a:gd name="connsiteX340" fmla="*/ 1735406 w 1945275"/>
              <a:gd name="connsiteY340" fmla="*/ 84007 h 252039"/>
              <a:gd name="connsiteX341" fmla="*/ 1735406 w 1945275"/>
              <a:gd name="connsiteY341" fmla="*/ 56838 h 252039"/>
              <a:gd name="connsiteX342" fmla="*/ 1735406 w 1945275"/>
              <a:gd name="connsiteY342" fmla="*/ 56838 h 252039"/>
              <a:gd name="connsiteX343" fmla="*/ 1804234 w 1945275"/>
              <a:gd name="connsiteY343" fmla="*/ 81250 h 252039"/>
              <a:gd name="connsiteX344" fmla="*/ 1758480 w 1945275"/>
              <a:gd name="connsiteY344" fmla="*/ 127713 h 252039"/>
              <a:gd name="connsiteX345" fmla="*/ 1758480 w 1945275"/>
              <a:gd name="connsiteY345" fmla="*/ 129130 h 252039"/>
              <a:gd name="connsiteX346" fmla="*/ 1802974 w 1945275"/>
              <a:gd name="connsiteY346" fmla="*/ 177719 h 252039"/>
              <a:gd name="connsiteX347" fmla="*/ 1806517 w 1945275"/>
              <a:gd name="connsiteY347" fmla="*/ 177719 h 252039"/>
              <a:gd name="connsiteX348" fmla="*/ 1848806 w 1945275"/>
              <a:gd name="connsiteY348" fmla="*/ 148897 h 252039"/>
              <a:gd name="connsiteX349" fmla="*/ 1827859 w 1945275"/>
              <a:gd name="connsiteY349" fmla="*/ 142754 h 252039"/>
              <a:gd name="connsiteX350" fmla="*/ 1806675 w 1945275"/>
              <a:gd name="connsiteY350" fmla="*/ 156614 h 252039"/>
              <a:gd name="connsiteX351" fmla="*/ 1783207 w 1945275"/>
              <a:gd name="connsiteY351" fmla="*/ 135903 h 252039"/>
              <a:gd name="connsiteX352" fmla="*/ 1849673 w 1945275"/>
              <a:gd name="connsiteY352" fmla="*/ 135903 h 252039"/>
              <a:gd name="connsiteX353" fmla="*/ 1850066 w 1945275"/>
              <a:gd name="connsiteY353" fmla="*/ 128343 h 252039"/>
              <a:gd name="connsiteX354" fmla="*/ 1804234 w 1945275"/>
              <a:gd name="connsiteY354" fmla="*/ 81250 h 252039"/>
              <a:gd name="connsiteX355" fmla="*/ 1804234 w 1945275"/>
              <a:gd name="connsiteY355" fmla="*/ 81250 h 252039"/>
              <a:gd name="connsiteX356" fmla="*/ 1783837 w 1945275"/>
              <a:gd name="connsiteY356" fmla="*/ 119129 h 252039"/>
              <a:gd name="connsiteX357" fmla="*/ 1804627 w 1945275"/>
              <a:gd name="connsiteY357" fmla="*/ 101174 h 252039"/>
              <a:gd name="connsiteX358" fmla="*/ 1825260 w 1945275"/>
              <a:gd name="connsiteY358" fmla="*/ 117318 h 252039"/>
              <a:gd name="connsiteX359" fmla="*/ 1825417 w 1945275"/>
              <a:gd name="connsiteY359" fmla="*/ 119129 h 252039"/>
              <a:gd name="connsiteX360" fmla="*/ 1783837 w 1945275"/>
              <a:gd name="connsiteY360" fmla="*/ 119129 h 252039"/>
              <a:gd name="connsiteX361" fmla="*/ 1911728 w 1945275"/>
              <a:gd name="connsiteY361" fmla="*/ 81644 h 252039"/>
              <a:gd name="connsiteX362" fmla="*/ 1884874 w 1945275"/>
              <a:gd name="connsiteY362" fmla="*/ 95347 h 252039"/>
              <a:gd name="connsiteX363" fmla="*/ 1884874 w 1945275"/>
              <a:gd name="connsiteY363" fmla="*/ 84085 h 252039"/>
              <a:gd name="connsiteX364" fmla="*/ 1860461 w 1945275"/>
              <a:gd name="connsiteY364" fmla="*/ 84085 h 252039"/>
              <a:gd name="connsiteX365" fmla="*/ 1860461 w 1945275"/>
              <a:gd name="connsiteY365" fmla="*/ 175042 h 252039"/>
              <a:gd name="connsiteX366" fmla="*/ 1885583 w 1945275"/>
              <a:gd name="connsiteY366" fmla="*/ 175042 h 252039"/>
              <a:gd name="connsiteX367" fmla="*/ 1885583 w 1945275"/>
              <a:gd name="connsiteY367" fmla="*/ 122673 h 252039"/>
              <a:gd name="connsiteX368" fmla="*/ 1901175 w 1945275"/>
              <a:gd name="connsiteY368" fmla="*/ 103852 h 252039"/>
              <a:gd name="connsiteX369" fmla="*/ 1902908 w 1945275"/>
              <a:gd name="connsiteY369" fmla="*/ 103773 h 252039"/>
              <a:gd name="connsiteX370" fmla="*/ 1920233 w 1945275"/>
              <a:gd name="connsiteY370" fmla="*/ 118657 h 252039"/>
              <a:gd name="connsiteX371" fmla="*/ 1920154 w 1945275"/>
              <a:gd name="connsiteY371" fmla="*/ 121885 h 252039"/>
              <a:gd name="connsiteX372" fmla="*/ 1920154 w 1945275"/>
              <a:gd name="connsiteY372" fmla="*/ 174963 h 252039"/>
              <a:gd name="connsiteX373" fmla="*/ 1945275 w 1945275"/>
              <a:gd name="connsiteY373" fmla="*/ 174963 h 252039"/>
              <a:gd name="connsiteX374" fmla="*/ 1945275 w 1945275"/>
              <a:gd name="connsiteY374" fmla="*/ 117633 h 252039"/>
              <a:gd name="connsiteX375" fmla="*/ 1911728 w 1945275"/>
              <a:gd name="connsiteY375" fmla="*/ 81644 h 252039"/>
              <a:gd name="connsiteX376" fmla="*/ 1911728 w 1945275"/>
              <a:gd name="connsiteY376" fmla="*/ 81644 h 252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</a:cxnLst>
            <a:rect l="l" t="t" r="r" b="b"/>
            <a:pathLst>
              <a:path w="1945275" h="252039">
                <a:moveTo>
                  <a:pt x="202452" y="198194"/>
                </a:moveTo>
                <a:lnTo>
                  <a:pt x="202452" y="198194"/>
                </a:lnTo>
                <a:cubicBezTo>
                  <a:pt x="161423" y="238042"/>
                  <a:pt x="96060" y="238042"/>
                  <a:pt x="55031" y="198194"/>
                </a:cubicBezTo>
                <a:cubicBezTo>
                  <a:pt x="15105" y="159528"/>
                  <a:pt x="14160" y="95819"/>
                  <a:pt x="52826" y="55972"/>
                </a:cubicBezTo>
                <a:cubicBezTo>
                  <a:pt x="53535" y="55263"/>
                  <a:pt x="54244" y="54554"/>
                  <a:pt x="55031" y="53845"/>
                </a:cubicBezTo>
                <a:cubicBezTo>
                  <a:pt x="96060" y="13998"/>
                  <a:pt x="161423" y="13998"/>
                  <a:pt x="202452" y="53845"/>
                </a:cubicBezTo>
                <a:lnTo>
                  <a:pt x="202452" y="53845"/>
                </a:lnTo>
                <a:lnTo>
                  <a:pt x="217415" y="68493"/>
                </a:lnTo>
                <a:lnTo>
                  <a:pt x="205208" y="80384"/>
                </a:lnTo>
                <a:lnTo>
                  <a:pt x="190246" y="65737"/>
                </a:lnTo>
                <a:cubicBezTo>
                  <a:pt x="155989" y="32425"/>
                  <a:pt x="101415" y="32425"/>
                  <a:pt x="67159" y="65737"/>
                </a:cubicBezTo>
                <a:cubicBezTo>
                  <a:pt x="33848" y="98024"/>
                  <a:pt x="33060" y="151180"/>
                  <a:pt x="65348" y="184492"/>
                </a:cubicBezTo>
                <a:cubicBezTo>
                  <a:pt x="65899" y="185122"/>
                  <a:pt x="66529" y="185673"/>
                  <a:pt x="67080" y="186224"/>
                </a:cubicBezTo>
                <a:cubicBezTo>
                  <a:pt x="101415" y="219535"/>
                  <a:pt x="155911" y="219535"/>
                  <a:pt x="190167" y="186224"/>
                </a:cubicBezTo>
                <a:lnTo>
                  <a:pt x="190246" y="186303"/>
                </a:lnTo>
                <a:lnTo>
                  <a:pt x="281281" y="97237"/>
                </a:lnTo>
                <a:lnTo>
                  <a:pt x="263956" y="80305"/>
                </a:lnTo>
                <a:lnTo>
                  <a:pt x="173078" y="169450"/>
                </a:lnTo>
                <a:lnTo>
                  <a:pt x="173078" y="169450"/>
                </a:lnTo>
                <a:cubicBezTo>
                  <a:pt x="167251" y="175120"/>
                  <a:pt x="160321" y="179688"/>
                  <a:pt x="152682" y="182759"/>
                </a:cubicBezTo>
                <a:cubicBezTo>
                  <a:pt x="137325" y="188980"/>
                  <a:pt x="120079" y="188980"/>
                  <a:pt x="104723" y="182759"/>
                </a:cubicBezTo>
                <a:cubicBezTo>
                  <a:pt x="97163" y="179688"/>
                  <a:pt x="90233" y="175199"/>
                  <a:pt x="84405" y="169450"/>
                </a:cubicBezTo>
                <a:cubicBezTo>
                  <a:pt x="78578" y="163780"/>
                  <a:pt x="74010" y="157008"/>
                  <a:pt x="70781" y="149527"/>
                </a:cubicBezTo>
                <a:cubicBezTo>
                  <a:pt x="64403" y="134485"/>
                  <a:pt x="64403" y="117554"/>
                  <a:pt x="70781" y="102592"/>
                </a:cubicBezTo>
                <a:cubicBezTo>
                  <a:pt x="73931" y="95110"/>
                  <a:pt x="78578" y="88338"/>
                  <a:pt x="84405" y="82668"/>
                </a:cubicBezTo>
                <a:cubicBezTo>
                  <a:pt x="90233" y="76919"/>
                  <a:pt x="97163" y="72430"/>
                  <a:pt x="104723" y="69359"/>
                </a:cubicBezTo>
                <a:cubicBezTo>
                  <a:pt x="120079" y="63138"/>
                  <a:pt x="137325" y="63138"/>
                  <a:pt x="152682" y="69359"/>
                </a:cubicBezTo>
                <a:cubicBezTo>
                  <a:pt x="160242" y="72430"/>
                  <a:pt x="167172" y="76919"/>
                  <a:pt x="172999" y="82668"/>
                </a:cubicBezTo>
                <a:lnTo>
                  <a:pt x="172999" y="82668"/>
                </a:lnTo>
                <a:lnTo>
                  <a:pt x="187962" y="97315"/>
                </a:lnTo>
                <a:lnTo>
                  <a:pt x="175992" y="109049"/>
                </a:lnTo>
                <a:lnTo>
                  <a:pt x="161029" y="94402"/>
                </a:lnTo>
                <a:cubicBezTo>
                  <a:pt x="154572" y="88102"/>
                  <a:pt x="146460" y="83849"/>
                  <a:pt x="137562" y="82117"/>
                </a:cubicBezTo>
                <a:cubicBezTo>
                  <a:pt x="128663" y="80384"/>
                  <a:pt x="119528" y="81250"/>
                  <a:pt x="111102" y="84637"/>
                </a:cubicBezTo>
                <a:cubicBezTo>
                  <a:pt x="102754" y="88023"/>
                  <a:pt x="95667" y="93772"/>
                  <a:pt x="90548" y="101174"/>
                </a:cubicBezTo>
                <a:cubicBezTo>
                  <a:pt x="80231" y="116137"/>
                  <a:pt x="80231" y="135982"/>
                  <a:pt x="90548" y="150944"/>
                </a:cubicBezTo>
                <a:cubicBezTo>
                  <a:pt x="95588" y="158347"/>
                  <a:pt x="102754" y="164095"/>
                  <a:pt x="111102" y="167403"/>
                </a:cubicBezTo>
                <a:cubicBezTo>
                  <a:pt x="119449" y="170789"/>
                  <a:pt x="128663" y="171655"/>
                  <a:pt x="137562" y="169923"/>
                </a:cubicBezTo>
                <a:cubicBezTo>
                  <a:pt x="146382" y="168190"/>
                  <a:pt x="154572" y="163938"/>
                  <a:pt x="161029" y="157638"/>
                </a:cubicBezTo>
                <a:lnTo>
                  <a:pt x="252143" y="68572"/>
                </a:lnTo>
                <a:lnTo>
                  <a:pt x="219698" y="36914"/>
                </a:lnTo>
                <a:cubicBezTo>
                  <a:pt x="168983" y="-12305"/>
                  <a:pt x="88343" y="-12305"/>
                  <a:pt x="37706" y="36914"/>
                </a:cubicBezTo>
                <a:cubicBezTo>
                  <a:pt x="-11513" y="84637"/>
                  <a:pt x="-12694" y="163229"/>
                  <a:pt x="35029" y="212448"/>
                </a:cubicBezTo>
                <a:cubicBezTo>
                  <a:pt x="35895" y="213393"/>
                  <a:pt x="36840" y="214259"/>
                  <a:pt x="37706" y="215125"/>
                </a:cubicBezTo>
                <a:cubicBezTo>
                  <a:pt x="88421" y="264344"/>
                  <a:pt x="169062" y="264344"/>
                  <a:pt x="219777" y="215125"/>
                </a:cubicBezTo>
                <a:lnTo>
                  <a:pt x="310734" y="125980"/>
                </a:lnTo>
                <a:lnTo>
                  <a:pt x="293409" y="109049"/>
                </a:lnTo>
                <a:lnTo>
                  <a:pt x="202452" y="198194"/>
                </a:lnTo>
                <a:close/>
                <a:moveTo>
                  <a:pt x="143704" y="140707"/>
                </a:moveTo>
                <a:lnTo>
                  <a:pt x="143625" y="140628"/>
                </a:lnTo>
                <a:cubicBezTo>
                  <a:pt x="140633" y="143542"/>
                  <a:pt x="136932" y="145510"/>
                  <a:pt x="132837" y="146298"/>
                </a:cubicBezTo>
                <a:cubicBezTo>
                  <a:pt x="128742" y="147085"/>
                  <a:pt x="124489" y="146692"/>
                  <a:pt x="120709" y="145117"/>
                </a:cubicBezTo>
                <a:cubicBezTo>
                  <a:pt x="116850" y="143542"/>
                  <a:pt x="113622" y="140943"/>
                  <a:pt x="111259" y="137557"/>
                </a:cubicBezTo>
                <a:cubicBezTo>
                  <a:pt x="106534" y="130627"/>
                  <a:pt x="106534" y="121570"/>
                  <a:pt x="111259" y="114640"/>
                </a:cubicBezTo>
                <a:cubicBezTo>
                  <a:pt x="113622" y="111254"/>
                  <a:pt x="116850" y="108577"/>
                  <a:pt x="120709" y="107080"/>
                </a:cubicBezTo>
                <a:cubicBezTo>
                  <a:pt x="124568" y="105505"/>
                  <a:pt x="128820" y="105112"/>
                  <a:pt x="132837" y="105899"/>
                </a:cubicBezTo>
                <a:cubicBezTo>
                  <a:pt x="136932" y="106687"/>
                  <a:pt x="140633" y="108655"/>
                  <a:pt x="143625" y="111569"/>
                </a:cubicBezTo>
                <a:lnTo>
                  <a:pt x="143704" y="111490"/>
                </a:lnTo>
                <a:lnTo>
                  <a:pt x="158667" y="126138"/>
                </a:lnTo>
                <a:lnTo>
                  <a:pt x="143704" y="140707"/>
                </a:lnTo>
                <a:close/>
                <a:moveTo>
                  <a:pt x="405234" y="81250"/>
                </a:moveTo>
                <a:cubicBezTo>
                  <a:pt x="379719" y="81487"/>
                  <a:pt x="359244" y="102277"/>
                  <a:pt x="359480" y="127713"/>
                </a:cubicBezTo>
                <a:cubicBezTo>
                  <a:pt x="359480" y="128185"/>
                  <a:pt x="359480" y="128658"/>
                  <a:pt x="359480" y="129130"/>
                </a:cubicBezTo>
                <a:cubicBezTo>
                  <a:pt x="358299" y="154803"/>
                  <a:pt x="378223" y="176617"/>
                  <a:pt x="403974" y="177719"/>
                </a:cubicBezTo>
                <a:cubicBezTo>
                  <a:pt x="405155" y="177798"/>
                  <a:pt x="406337" y="177798"/>
                  <a:pt x="407518" y="177719"/>
                </a:cubicBezTo>
                <a:cubicBezTo>
                  <a:pt x="426575" y="178900"/>
                  <a:pt x="443979" y="167009"/>
                  <a:pt x="449807" y="148897"/>
                </a:cubicBezTo>
                <a:lnTo>
                  <a:pt x="428859" y="142754"/>
                </a:lnTo>
                <a:cubicBezTo>
                  <a:pt x="425867" y="151732"/>
                  <a:pt x="417125" y="157480"/>
                  <a:pt x="407675" y="156614"/>
                </a:cubicBezTo>
                <a:cubicBezTo>
                  <a:pt x="395548" y="157165"/>
                  <a:pt x="385153" y="148030"/>
                  <a:pt x="384286" y="135903"/>
                </a:cubicBezTo>
                <a:lnTo>
                  <a:pt x="450752" y="135903"/>
                </a:lnTo>
                <a:cubicBezTo>
                  <a:pt x="450752" y="135509"/>
                  <a:pt x="451145" y="131808"/>
                  <a:pt x="451145" y="128343"/>
                </a:cubicBezTo>
                <a:cubicBezTo>
                  <a:pt x="451145" y="99205"/>
                  <a:pt x="433899" y="81250"/>
                  <a:pt x="405234" y="81250"/>
                </a:cubicBezTo>
                <a:lnTo>
                  <a:pt x="405234" y="81250"/>
                </a:lnTo>
                <a:close/>
                <a:moveTo>
                  <a:pt x="384838" y="119129"/>
                </a:moveTo>
                <a:cubicBezTo>
                  <a:pt x="385861" y="108577"/>
                  <a:pt x="394997" y="100702"/>
                  <a:pt x="405549" y="101174"/>
                </a:cubicBezTo>
                <a:cubicBezTo>
                  <a:pt x="415708" y="99914"/>
                  <a:pt x="424922" y="107159"/>
                  <a:pt x="426182" y="117318"/>
                </a:cubicBezTo>
                <a:cubicBezTo>
                  <a:pt x="426260" y="117948"/>
                  <a:pt x="426260" y="118499"/>
                  <a:pt x="426339" y="119129"/>
                </a:cubicBezTo>
                <a:lnTo>
                  <a:pt x="384838" y="119129"/>
                </a:lnTo>
                <a:lnTo>
                  <a:pt x="384838" y="119129"/>
                </a:lnTo>
                <a:close/>
                <a:moveTo>
                  <a:pt x="546985" y="96607"/>
                </a:moveTo>
                <a:lnTo>
                  <a:pt x="488631" y="96607"/>
                </a:lnTo>
                <a:lnTo>
                  <a:pt x="488631" y="43844"/>
                </a:lnTo>
                <a:lnTo>
                  <a:pt x="462564" y="43844"/>
                </a:lnTo>
                <a:lnTo>
                  <a:pt x="462564" y="174963"/>
                </a:lnTo>
                <a:lnTo>
                  <a:pt x="488631" y="174963"/>
                </a:lnTo>
                <a:lnTo>
                  <a:pt x="488631" y="120625"/>
                </a:lnTo>
                <a:lnTo>
                  <a:pt x="546985" y="120625"/>
                </a:lnTo>
                <a:lnTo>
                  <a:pt x="546985" y="174963"/>
                </a:lnTo>
                <a:lnTo>
                  <a:pt x="573287" y="174963"/>
                </a:lnTo>
                <a:lnTo>
                  <a:pt x="573287" y="43844"/>
                </a:lnTo>
                <a:lnTo>
                  <a:pt x="546985" y="43844"/>
                </a:lnTo>
                <a:lnTo>
                  <a:pt x="546985" y="96607"/>
                </a:lnTo>
                <a:lnTo>
                  <a:pt x="546985" y="96607"/>
                </a:lnTo>
                <a:close/>
                <a:moveTo>
                  <a:pt x="647076" y="71800"/>
                </a:moveTo>
                <a:cubicBezTo>
                  <a:pt x="654243" y="72037"/>
                  <a:pt x="660228" y="66524"/>
                  <a:pt x="660464" y="59358"/>
                </a:cubicBezTo>
                <a:cubicBezTo>
                  <a:pt x="660621" y="55657"/>
                  <a:pt x="659204" y="52113"/>
                  <a:pt x="656526" y="49593"/>
                </a:cubicBezTo>
                <a:cubicBezTo>
                  <a:pt x="654006" y="47152"/>
                  <a:pt x="650620" y="45734"/>
                  <a:pt x="647076" y="45734"/>
                </a:cubicBezTo>
                <a:cubicBezTo>
                  <a:pt x="639910" y="45655"/>
                  <a:pt x="633925" y="51404"/>
                  <a:pt x="633846" y="58570"/>
                </a:cubicBezTo>
                <a:cubicBezTo>
                  <a:pt x="633846" y="58649"/>
                  <a:pt x="633846" y="58728"/>
                  <a:pt x="633846" y="58885"/>
                </a:cubicBezTo>
                <a:cubicBezTo>
                  <a:pt x="633846" y="65973"/>
                  <a:pt x="639516" y="71800"/>
                  <a:pt x="646683" y="71800"/>
                </a:cubicBezTo>
                <a:cubicBezTo>
                  <a:pt x="646761" y="71800"/>
                  <a:pt x="646919" y="71800"/>
                  <a:pt x="647076" y="71800"/>
                </a:cubicBezTo>
                <a:lnTo>
                  <a:pt x="647076" y="71800"/>
                </a:lnTo>
                <a:close/>
                <a:moveTo>
                  <a:pt x="607386" y="71800"/>
                </a:moveTo>
                <a:cubicBezTo>
                  <a:pt x="614552" y="72037"/>
                  <a:pt x="620537" y="66524"/>
                  <a:pt x="620774" y="59358"/>
                </a:cubicBezTo>
                <a:cubicBezTo>
                  <a:pt x="620931" y="55657"/>
                  <a:pt x="619514" y="52113"/>
                  <a:pt x="616836" y="49593"/>
                </a:cubicBezTo>
                <a:cubicBezTo>
                  <a:pt x="614316" y="47152"/>
                  <a:pt x="610930" y="45734"/>
                  <a:pt x="607386" y="45734"/>
                </a:cubicBezTo>
                <a:cubicBezTo>
                  <a:pt x="600141" y="45734"/>
                  <a:pt x="594235" y="51562"/>
                  <a:pt x="594156" y="58807"/>
                </a:cubicBezTo>
                <a:cubicBezTo>
                  <a:pt x="594156" y="58807"/>
                  <a:pt x="594156" y="58807"/>
                  <a:pt x="594156" y="58807"/>
                </a:cubicBezTo>
                <a:cubicBezTo>
                  <a:pt x="594156" y="60539"/>
                  <a:pt x="594471" y="62193"/>
                  <a:pt x="595101" y="63768"/>
                </a:cubicBezTo>
                <a:cubicBezTo>
                  <a:pt x="595731" y="65343"/>
                  <a:pt x="596755" y="66760"/>
                  <a:pt x="597936" y="67942"/>
                </a:cubicBezTo>
                <a:cubicBezTo>
                  <a:pt x="599275" y="69280"/>
                  <a:pt x="600692" y="70225"/>
                  <a:pt x="602346" y="70855"/>
                </a:cubicBezTo>
                <a:cubicBezTo>
                  <a:pt x="603921" y="71485"/>
                  <a:pt x="605654" y="71800"/>
                  <a:pt x="607386" y="71800"/>
                </a:cubicBezTo>
                <a:close/>
                <a:moveTo>
                  <a:pt x="666921" y="115822"/>
                </a:moveTo>
                <a:cubicBezTo>
                  <a:pt x="666921" y="97552"/>
                  <a:pt x="655975" y="81250"/>
                  <a:pt x="626522" y="81250"/>
                </a:cubicBezTo>
                <a:cubicBezTo>
                  <a:pt x="601559" y="81250"/>
                  <a:pt x="588171" y="97000"/>
                  <a:pt x="586675" y="111175"/>
                </a:cubicBezTo>
                <a:lnTo>
                  <a:pt x="608961" y="115822"/>
                </a:lnTo>
                <a:cubicBezTo>
                  <a:pt x="609827" y="106844"/>
                  <a:pt x="617702" y="100229"/>
                  <a:pt x="626680" y="101017"/>
                </a:cubicBezTo>
                <a:cubicBezTo>
                  <a:pt x="637233" y="101017"/>
                  <a:pt x="642351" y="106372"/>
                  <a:pt x="642351" y="112829"/>
                </a:cubicBezTo>
                <a:cubicBezTo>
                  <a:pt x="642351" y="115979"/>
                  <a:pt x="640619" y="118578"/>
                  <a:pt x="635343" y="119287"/>
                </a:cubicBezTo>
                <a:lnTo>
                  <a:pt x="612505" y="122594"/>
                </a:lnTo>
                <a:cubicBezTo>
                  <a:pt x="596991" y="124799"/>
                  <a:pt x="584706" y="133855"/>
                  <a:pt x="584706" y="150157"/>
                </a:cubicBezTo>
                <a:cubicBezTo>
                  <a:pt x="584706" y="164410"/>
                  <a:pt x="596834" y="177562"/>
                  <a:pt x="616679" y="177562"/>
                </a:cubicBezTo>
                <a:cubicBezTo>
                  <a:pt x="627546" y="178113"/>
                  <a:pt x="637941" y="172994"/>
                  <a:pt x="644084" y="164095"/>
                </a:cubicBezTo>
                <a:cubicBezTo>
                  <a:pt x="644084" y="167718"/>
                  <a:pt x="644399" y="171419"/>
                  <a:pt x="645029" y="175042"/>
                </a:cubicBezTo>
                <a:lnTo>
                  <a:pt x="668103" y="175042"/>
                </a:lnTo>
                <a:cubicBezTo>
                  <a:pt x="667394" y="170238"/>
                  <a:pt x="667000" y="165434"/>
                  <a:pt x="667000" y="160630"/>
                </a:cubicBezTo>
                <a:lnTo>
                  <a:pt x="666921" y="115822"/>
                </a:lnTo>
                <a:close/>
                <a:moveTo>
                  <a:pt x="642351" y="138187"/>
                </a:moveTo>
                <a:cubicBezTo>
                  <a:pt x="643690" y="148424"/>
                  <a:pt x="636524" y="157795"/>
                  <a:pt x="626286" y="159213"/>
                </a:cubicBezTo>
                <a:cubicBezTo>
                  <a:pt x="624869" y="159370"/>
                  <a:pt x="623372" y="159449"/>
                  <a:pt x="621876" y="159292"/>
                </a:cubicBezTo>
                <a:cubicBezTo>
                  <a:pt x="615970" y="160000"/>
                  <a:pt x="610536" y="155748"/>
                  <a:pt x="609827" y="149842"/>
                </a:cubicBezTo>
                <a:cubicBezTo>
                  <a:pt x="609749" y="149448"/>
                  <a:pt x="609749" y="149133"/>
                  <a:pt x="609749" y="148739"/>
                </a:cubicBezTo>
                <a:cubicBezTo>
                  <a:pt x="609749" y="141730"/>
                  <a:pt x="614867" y="138187"/>
                  <a:pt x="621246" y="137242"/>
                </a:cubicBezTo>
                <a:lnTo>
                  <a:pt x="642194" y="134092"/>
                </a:lnTo>
                <a:lnTo>
                  <a:pt x="642351" y="138187"/>
                </a:lnTo>
                <a:close/>
                <a:moveTo>
                  <a:pt x="681411" y="41088"/>
                </a:moveTo>
                <a:lnTo>
                  <a:pt x="706533" y="41088"/>
                </a:lnTo>
                <a:lnTo>
                  <a:pt x="706533" y="174963"/>
                </a:lnTo>
                <a:lnTo>
                  <a:pt x="681411" y="174963"/>
                </a:lnTo>
                <a:lnTo>
                  <a:pt x="681411" y="41088"/>
                </a:lnTo>
                <a:close/>
                <a:moveTo>
                  <a:pt x="763233" y="119838"/>
                </a:moveTo>
                <a:lnTo>
                  <a:pt x="750003" y="117082"/>
                </a:lnTo>
                <a:cubicBezTo>
                  <a:pt x="744884" y="116137"/>
                  <a:pt x="741498" y="113380"/>
                  <a:pt x="741498" y="108970"/>
                </a:cubicBezTo>
                <a:cubicBezTo>
                  <a:pt x="741498" y="103773"/>
                  <a:pt x="746774" y="99914"/>
                  <a:pt x="753389" y="99914"/>
                </a:cubicBezTo>
                <a:cubicBezTo>
                  <a:pt x="760949" y="99205"/>
                  <a:pt x="767722" y="104560"/>
                  <a:pt x="768667" y="112120"/>
                </a:cubicBezTo>
                <a:lnTo>
                  <a:pt x="789614" y="107474"/>
                </a:lnTo>
                <a:cubicBezTo>
                  <a:pt x="788512" y="97709"/>
                  <a:pt x="779613" y="81250"/>
                  <a:pt x="753153" y="81250"/>
                </a:cubicBezTo>
                <a:cubicBezTo>
                  <a:pt x="733150" y="81250"/>
                  <a:pt x="718424" y="94717"/>
                  <a:pt x="718424" y="111018"/>
                </a:cubicBezTo>
                <a:cubicBezTo>
                  <a:pt x="718424" y="123775"/>
                  <a:pt x="726535" y="134328"/>
                  <a:pt x="744490" y="138187"/>
                </a:cubicBezTo>
                <a:lnTo>
                  <a:pt x="756775" y="140943"/>
                </a:lnTo>
                <a:cubicBezTo>
                  <a:pt x="763942" y="142439"/>
                  <a:pt x="766777" y="145747"/>
                  <a:pt x="766777" y="149842"/>
                </a:cubicBezTo>
                <a:cubicBezTo>
                  <a:pt x="766777" y="154645"/>
                  <a:pt x="762839" y="158898"/>
                  <a:pt x="754492" y="158898"/>
                </a:cubicBezTo>
                <a:cubicBezTo>
                  <a:pt x="746065" y="159843"/>
                  <a:pt x="738505" y="153779"/>
                  <a:pt x="737482" y="145353"/>
                </a:cubicBezTo>
                <a:cubicBezTo>
                  <a:pt x="737482" y="145274"/>
                  <a:pt x="737482" y="145117"/>
                  <a:pt x="737482" y="145038"/>
                </a:cubicBezTo>
                <a:lnTo>
                  <a:pt x="715983" y="149605"/>
                </a:lnTo>
                <a:cubicBezTo>
                  <a:pt x="717085" y="160000"/>
                  <a:pt x="726772" y="177719"/>
                  <a:pt x="754728" y="177719"/>
                </a:cubicBezTo>
                <a:cubicBezTo>
                  <a:pt x="779062" y="177719"/>
                  <a:pt x="790796" y="162599"/>
                  <a:pt x="790796" y="147794"/>
                </a:cubicBezTo>
                <a:cubicBezTo>
                  <a:pt x="790796" y="134485"/>
                  <a:pt x="781582" y="123618"/>
                  <a:pt x="763233" y="119838"/>
                </a:cubicBezTo>
                <a:lnTo>
                  <a:pt x="763233" y="119838"/>
                </a:lnTo>
                <a:close/>
                <a:moveTo>
                  <a:pt x="845133" y="81172"/>
                </a:moveTo>
                <a:cubicBezTo>
                  <a:pt x="819146" y="80227"/>
                  <a:pt x="797332" y="100623"/>
                  <a:pt x="796387" y="126610"/>
                </a:cubicBezTo>
                <a:cubicBezTo>
                  <a:pt x="796387" y="127555"/>
                  <a:pt x="796387" y="128500"/>
                  <a:pt x="796387" y="129445"/>
                </a:cubicBezTo>
                <a:cubicBezTo>
                  <a:pt x="796387" y="156378"/>
                  <a:pt x="818201" y="178192"/>
                  <a:pt x="845133" y="178192"/>
                </a:cubicBezTo>
                <a:cubicBezTo>
                  <a:pt x="872066" y="178192"/>
                  <a:pt x="893801" y="156378"/>
                  <a:pt x="893880" y="129445"/>
                </a:cubicBezTo>
                <a:cubicBezTo>
                  <a:pt x="894510" y="103458"/>
                  <a:pt x="874035" y="81802"/>
                  <a:pt x="847968" y="81172"/>
                </a:cubicBezTo>
                <a:cubicBezTo>
                  <a:pt x="847023" y="81172"/>
                  <a:pt x="846078" y="81172"/>
                  <a:pt x="845133" y="81172"/>
                </a:cubicBezTo>
                <a:lnTo>
                  <a:pt x="845133" y="81172"/>
                </a:lnTo>
                <a:close/>
                <a:moveTo>
                  <a:pt x="845133" y="155354"/>
                </a:moveTo>
                <a:cubicBezTo>
                  <a:pt x="832061" y="155354"/>
                  <a:pt x="821430" y="144802"/>
                  <a:pt x="821430" y="131729"/>
                </a:cubicBezTo>
                <a:cubicBezTo>
                  <a:pt x="821430" y="130942"/>
                  <a:pt x="821430" y="130233"/>
                  <a:pt x="821508" y="129445"/>
                </a:cubicBezTo>
                <a:cubicBezTo>
                  <a:pt x="820406" y="116373"/>
                  <a:pt x="830092" y="104875"/>
                  <a:pt x="843086" y="103773"/>
                </a:cubicBezTo>
                <a:cubicBezTo>
                  <a:pt x="856158" y="102670"/>
                  <a:pt x="867656" y="112357"/>
                  <a:pt x="868758" y="125350"/>
                </a:cubicBezTo>
                <a:cubicBezTo>
                  <a:pt x="868837" y="126689"/>
                  <a:pt x="868837" y="128028"/>
                  <a:pt x="868758" y="129367"/>
                </a:cubicBezTo>
                <a:cubicBezTo>
                  <a:pt x="870019" y="142282"/>
                  <a:pt x="860568" y="153858"/>
                  <a:pt x="847653" y="155118"/>
                </a:cubicBezTo>
                <a:cubicBezTo>
                  <a:pt x="846787" y="155354"/>
                  <a:pt x="846000" y="155354"/>
                  <a:pt x="845133" y="155354"/>
                </a:cubicBezTo>
                <a:lnTo>
                  <a:pt x="845133" y="155354"/>
                </a:lnTo>
                <a:close/>
                <a:moveTo>
                  <a:pt x="1011218" y="81408"/>
                </a:moveTo>
                <a:cubicBezTo>
                  <a:pt x="999327" y="80699"/>
                  <a:pt x="988065" y="86527"/>
                  <a:pt x="981765" y="96607"/>
                </a:cubicBezTo>
                <a:cubicBezTo>
                  <a:pt x="976410" y="86527"/>
                  <a:pt x="965543" y="80620"/>
                  <a:pt x="954203" y="81408"/>
                </a:cubicBezTo>
                <a:cubicBezTo>
                  <a:pt x="943414" y="81093"/>
                  <a:pt x="933176" y="86290"/>
                  <a:pt x="926955" y="95110"/>
                </a:cubicBezTo>
                <a:lnTo>
                  <a:pt x="926955" y="84007"/>
                </a:lnTo>
                <a:lnTo>
                  <a:pt x="902936" y="84007"/>
                </a:lnTo>
                <a:lnTo>
                  <a:pt x="902936" y="174963"/>
                </a:lnTo>
                <a:lnTo>
                  <a:pt x="928057" y="174963"/>
                </a:lnTo>
                <a:lnTo>
                  <a:pt x="928057" y="121728"/>
                </a:lnTo>
                <a:cubicBezTo>
                  <a:pt x="927427" y="112435"/>
                  <a:pt x="934436" y="104482"/>
                  <a:pt x="943650" y="103852"/>
                </a:cubicBezTo>
                <a:cubicBezTo>
                  <a:pt x="944201" y="103773"/>
                  <a:pt x="944831" y="103773"/>
                  <a:pt x="945383" y="103852"/>
                </a:cubicBezTo>
                <a:cubicBezTo>
                  <a:pt x="953888" y="103222"/>
                  <a:pt x="961211" y="109600"/>
                  <a:pt x="961920" y="118027"/>
                </a:cubicBezTo>
                <a:cubicBezTo>
                  <a:pt x="961999" y="119050"/>
                  <a:pt x="961999" y="119995"/>
                  <a:pt x="961841" y="121019"/>
                </a:cubicBezTo>
                <a:lnTo>
                  <a:pt x="961841" y="175042"/>
                </a:lnTo>
                <a:lnTo>
                  <a:pt x="986805" y="175042"/>
                </a:lnTo>
                <a:lnTo>
                  <a:pt x="986805" y="121807"/>
                </a:lnTo>
                <a:cubicBezTo>
                  <a:pt x="986175" y="112514"/>
                  <a:pt x="993263" y="104482"/>
                  <a:pt x="1002555" y="103930"/>
                </a:cubicBezTo>
                <a:cubicBezTo>
                  <a:pt x="1003028" y="103930"/>
                  <a:pt x="1003500" y="103852"/>
                  <a:pt x="1003973" y="103930"/>
                </a:cubicBezTo>
                <a:cubicBezTo>
                  <a:pt x="1012399" y="103222"/>
                  <a:pt x="1019802" y="109522"/>
                  <a:pt x="1020510" y="117948"/>
                </a:cubicBezTo>
                <a:cubicBezTo>
                  <a:pt x="1020589" y="119050"/>
                  <a:pt x="1020589" y="120074"/>
                  <a:pt x="1020432" y="121177"/>
                </a:cubicBezTo>
                <a:lnTo>
                  <a:pt x="1020432" y="175199"/>
                </a:lnTo>
                <a:lnTo>
                  <a:pt x="1044844" y="175199"/>
                </a:lnTo>
                <a:lnTo>
                  <a:pt x="1044844" y="116215"/>
                </a:lnTo>
                <a:cubicBezTo>
                  <a:pt x="1046419" y="98733"/>
                  <a:pt x="1033504" y="83298"/>
                  <a:pt x="1016022" y="81723"/>
                </a:cubicBezTo>
                <a:cubicBezTo>
                  <a:pt x="1014447" y="81329"/>
                  <a:pt x="1012793" y="81329"/>
                  <a:pt x="1011218" y="81408"/>
                </a:cubicBezTo>
                <a:lnTo>
                  <a:pt x="1011218" y="81408"/>
                </a:lnTo>
                <a:close/>
                <a:moveTo>
                  <a:pt x="1098709" y="137242"/>
                </a:moveTo>
                <a:lnTo>
                  <a:pt x="1073982" y="84007"/>
                </a:lnTo>
                <a:lnTo>
                  <a:pt x="1045868" y="84007"/>
                </a:lnTo>
                <a:lnTo>
                  <a:pt x="1085322" y="163544"/>
                </a:lnTo>
                <a:lnTo>
                  <a:pt x="1063429" y="210873"/>
                </a:lnTo>
                <a:lnTo>
                  <a:pt x="1090047" y="210873"/>
                </a:lnTo>
                <a:lnTo>
                  <a:pt x="1148401" y="84007"/>
                </a:lnTo>
                <a:lnTo>
                  <a:pt x="1121547" y="84007"/>
                </a:lnTo>
                <a:lnTo>
                  <a:pt x="1098709" y="137242"/>
                </a:lnTo>
                <a:close/>
                <a:moveTo>
                  <a:pt x="1206755" y="81565"/>
                </a:moveTo>
                <a:cubicBezTo>
                  <a:pt x="1196045" y="81172"/>
                  <a:pt x="1185886" y="86369"/>
                  <a:pt x="1179901" y="95268"/>
                </a:cubicBezTo>
                <a:lnTo>
                  <a:pt x="1179901" y="84007"/>
                </a:lnTo>
                <a:lnTo>
                  <a:pt x="1155488" y="84007"/>
                </a:lnTo>
                <a:lnTo>
                  <a:pt x="1155488" y="174963"/>
                </a:lnTo>
                <a:lnTo>
                  <a:pt x="1180610" y="174963"/>
                </a:lnTo>
                <a:lnTo>
                  <a:pt x="1180610" y="122594"/>
                </a:lnTo>
                <a:cubicBezTo>
                  <a:pt x="1179744" y="113065"/>
                  <a:pt x="1186752" y="104718"/>
                  <a:pt x="1196202" y="103773"/>
                </a:cubicBezTo>
                <a:cubicBezTo>
                  <a:pt x="1196754" y="103694"/>
                  <a:pt x="1197384" y="103694"/>
                  <a:pt x="1198014" y="103694"/>
                </a:cubicBezTo>
                <a:cubicBezTo>
                  <a:pt x="1206912" y="103064"/>
                  <a:pt x="1214630" y="109758"/>
                  <a:pt x="1215260" y="118657"/>
                </a:cubicBezTo>
                <a:cubicBezTo>
                  <a:pt x="1215339" y="119680"/>
                  <a:pt x="1215339" y="120783"/>
                  <a:pt x="1215181" y="121807"/>
                </a:cubicBezTo>
                <a:lnTo>
                  <a:pt x="1215181" y="174884"/>
                </a:lnTo>
                <a:lnTo>
                  <a:pt x="1240303" y="174884"/>
                </a:lnTo>
                <a:lnTo>
                  <a:pt x="1240303" y="117554"/>
                </a:lnTo>
                <a:cubicBezTo>
                  <a:pt x="1240303" y="97709"/>
                  <a:pt x="1229750" y="81565"/>
                  <a:pt x="1206755" y="81565"/>
                </a:cubicBezTo>
                <a:lnTo>
                  <a:pt x="1206755" y="81565"/>
                </a:lnTo>
                <a:close/>
                <a:moveTo>
                  <a:pt x="1345040" y="41088"/>
                </a:moveTo>
                <a:lnTo>
                  <a:pt x="1320313" y="41088"/>
                </a:lnTo>
                <a:lnTo>
                  <a:pt x="1320313" y="93063"/>
                </a:lnTo>
                <a:cubicBezTo>
                  <a:pt x="1317635" y="88259"/>
                  <a:pt x="1310075" y="81802"/>
                  <a:pt x="1294010" y="81802"/>
                </a:cubicBezTo>
                <a:cubicBezTo>
                  <a:pt x="1267708" y="81802"/>
                  <a:pt x="1249438" y="102670"/>
                  <a:pt x="1249438" y="129367"/>
                </a:cubicBezTo>
                <a:cubicBezTo>
                  <a:pt x="1247941" y="154252"/>
                  <a:pt x="1266841" y="175672"/>
                  <a:pt x="1291726" y="177168"/>
                </a:cubicBezTo>
                <a:cubicBezTo>
                  <a:pt x="1292750" y="177247"/>
                  <a:pt x="1293774" y="177247"/>
                  <a:pt x="1294719" y="177247"/>
                </a:cubicBezTo>
                <a:cubicBezTo>
                  <a:pt x="1305035" y="177877"/>
                  <a:pt x="1314958" y="173073"/>
                  <a:pt x="1320785" y="164489"/>
                </a:cubicBezTo>
                <a:cubicBezTo>
                  <a:pt x="1320785" y="168033"/>
                  <a:pt x="1321100" y="171577"/>
                  <a:pt x="1321730" y="175042"/>
                </a:cubicBezTo>
                <a:lnTo>
                  <a:pt x="1345749" y="175042"/>
                </a:lnTo>
                <a:cubicBezTo>
                  <a:pt x="1345198" y="169529"/>
                  <a:pt x="1344962" y="164095"/>
                  <a:pt x="1344962" y="158583"/>
                </a:cubicBezTo>
                <a:lnTo>
                  <a:pt x="1345040" y="41088"/>
                </a:lnTo>
                <a:lnTo>
                  <a:pt x="1345040" y="41088"/>
                </a:lnTo>
                <a:close/>
                <a:moveTo>
                  <a:pt x="1297790" y="155197"/>
                </a:moveTo>
                <a:cubicBezTo>
                  <a:pt x="1284560" y="155197"/>
                  <a:pt x="1274716" y="145589"/>
                  <a:pt x="1274716" y="129288"/>
                </a:cubicBezTo>
                <a:cubicBezTo>
                  <a:pt x="1273378" y="116609"/>
                  <a:pt x="1282513" y="105269"/>
                  <a:pt x="1295192" y="103930"/>
                </a:cubicBezTo>
                <a:cubicBezTo>
                  <a:pt x="1296058" y="103852"/>
                  <a:pt x="1296924" y="103773"/>
                  <a:pt x="1297790" y="103773"/>
                </a:cubicBezTo>
                <a:cubicBezTo>
                  <a:pt x="1310390" y="103615"/>
                  <a:pt x="1320628" y="113695"/>
                  <a:pt x="1320785" y="126295"/>
                </a:cubicBezTo>
                <a:cubicBezTo>
                  <a:pt x="1320785" y="127240"/>
                  <a:pt x="1320785" y="128185"/>
                  <a:pt x="1320628" y="129130"/>
                </a:cubicBezTo>
                <a:cubicBezTo>
                  <a:pt x="1320628" y="145510"/>
                  <a:pt x="1310548" y="155118"/>
                  <a:pt x="1297790" y="155197"/>
                </a:cubicBezTo>
                <a:lnTo>
                  <a:pt x="1297790" y="155197"/>
                </a:lnTo>
                <a:close/>
                <a:moveTo>
                  <a:pt x="1361893" y="84007"/>
                </a:moveTo>
                <a:lnTo>
                  <a:pt x="1387014" y="84007"/>
                </a:lnTo>
                <a:lnTo>
                  <a:pt x="1387014" y="175042"/>
                </a:lnTo>
                <a:lnTo>
                  <a:pt x="1361893" y="175042"/>
                </a:lnTo>
                <a:lnTo>
                  <a:pt x="1361893" y="84007"/>
                </a:lnTo>
                <a:close/>
                <a:moveTo>
                  <a:pt x="1374336" y="38883"/>
                </a:moveTo>
                <a:cubicBezTo>
                  <a:pt x="1365988" y="38883"/>
                  <a:pt x="1359137" y="45655"/>
                  <a:pt x="1359137" y="54003"/>
                </a:cubicBezTo>
                <a:cubicBezTo>
                  <a:pt x="1359137" y="62350"/>
                  <a:pt x="1365909" y="69202"/>
                  <a:pt x="1374257" y="69202"/>
                </a:cubicBezTo>
                <a:cubicBezTo>
                  <a:pt x="1374257" y="69202"/>
                  <a:pt x="1374257" y="69202"/>
                  <a:pt x="1374257" y="69202"/>
                </a:cubicBezTo>
                <a:cubicBezTo>
                  <a:pt x="1376304" y="69202"/>
                  <a:pt x="1378273" y="68808"/>
                  <a:pt x="1380163" y="68099"/>
                </a:cubicBezTo>
                <a:cubicBezTo>
                  <a:pt x="1382053" y="67390"/>
                  <a:pt x="1383707" y="66288"/>
                  <a:pt x="1385203" y="64870"/>
                </a:cubicBezTo>
                <a:cubicBezTo>
                  <a:pt x="1386621" y="63453"/>
                  <a:pt x="1387802" y="61799"/>
                  <a:pt x="1388589" y="59988"/>
                </a:cubicBezTo>
                <a:cubicBezTo>
                  <a:pt x="1389377" y="58177"/>
                  <a:pt x="1389771" y="56208"/>
                  <a:pt x="1389771" y="54239"/>
                </a:cubicBezTo>
                <a:cubicBezTo>
                  <a:pt x="1389771" y="45813"/>
                  <a:pt x="1382919" y="38962"/>
                  <a:pt x="1374493" y="38962"/>
                </a:cubicBezTo>
                <a:cubicBezTo>
                  <a:pt x="1374414" y="38883"/>
                  <a:pt x="1374414" y="38883"/>
                  <a:pt x="1374336" y="38883"/>
                </a:cubicBezTo>
                <a:lnTo>
                  <a:pt x="1374336" y="38883"/>
                </a:lnTo>
                <a:close/>
                <a:moveTo>
                  <a:pt x="1467891" y="94717"/>
                </a:moveTo>
                <a:cubicBezTo>
                  <a:pt x="1462063" y="85975"/>
                  <a:pt x="1451905" y="81250"/>
                  <a:pt x="1441431" y="82353"/>
                </a:cubicBezTo>
                <a:cubicBezTo>
                  <a:pt x="1417648" y="82274"/>
                  <a:pt x="1398276" y="101489"/>
                  <a:pt x="1398118" y="125272"/>
                </a:cubicBezTo>
                <a:cubicBezTo>
                  <a:pt x="1398118" y="125744"/>
                  <a:pt x="1398118" y="126295"/>
                  <a:pt x="1398118" y="126768"/>
                </a:cubicBezTo>
                <a:cubicBezTo>
                  <a:pt x="1397173" y="150235"/>
                  <a:pt x="1415443" y="170002"/>
                  <a:pt x="1438911" y="170947"/>
                </a:cubicBezTo>
                <a:cubicBezTo>
                  <a:pt x="1439698" y="170947"/>
                  <a:pt x="1440565" y="171025"/>
                  <a:pt x="1441352" y="170947"/>
                </a:cubicBezTo>
                <a:cubicBezTo>
                  <a:pt x="1451432" y="171655"/>
                  <a:pt x="1461118" y="167324"/>
                  <a:pt x="1467261" y="159292"/>
                </a:cubicBezTo>
                <a:lnTo>
                  <a:pt x="1467261" y="165907"/>
                </a:lnTo>
                <a:cubicBezTo>
                  <a:pt x="1467261" y="183468"/>
                  <a:pt x="1458362" y="191264"/>
                  <a:pt x="1442533" y="191264"/>
                </a:cubicBezTo>
                <a:cubicBezTo>
                  <a:pt x="1431981" y="191894"/>
                  <a:pt x="1422609" y="184492"/>
                  <a:pt x="1420798" y="174097"/>
                </a:cubicBezTo>
                <a:lnTo>
                  <a:pt x="1398118" y="180003"/>
                </a:lnTo>
                <a:cubicBezTo>
                  <a:pt x="1400796" y="197407"/>
                  <a:pt x="1417806" y="212920"/>
                  <a:pt x="1443242" y="212920"/>
                </a:cubicBezTo>
                <a:cubicBezTo>
                  <a:pt x="1478207" y="212920"/>
                  <a:pt x="1491989" y="190162"/>
                  <a:pt x="1491989" y="165198"/>
                </a:cubicBezTo>
                <a:lnTo>
                  <a:pt x="1491989" y="84007"/>
                </a:lnTo>
                <a:lnTo>
                  <a:pt x="1467812" y="84007"/>
                </a:lnTo>
                <a:lnTo>
                  <a:pt x="1467812" y="94717"/>
                </a:lnTo>
                <a:close/>
                <a:moveTo>
                  <a:pt x="1445841" y="149842"/>
                </a:moveTo>
                <a:cubicBezTo>
                  <a:pt x="1434028" y="150314"/>
                  <a:pt x="1424027" y="141179"/>
                  <a:pt x="1423476" y="129288"/>
                </a:cubicBezTo>
                <a:cubicBezTo>
                  <a:pt x="1423476" y="128422"/>
                  <a:pt x="1423476" y="127555"/>
                  <a:pt x="1423555" y="126689"/>
                </a:cubicBezTo>
                <a:cubicBezTo>
                  <a:pt x="1423003" y="114483"/>
                  <a:pt x="1432532" y="104167"/>
                  <a:pt x="1444738" y="103694"/>
                </a:cubicBezTo>
                <a:cubicBezTo>
                  <a:pt x="1456945" y="103222"/>
                  <a:pt x="1467261" y="112672"/>
                  <a:pt x="1467734" y="124878"/>
                </a:cubicBezTo>
                <a:cubicBezTo>
                  <a:pt x="1467734" y="125508"/>
                  <a:pt x="1467734" y="126138"/>
                  <a:pt x="1467734" y="126768"/>
                </a:cubicBezTo>
                <a:cubicBezTo>
                  <a:pt x="1468678" y="138502"/>
                  <a:pt x="1459937" y="148818"/>
                  <a:pt x="1448203" y="149842"/>
                </a:cubicBezTo>
                <a:cubicBezTo>
                  <a:pt x="1447416" y="149842"/>
                  <a:pt x="1446550" y="149842"/>
                  <a:pt x="1445841" y="149842"/>
                </a:cubicBezTo>
                <a:lnTo>
                  <a:pt x="1445841" y="149842"/>
                </a:lnTo>
                <a:close/>
                <a:moveTo>
                  <a:pt x="1557115" y="81565"/>
                </a:moveTo>
                <a:cubicBezTo>
                  <a:pt x="1547744" y="81250"/>
                  <a:pt x="1538609" y="84873"/>
                  <a:pt x="1531994" y="91567"/>
                </a:cubicBezTo>
                <a:lnTo>
                  <a:pt x="1531994" y="41088"/>
                </a:lnTo>
                <a:lnTo>
                  <a:pt x="1506872" y="41088"/>
                </a:lnTo>
                <a:lnTo>
                  <a:pt x="1506872" y="174963"/>
                </a:lnTo>
                <a:lnTo>
                  <a:pt x="1531994" y="174963"/>
                </a:lnTo>
                <a:lnTo>
                  <a:pt x="1531994" y="121570"/>
                </a:lnTo>
                <a:cubicBezTo>
                  <a:pt x="1531679" y="112042"/>
                  <a:pt x="1539160" y="104167"/>
                  <a:pt x="1548610" y="103852"/>
                </a:cubicBezTo>
                <a:cubicBezTo>
                  <a:pt x="1548846" y="103852"/>
                  <a:pt x="1549083" y="103852"/>
                  <a:pt x="1549319" y="103852"/>
                </a:cubicBezTo>
                <a:cubicBezTo>
                  <a:pt x="1558218" y="103222"/>
                  <a:pt x="1565935" y="109837"/>
                  <a:pt x="1566644" y="118735"/>
                </a:cubicBezTo>
                <a:cubicBezTo>
                  <a:pt x="1566723" y="119838"/>
                  <a:pt x="1566723" y="120862"/>
                  <a:pt x="1566565" y="121964"/>
                </a:cubicBezTo>
                <a:lnTo>
                  <a:pt x="1566565" y="175042"/>
                </a:lnTo>
                <a:lnTo>
                  <a:pt x="1591686" y="175042"/>
                </a:lnTo>
                <a:lnTo>
                  <a:pt x="1591686" y="117712"/>
                </a:lnTo>
                <a:cubicBezTo>
                  <a:pt x="1591686" y="97709"/>
                  <a:pt x="1580740" y="81565"/>
                  <a:pt x="1557115" y="81565"/>
                </a:cubicBezTo>
                <a:lnTo>
                  <a:pt x="1557115" y="81565"/>
                </a:lnTo>
                <a:close/>
                <a:moveTo>
                  <a:pt x="1646418" y="81250"/>
                </a:moveTo>
                <a:cubicBezTo>
                  <a:pt x="1620982" y="81487"/>
                  <a:pt x="1600507" y="102277"/>
                  <a:pt x="1600664" y="127713"/>
                </a:cubicBezTo>
                <a:cubicBezTo>
                  <a:pt x="1600664" y="128185"/>
                  <a:pt x="1600664" y="128658"/>
                  <a:pt x="1600664" y="129130"/>
                </a:cubicBezTo>
                <a:cubicBezTo>
                  <a:pt x="1599483" y="154803"/>
                  <a:pt x="1619407" y="176617"/>
                  <a:pt x="1645079" y="177719"/>
                </a:cubicBezTo>
                <a:cubicBezTo>
                  <a:pt x="1646260" y="177798"/>
                  <a:pt x="1647442" y="177798"/>
                  <a:pt x="1648623" y="177719"/>
                </a:cubicBezTo>
                <a:cubicBezTo>
                  <a:pt x="1667681" y="178900"/>
                  <a:pt x="1685084" y="167009"/>
                  <a:pt x="1690912" y="148897"/>
                </a:cubicBezTo>
                <a:lnTo>
                  <a:pt x="1669964" y="142754"/>
                </a:lnTo>
                <a:cubicBezTo>
                  <a:pt x="1666972" y="151732"/>
                  <a:pt x="1658231" y="157402"/>
                  <a:pt x="1648780" y="156614"/>
                </a:cubicBezTo>
                <a:cubicBezTo>
                  <a:pt x="1636653" y="157165"/>
                  <a:pt x="1626258" y="148030"/>
                  <a:pt x="1625392" y="135903"/>
                </a:cubicBezTo>
                <a:lnTo>
                  <a:pt x="1691857" y="135903"/>
                </a:lnTo>
                <a:cubicBezTo>
                  <a:pt x="1691857" y="135509"/>
                  <a:pt x="1692251" y="131808"/>
                  <a:pt x="1692251" y="128343"/>
                </a:cubicBezTo>
                <a:cubicBezTo>
                  <a:pt x="1692329" y="99205"/>
                  <a:pt x="1675162" y="81250"/>
                  <a:pt x="1646418" y="81250"/>
                </a:cubicBezTo>
                <a:lnTo>
                  <a:pt x="1646418" y="81250"/>
                </a:lnTo>
                <a:close/>
                <a:moveTo>
                  <a:pt x="1626022" y="119129"/>
                </a:moveTo>
                <a:cubicBezTo>
                  <a:pt x="1627045" y="108577"/>
                  <a:pt x="1636180" y="100702"/>
                  <a:pt x="1646812" y="101174"/>
                </a:cubicBezTo>
                <a:cubicBezTo>
                  <a:pt x="1656971" y="99914"/>
                  <a:pt x="1666184" y="107159"/>
                  <a:pt x="1667444" y="117318"/>
                </a:cubicBezTo>
                <a:cubicBezTo>
                  <a:pt x="1667523" y="117948"/>
                  <a:pt x="1667523" y="118499"/>
                  <a:pt x="1667602" y="119129"/>
                </a:cubicBezTo>
                <a:lnTo>
                  <a:pt x="1626022" y="119129"/>
                </a:lnTo>
                <a:close/>
                <a:moveTo>
                  <a:pt x="1735406" y="56838"/>
                </a:moveTo>
                <a:lnTo>
                  <a:pt x="1712726" y="56838"/>
                </a:lnTo>
                <a:lnTo>
                  <a:pt x="1712726" y="69595"/>
                </a:lnTo>
                <a:cubicBezTo>
                  <a:pt x="1713434" y="76840"/>
                  <a:pt x="1708079" y="83298"/>
                  <a:pt x="1700756" y="84007"/>
                </a:cubicBezTo>
                <a:cubicBezTo>
                  <a:pt x="1699968" y="84085"/>
                  <a:pt x="1699181" y="84085"/>
                  <a:pt x="1698314" y="84007"/>
                </a:cubicBezTo>
                <a:lnTo>
                  <a:pt x="1693589" y="84007"/>
                </a:lnTo>
                <a:lnTo>
                  <a:pt x="1693589" y="105820"/>
                </a:lnTo>
                <a:lnTo>
                  <a:pt x="1710363" y="105820"/>
                </a:lnTo>
                <a:lnTo>
                  <a:pt x="1710363" y="148188"/>
                </a:lnTo>
                <a:cubicBezTo>
                  <a:pt x="1710363" y="165749"/>
                  <a:pt x="1721703" y="176302"/>
                  <a:pt x="1739816" y="176302"/>
                </a:cubicBezTo>
                <a:cubicBezTo>
                  <a:pt x="1744620" y="176459"/>
                  <a:pt x="1749423" y="175750"/>
                  <a:pt x="1753991" y="174097"/>
                </a:cubicBezTo>
                <a:lnTo>
                  <a:pt x="1753991" y="153779"/>
                </a:lnTo>
                <a:cubicBezTo>
                  <a:pt x="1751471" y="154252"/>
                  <a:pt x="1748872" y="154567"/>
                  <a:pt x="1746273" y="154488"/>
                </a:cubicBezTo>
                <a:cubicBezTo>
                  <a:pt x="1739107" y="154488"/>
                  <a:pt x="1735327" y="151889"/>
                  <a:pt x="1735327" y="143935"/>
                </a:cubicBezTo>
                <a:lnTo>
                  <a:pt x="1735327" y="105820"/>
                </a:lnTo>
                <a:lnTo>
                  <a:pt x="1754070" y="105820"/>
                </a:lnTo>
                <a:lnTo>
                  <a:pt x="1754070" y="84007"/>
                </a:lnTo>
                <a:lnTo>
                  <a:pt x="1735406" y="84007"/>
                </a:lnTo>
                <a:lnTo>
                  <a:pt x="1735406" y="56838"/>
                </a:lnTo>
                <a:lnTo>
                  <a:pt x="1735406" y="56838"/>
                </a:lnTo>
                <a:close/>
                <a:moveTo>
                  <a:pt x="1804234" y="81250"/>
                </a:moveTo>
                <a:cubicBezTo>
                  <a:pt x="1778718" y="81408"/>
                  <a:pt x="1758243" y="102277"/>
                  <a:pt x="1758480" y="127713"/>
                </a:cubicBezTo>
                <a:cubicBezTo>
                  <a:pt x="1758480" y="128185"/>
                  <a:pt x="1758480" y="128658"/>
                  <a:pt x="1758480" y="129130"/>
                </a:cubicBezTo>
                <a:cubicBezTo>
                  <a:pt x="1757298" y="154803"/>
                  <a:pt x="1777222" y="176617"/>
                  <a:pt x="1802974" y="177719"/>
                </a:cubicBezTo>
                <a:cubicBezTo>
                  <a:pt x="1804155" y="177798"/>
                  <a:pt x="1805336" y="177798"/>
                  <a:pt x="1806517" y="177719"/>
                </a:cubicBezTo>
                <a:cubicBezTo>
                  <a:pt x="1825575" y="178900"/>
                  <a:pt x="1842979" y="167009"/>
                  <a:pt x="1848806" y="148897"/>
                </a:cubicBezTo>
                <a:lnTo>
                  <a:pt x="1827859" y="142754"/>
                </a:lnTo>
                <a:cubicBezTo>
                  <a:pt x="1824866" y="151732"/>
                  <a:pt x="1816125" y="157402"/>
                  <a:pt x="1806675" y="156614"/>
                </a:cubicBezTo>
                <a:cubicBezTo>
                  <a:pt x="1794547" y="157165"/>
                  <a:pt x="1784152" y="148030"/>
                  <a:pt x="1783207" y="135903"/>
                </a:cubicBezTo>
                <a:lnTo>
                  <a:pt x="1849673" y="135903"/>
                </a:lnTo>
                <a:cubicBezTo>
                  <a:pt x="1849673" y="135509"/>
                  <a:pt x="1850066" y="131808"/>
                  <a:pt x="1850066" y="128343"/>
                </a:cubicBezTo>
                <a:cubicBezTo>
                  <a:pt x="1850145" y="99205"/>
                  <a:pt x="1832899" y="81250"/>
                  <a:pt x="1804234" y="81250"/>
                </a:cubicBezTo>
                <a:lnTo>
                  <a:pt x="1804234" y="81250"/>
                </a:lnTo>
                <a:close/>
                <a:moveTo>
                  <a:pt x="1783837" y="119129"/>
                </a:moveTo>
                <a:cubicBezTo>
                  <a:pt x="1784861" y="108577"/>
                  <a:pt x="1793996" y="100702"/>
                  <a:pt x="1804627" y="101174"/>
                </a:cubicBezTo>
                <a:cubicBezTo>
                  <a:pt x="1814786" y="99914"/>
                  <a:pt x="1824079" y="107159"/>
                  <a:pt x="1825260" y="117318"/>
                </a:cubicBezTo>
                <a:cubicBezTo>
                  <a:pt x="1825339" y="117869"/>
                  <a:pt x="1825339" y="118499"/>
                  <a:pt x="1825417" y="119129"/>
                </a:cubicBezTo>
                <a:lnTo>
                  <a:pt x="1783837" y="119129"/>
                </a:lnTo>
                <a:close/>
                <a:moveTo>
                  <a:pt x="1911728" y="81644"/>
                </a:moveTo>
                <a:cubicBezTo>
                  <a:pt x="1901018" y="81250"/>
                  <a:pt x="1890859" y="86448"/>
                  <a:pt x="1884874" y="95347"/>
                </a:cubicBezTo>
                <a:lnTo>
                  <a:pt x="1884874" y="84085"/>
                </a:lnTo>
                <a:lnTo>
                  <a:pt x="1860461" y="84085"/>
                </a:lnTo>
                <a:lnTo>
                  <a:pt x="1860461" y="175042"/>
                </a:lnTo>
                <a:lnTo>
                  <a:pt x="1885583" y="175042"/>
                </a:lnTo>
                <a:lnTo>
                  <a:pt x="1885583" y="122673"/>
                </a:lnTo>
                <a:cubicBezTo>
                  <a:pt x="1884716" y="113144"/>
                  <a:pt x="1891725" y="104797"/>
                  <a:pt x="1901175" y="103852"/>
                </a:cubicBezTo>
                <a:cubicBezTo>
                  <a:pt x="1901727" y="103773"/>
                  <a:pt x="1902357" y="103773"/>
                  <a:pt x="1902908" y="103773"/>
                </a:cubicBezTo>
                <a:cubicBezTo>
                  <a:pt x="1911807" y="103143"/>
                  <a:pt x="1919524" y="109758"/>
                  <a:pt x="1920233" y="118657"/>
                </a:cubicBezTo>
                <a:cubicBezTo>
                  <a:pt x="1920312" y="119759"/>
                  <a:pt x="1920312" y="120783"/>
                  <a:pt x="1920154" y="121885"/>
                </a:cubicBezTo>
                <a:lnTo>
                  <a:pt x="1920154" y="174963"/>
                </a:lnTo>
                <a:lnTo>
                  <a:pt x="1945275" y="174963"/>
                </a:lnTo>
                <a:lnTo>
                  <a:pt x="1945275" y="117633"/>
                </a:lnTo>
                <a:cubicBezTo>
                  <a:pt x="1945354" y="97709"/>
                  <a:pt x="1934723" y="81565"/>
                  <a:pt x="1911728" y="81644"/>
                </a:cubicBezTo>
                <a:lnTo>
                  <a:pt x="1911728" y="81644"/>
                </a:lnTo>
                <a:close/>
              </a:path>
            </a:pathLst>
          </a:custGeom>
          <a:solidFill>
            <a:schemeClr val="tx2"/>
          </a:solidFill>
          <a:ln w="7867" cap="flat">
            <a:noFill/>
            <a:prstDash val="solid"/>
            <a:miter/>
          </a:ln>
        </p:spPr>
        <p:txBody>
          <a:bodyPr rtlCol="0" anchor="ctr"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1974886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5" r:id="rId1"/>
    <p:sldLayoutId id="2147483756" r:id="rId2"/>
    <p:sldLayoutId id="2147483759" r:id="rId3"/>
    <p:sldLayoutId id="2147483760" r:id="rId4"/>
    <p:sldLayoutId id="2147483773" r:id="rId5"/>
    <p:sldLayoutId id="2147483772" r:id="rId6"/>
    <p:sldLayoutId id="2147483765" r:id="rId7"/>
    <p:sldLayoutId id="2147483766" r:id="rId8"/>
    <p:sldLayoutId id="2147483767" r:id="rId9"/>
    <p:sldLayoutId id="2147483770" r:id="rId10"/>
    <p:sldLayoutId id="2147483757" r:id="rId11"/>
    <p:sldLayoutId id="2147483774" r:id="rId12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b="1" i="0" strike="noStrike" kern="1200">
          <a:solidFill>
            <a:srgbClr val="6E0E50"/>
          </a:solidFill>
          <a:effectLst/>
          <a:latin typeface="Public Sans" pitchFamily="2" charset="77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4" Type="http://schemas.openxmlformats.org/officeDocument/2006/relationships/hyperlink" Target="https://samarbetsyta.ehalsomyndigheten.se/pages/viewpage.action?pageId=239935342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ubrik 3">
            <a:extLst>
              <a:ext uri="{FF2B5EF4-FFF2-40B4-BE49-F238E27FC236}">
                <a16:creationId xmlns:a16="http://schemas.microsoft.com/office/drawing/2014/main" id="{9BB9A09B-3939-00A6-44B7-97BC6DCA6C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Begreppsmodellering</a:t>
            </a:r>
          </a:p>
        </p:txBody>
      </p:sp>
      <p:sp>
        <p:nvSpPr>
          <p:cNvPr id="5" name="Platshållare för text 4">
            <a:extLst>
              <a:ext uri="{FF2B5EF4-FFF2-40B4-BE49-F238E27FC236}">
                <a16:creationId xmlns:a16="http://schemas.microsoft.com/office/drawing/2014/main" id="{77F9D749-A55D-38DE-FDE0-E2D1BEE10E24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text 5">
            <a:extLst>
              <a:ext uri="{FF2B5EF4-FFF2-40B4-BE49-F238E27FC236}">
                <a16:creationId xmlns:a16="http://schemas.microsoft.com/office/drawing/2014/main" id="{4E510097-60C4-6D74-F95D-60841428BEB1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1662393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5B046FEA-DBB0-44B8-B672-3F4DE579CB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Intygsmottagare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BF85525B-D9BD-4240-93A9-06853E2F6C03}"/>
              </a:ext>
            </a:extLst>
          </p:cNvPr>
          <p:cNvSpPr>
            <a:spLocks noGrp="1"/>
          </p:cNvSpPr>
          <p:nvPr>
            <p:ph sz="quarter" idx="21"/>
          </p:nvPr>
        </p:nvSpPr>
        <p:spPr/>
        <p:txBody>
          <a:bodyPr/>
          <a:lstStyle/>
          <a:p>
            <a:r>
              <a:rPr lang="sv-SE" dirty="0" err="1">
                <a:solidFill>
                  <a:srgbClr val="00B050"/>
                </a:solidFill>
              </a:rPr>
              <a:t>Intygsmottagar</a:t>
            </a:r>
            <a:r>
              <a:rPr lang="sv-SE" dirty="0">
                <a:solidFill>
                  <a:srgbClr val="00B050"/>
                </a:solidFill>
              </a:rPr>
              <a:t> ID</a:t>
            </a:r>
          </a:p>
          <a:p>
            <a:r>
              <a:rPr lang="sv-SE" dirty="0">
                <a:solidFill>
                  <a:srgbClr val="00B050"/>
                </a:solidFill>
              </a:rPr>
              <a:t>Intygsmottagare namn</a:t>
            </a:r>
          </a:p>
          <a:p>
            <a:r>
              <a:rPr lang="sv-SE" dirty="0">
                <a:solidFill>
                  <a:srgbClr val="FFC000"/>
                </a:solidFill>
              </a:rPr>
              <a:t>Intygsmottagarroll (ny)</a:t>
            </a:r>
          </a:p>
          <a:p>
            <a:r>
              <a:rPr lang="sv-SE" dirty="0">
                <a:solidFill>
                  <a:srgbClr val="FF0000"/>
                </a:solidFill>
              </a:rPr>
              <a:t>Organisation ID - dubblett</a:t>
            </a:r>
            <a:endParaRPr lang="sv-SE" dirty="0"/>
          </a:p>
          <a:p>
            <a:r>
              <a:rPr lang="sv-SE" dirty="0">
                <a:solidFill>
                  <a:srgbClr val="00B050"/>
                </a:solidFill>
              </a:rPr>
              <a:t>Adress</a:t>
            </a:r>
          </a:p>
          <a:p>
            <a:r>
              <a:rPr lang="sv-SE" dirty="0">
                <a:solidFill>
                  <a:srgbClr val="00B050"/>
                </a:solidFill>
              </a:rPr>
              <a:t>Telefonnummer</a:t>
            </a:r>
          </a:p>
          <a:p>
            <a:r>
              <a:rPr lang="sv-SE" dirty="0">
                <a:solidFill>
                  <a:srgbClr val="00B050"/>
                </a:solidFill>
              </a:rPr>
              <a:t>E-post</a:t>
            </a:r>
          </a:p>
          <a:p>
            <a:endParaRPr lang="sv-SE" dirty="0"/>
          </a:p>
        </p:txBody>
      </p:sp>
      <p:pic>
        <p:nvPicPr>
          <p:cNvPr id="5" name="Picture 2" descr="Trafikljus vektor skylt">
            <a:extLst>
              <a:ext uri="{FF2B5EF4-FFF2-40B4-BE49-F238E27FC236}">
                <a16:creationId xmlns:a16="http://schemas.microsoft.com/office/drawing/2014/main" id="{70A00CB9-A56D-46AD-8C12-6A506A1E29D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643" t="-101" r="32205" b="34"/>
          <a:stretch/>
        </p:blipFill>
        <p:spPr bwMode="auto">
          <a:xfrm>
            <a:off x="10905068" y="144932"/>
            <a:ext cx="1117600" cy="31815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96180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02F6BF91-A1EE-4FF4-AB0A-83F0C58EC7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Intygsperson/Innehavare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AC572E0B-74E0-409C-8C0D-C853AB31FB56}"/>
              </a:ext>
            </a:extLst>
          </p:cNvPr>
          <p:cNvSpPr>
            <a:spLocks noGrp="1"/>
          </p:cNvSpPr>
          <p:nvPr>
            <p:ph sz="quarter" idx="21"/>
          </p:nvPr>
        </p:nvSpPr>
        <p:spPr/>
        <p:txBody>
          <a:bodyPr>
            <a:normAutofit/>
          </a:bodyPr>
          <a:lstStyle/>
          <a:p>
            <a:r>
              <a:rPr lang="sv-SE" dirty="0">
                <a:solidFill>
                  <a:srgbClr val="00B050"/>
                </a:solidFill>
              </a:rPr>
              <a:t>Efternamn </a:t>
            </a:r>
          </a:p>
          <a:p>
            <a:r>
              <a:rPr lang="sv-SE" dirty="0">
                <a:solidFill>
                  <a:srgbClr val="00B050"/>
                </a:solidFill>
              </a:rPr>
              <a:t>Förnamn</a:t>
            </a:r>
          </a:p>
          <a:p>
            <a:r>
              <a:rPr lang="sv-SE" dirty="0">
                <a:solidFill>
                  <a:srgbClr val="00B050"/>
                </a:solidFill>
              </a:rPr>
              <a:t>Födelsedatum</a:t>
            </a:r>
          </a:p>
          <a:p>
            <a:r>
              <a:rPr lang="sv-SE" dirty="0">
                <a:solidFill>
                  <a:srgbClr val="00B050"/>
                </a:solidFill>
              </a:rPr>
              <a:t>Kön</a:t>
            </a:r>
          </a:p>
          <a:p>
            <a:r>
              <a:rPr lang="sv-SE" dirty="0">
                <a:solidFill>
                  <a:srgbClr val="00B050"/>
                </a:solidFill>
              </a:rPr>
              <a:t>Adress</a:t>
            </a:r>
          </a:p>
          <a:p>
            <a:r>
              <a:rPr lang="sv-SE" dirty="0">
                <a:solidFill>
                  <a:srgbClr val="00B050"/>
                </a:solidFill>
              </a:rPr>
              <a:t>Telefonnummer</a:t>
            </a:r>
          </a:p>
          <a:p>
            <a:r>
              <a:rPr lang="sv-SE" dirty="0">
                <a:solidFill>
                  <a:srgbClr val="00B050"/>
                </a:solidFill>
              </a:rPr>
              <a:t>E-post</a:t>
            </a:r>
          </a:p>
          <a:p>
            <a:r>
              <a:rPr lang="sv-SE" dirty="0">
                <a:solidFill>
                  <a:srgbClr val="00B050"/>
                </a:solidFill>
              </a:rPr>
              <a:t>Land (ny)</a:t>
            </a:r>
          </a:p>
          <a:p>
            <a:r>
              <a:rPr lang="sv-SE" dirty="0">
                <a:solidFill>
                  <a:srgbClr val="FFC000"/>
                </a:solidFill>
              </a:rPr>
              <a:t>Relation och roll till intygsperson (ny)</a:t>
            </a:r>
          </a:p>
        </p:txBody>
      </p:sp>
      <p:pic>
        <p:nvPicPr>
          <p:cNvPr id="8" name="Picture 2" descr="Trafikljus vektor skylt">
            <a:extLst>
              <a:ext uri="{FF2B5EF4-FFF2-40B4-BE49-F238E27FC236}">
                <a16:creationId xmlns:a16="http://schemas.microsoft.com/office/drawing/2014/main" id="{F14CFCF1-B596-49CB-BD14-4BE6836324E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643" t="-101" r="32205" b="34"/>
          <a:stretch/>
        </p:blipFill>
        <p:spPr bwMode="auto">
          <a:xfrm>
            <a:off x="10905068" y="144932"/>
            <a:ext cx="1117600" cy="31815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ktangel: rundade hörn 8">
            <a:extLst>
              <a:ext uri="{FF2B5EF4-FFF2-40B4-BE49-F238E27FC236}">
                <a16:creationId xmlns:a16="http://schemas.microsoft.com/office/drawing/2014/main" id="{070754AF-C09D-486A-9259-AB52E5B67ECF}"/>
              </a:ext>
            </a:extLst>
          </p:cNvPr>
          <p:cNvSpPr/>
          <p:nvPr/>
        </p:nvSpPr>
        <p:spPr>
          <a:xfrm>
            <a:off x="7179732" y="2288041"/>
            <a:ext cx="2658359" cy="408623"/>
          </a:xfrm>
          <a:prstGeom prst="roundRect">
            <a:avLst/>
          </a:prstGeom>
          <a:gradFill flip="none" rotWithShape="1"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  <a:tileRect/>
          </a:gra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sv-SE" dirty="0">
                <a:solidFill>
                  <a:schemeClr val="bg1"/>
                </a:solidFill>
              </a:rPr>
              <a:t>Begreppsmodellering</a:t>
            </a:r>
          </a:p>
        </p:txBody>
      </p:sp>
      <p:sp>
        <p:nvSpPr>
          <p:cNvPr id="10" name="textruta 9">
            <a:extLst>
              <a:ext uri="{FF2B5EF4-FFF2-40B4-BE49-F238E27FC236}">
                <a16:creationId xmlns:a16="http://schemas.microsoft.com/office/drawing/2014/main" id="{DF28B5CA-0DA1-4ABB-A062-50763B59F981}"/>
              </a:ext>
            </a:extLst>
          </p:cNvPr>
          <p:cNvSpPr txBox="1"/>
          <p:nvPr/>
        </p:nvSpPr>
        <p:spPr>
          <a:xfrm>
            <a:off x="6029326" y="3429000"/>
            <a:ext cx="599334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lvl="0" indent="-342900">
              <a:buFont typeface="Symbol" panose="05050102010706020507" pitchFamily="18" charset="2"/>
              <a:buChar char=""/>
            </a:pPr>
            <a:r>
              <a:rPr lang="sv-SE" dirty="0"/>
              <a:t>F</a:t>
            </a:r>
            <a:r>
              <a:rPr lang="sv-SE" sz="1800" dirty="0"/>
              <a:t>örtydliga, ex vis relation till patient</a:t>
            </a:r>
          </a:p>
        </p:txBody>
      </p:sp>
    </p:spTree>
    <p:extLst>
      <p:ext uri="{BB962C8B-B14F-4D97-AF65-F5344CB8AC3E}">
        <p14:creationId xmlns:p14="http://schemas.microsoft.com/office/powerpoint/2010/main" val="7246192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521F5B67-1B32-49DA-9114-AAA1657B36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58710" y="1323000"/>
            <a:ext cx="9978623" cy="553998"/>
          </a:xfrm>
        </p:spPr>
        <p:txBody>
          <a:bodyPr/>
          <a:lstStyle/>
          <a:p>
            <a:r>
              <a:rPr lang="sv-SE" dirty="0"/>
              <a:t>Intygsutfärdare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8B453863-35B8-46B6-8C5B-5FD42B7E7138}"/>
              </a:ext>
            </a:extLst>
          </p:cNvPr>
          <p:cNvSpPr>
            <a:spLocks noGrp="1"/>
          </p:cNvSpPr>
          <p:nvPr>
            <p:ph sz="quarter" idx="2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sv-SE" dirty="0">
                <a:solidFill>
                  <a:srgbClr val="00B050"/>
                </a:solidFill>
              </a:rPr>
              <a:t>Intygsutfärdare namn </a:t>
            </a:r>
          </a:p>
          <a:p>
            <a:r>
              <a:rPr lang="sv-SE" dirty="0">
                <a:solidFill>
                  <a:srgbClr val="00B050"/>
                </a:solidFill>
              </a:rPr>
              <a:t>Intygsutfärdare ID</a:t>
            </a:r>
          </a:p>
          <a:p>
            <a:r>
              <a:rPr lang="sv-SE" dirty="0">
                <a:solidFill>
                  <a:srgbClr val="FFC000"/>
                </a:solidFill>
              </a:rPr>
              <a:t>Yrke</a:t>
            </a:r>
          </a:p>
          <a:p>
            <a:r>
              <a:rPr lang="sv-SE" dirty="0">
                <a:solidFill>
                  <a:srgbClr val="FFC000"/>
                </a:solidFill>
              </a:rPr>
              <a:t>Specialistkod/Specialistkompetens</a:t>
            </a:r>
          </a:p>
          <a:p>
            <a:r>
              <a:rPr lang="sv-SE" dirty="0">
                <a:solidFill>
                  <a:srgbClr val="FFC000"/>
                </a:solidFill>
              </a:rPr>
              <a:t>Befattning</a:t>
            </a:r>
          </a:p>
          <a:p>
            <a:r>
              <a:rPr lang="sv-SE" dirty="0">
                <a:solidFill>
                  <a:srgbClr val="FFC000"/>
                </a:solidFill>
              </a:rPr>
              <a:t>Arbetsplatskod</a:t>
            </a:r>
          </a:p>
          <a:p>
            <a:r>
              <a:rPr lang="sv-SE" dirty="0">
                <a:solidFill>
                  <a:srgbClr val="00B050"/>
                </a:solidFill>
              </a:rPr>
              <a:t>Organisatorisk Enhet namn</a:t>
            </a:r>
          </a:p>
          <a:p>
            <a:r>
              <a:rPr lang="sv-SE" dirty="0">
                <a:solidFill>
                  <a:srgbClr val="00B050"/>
                </a:solidFill>
              </a:rPr>
              <a:t>Enhets ID</a:t>
            </a:r>
          </a:p>
          <a:p>
            <a:r>
              <a:rPr lang="sv-SE" dirty="0">
                <a:solidFill>
                  <a:srgbClr val="00B050"/>
                </a:solidFill>
              </a:rPr>
              <a:t>Adress</a:t>
            </a:r>
          </a:p>
          <a:p>
            <a:r>
              <a:rPr lang="sv-SE" dirty="0">
                <a:solidFill>
                  <a:srgbClr val="00B050"/>
                </a:solidFill>
              </a:rPr>
              <a:t>Telefonnummer</a:t>
            </a:r>
          </a:p>
          <a:p>
            <a:r>
              <a:rPr lang="sv-SE" dirty="0">
                <a:solidFill>
                  <a:srgbClr val="00B050"/>
                </a:solidFill>
              </a:rPr>
              <a:t>E-post</a:t>
            </a:r>
          </a:p>
          <a:p>
            <a:endParaRPr lang="sv-SE" dirty="0"/>
          </a:p>
          <a:p>
            <a:endParaRPr lang="sv-SE" dirty="0"/>
          </a:p>
          <a:p>
            <a:pPr marL="0" indent="0">
              <a:buNone/>
            </a:pPr>
            <a:endParaRPr lang="sv-SE" dirty="0"/>
          </a:p>
        </p:txBody>
      </p:sp>
      <p:pic>
        <p:nvPicPr>
          <p:cNvPr id="6" name="Picture 2" descr="Trafikljus vektor skylt">
            <a:extLst>
              <a:ext uri="{FF2B5EF4-FFF2-40B4-BE49-F238E27FC236}">
                <a16:creationId xmlns:a16="http://schemas.microsoft.com/office/drawing/2014/main" id="{A2A8D26A-D1AE-4D12-87C1-EDEA8E494F6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643" t="-101" r="32205" b="34"/>
          <a:stretch/>
        </p:blipFill>
        <p:spPr bwMode="auto">
          <a:xfrm>
            <a:off x="10905068" y="144932"/>
            <a:ext cx="1117600" cy="31815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ktangel: rundade hörn 7">
            <a:extLst>
              <a:ext uri="{FF2B5EF4-FFF2-40B4-BE49-F238E27FC236}">
                <a16:creationId xmlns:a16="http://schemas.microsoft.com/office/drawing/2014/main" id="{629CDC57-C8C8-41BF-8A4B-6B9C381A787F}"/>
              </a:ext>
            </a:extLst>
          </p:cNvPr>
          <p:cNvSpPr/>
          <p:nvPr/>
        </p:nvSpPr>
        <p:spPr>
          <a:xfrm>
            <a:off x="7179732" y="2288041"/>
            <a:ext cx="2658359" cy="408623"/>
          </a:xfrm>
          <a:prstGeom prst="roundRect">
            <a:avLst/>
          </a:prstGeom>
          <a:gradFill flip="none" rotWithShape="1"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  <a:tileRect/>
          </a:gra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sv-SE" dirty="0">
                <a:solidFill>
                  <a:schemeClr val="bg1"/>
                </a:solidFill>
              </a:rPr>
              <a:t>Begreppsmodellering</a:t>
            </a:r>
          </a:p>
        </p:txBody>
      </p:sp>
      <p:sp>
        <p:nvSpPr>
          <p:cNvPr id="9" name="textruta 8">
            <a:extLst>
              <a:ext uri="{FF2B5EF4-FFF2-40B4-BE49-F238E27FC236}">
                <a16:creationId xmlns:a16="http://schemas.microsoft.com/office/drawing/2014/main" id="{C3E0AD92-1033-409C-BCB7-06A408521AB9}"/>
              </a:ext>
            </a:extLst>
          </p:cNvPr>
          <p:cNvSpPr txBox="1"/>
          <p:nvPr/>
        </p:nvSpPr>
        <p:spPr>
          <a:xfrm>
            <a:off x="6222756" y="3407092"/>
            <a:ext cx="5799912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lvl="0" indent="-342900">
              <a:buFont typeface="Symbol" panose="05050102010706020507" pitchFamily="18" charset="2"/>
              <a:buChar char=""/>
            </a:pPr>
            <a:r>
              <a:rPr lang="sv-SE" sz="1800" dirty="0"/>
              <a:t>Person inom </a:t>
            </a:r>
            <a:r>
              <a:rPr lang="sv-SE" sz="1800" dirty="0" err="1"/>
              <a:t>hälso</a:t>
            </a:r>
            <a:r>
              <a:rPr lang="sv-SE" sz="1800" dirty="0"/>
              <a:t> – och sjukvård (ofta läkare) knuten till en </a:t>
            </a:r>
            <a:r>
              <a:rPr lang="sv-SE" sz="1800" dirty="0" err="1"/>
              <a:t>org</a:t>
            </a:r>
            <a:r>
              <a:rPr lang="sv-SE" sz="1800" dirty="0"/>
              <a:t> enhet</a:t>
            </a:r>
          </a:p>
          <a:p>
            <a:pPr marL="342900" lvl="0" indent="-342900">
              <a:buFont typeface="Symbol" panose="05050102010706020507" pitchFamily="18" charset="2"/>
              <a:buChar char=""/>
            </a:pPr>
            <a:r>
              <a:rPr lang="sv-SE" sz="1800" dirty="0"/>
              <a:t>Arbetsplatskod, vad menar de?</a:t>
            </a:r>
          </a:p>
          <a:p>
            <a:pPr marL="342900" lvl="0" indent="-342900">
              <a:buFont typeface="Symbol" panose="05050102010706020507" pitchFamily="18" charset="2"/>
              <a:buChar char=""/>
            </a:pPr>
            <a:r>
              <a:rPr lang="sv-SE" sz="1800" dirty="0"/>
              <a:t>Vad är intygsutfärdar-ID? Behövs det </a:t>
            </a:r>
            <a:r>
              <a:rPr lang="sv-SE" sz="1800" dirty="0" err="1"/>
              <a:t>pga</a:t>
            </a:r>
            <a:r>
              <a:rPr lang="sv-SE" sz="1800" dirty="0"/>
              <a:t> behörighet?</a:t>
            </a:r>
          </a:p>
        </p:txBody>
      </p:sp>
    </p:spTree>
    <p:extLst>
      <p:ext uri="{BB962C8B-B14F-4D97-AF65-F5344CB8AC3E}">
        <p14:creationId xmlns:p14="http://schemas.microsoft.com/office/powerpoint/2010/main" val="14509292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CDDC1683-A0FF-4544-9016-2B313E8210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Underskrift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6B7C6BBA-7249-44D2-A344-313352FA1FD1}"/>
              </a:ext>
            </a:extLst>
          </p:cNvPr>
          <p:cNvSpPr>
            <a:spLocks noGrp="1"/>
          </p:cNvSpPr>
          <p:nvPr>
            <p:ph sz="quarter" idx="21"/>
          </p:nvPr>
        </p:nvSpPr>
        <p:spPr/>
        <p:txBody>
          <a:bodyPr/>
          <a:lstStyle/>
          <a:p>
            <a:r>
              <a:rPr lang="sv-SE" dirty="0">
                <a:solidFill>
                  <a:srgbClr val="00B050"/>
                </a:solidFill>
              </a:rPr>
              <a:t>Ort</a:t>
            </a:r>
          </a:p>
          <a:p>
            <a:r>
              <a:rPr lang="sv-SE" dirty="0">
                <a:solidFill>
                  <a:srgbClr val="00B050"/>
                </a:solidFill>
              </a:rPr>
              <a:t>Datum</a:t>
            </a:r>
          </a:p>
          <a:p>
            <a:r>
              <a:rPr lang="sv-SE" dirty="0">
                <a:solidFill>
                  <a:srgbClr val="00B050"/>
                </a:solidFill>
              </a:rPr>
              <a:t>Namnförtydligande</a:t>
            </a:r>
          </a:p>
          <a:p>
            <a:r>
              <a:rPr lang="sv-SE" dirty="0">
                <a:solidFill>
                  <a:srgbClr val="00B050"/>
                </a:solidFill>
              </a:rPr>
              <a:t>Namnunderskrift</a:t>
            </a:r>
          </a:p>
          <a:p>
            <a:r>
              <a:rPr lang="sv-SE" dirty="0">
                <a:solidFill>
                  <a:srgbClr val="00B050"/>
                </a:solidFill>
              </a:rPr>
              <a:t>Signeringssätt (ny)</a:t>
            </a:r>
          </a:p>
        </p:txBody>
      </p:sp>
      <p:pic>
        <p:nvPicPr>
          <p:cNvPr id="4" name="Picture 2" descr="Trafikljus vektor skylt">
            <a:extLst>
              <a:ext uri="{FF2B5EF4-FFF2-40B4-BE49-F238E27FC236}">
                <a16:creationId xmlns:a16="http://schemas.microsoft.com/office/drawing/2014/main" id="{63D5B4C5-FB0F-42B9-88AA-EDBADB3C599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643" t="-101" r="32205" b="34"/>
          <a:stretch/>
        </p:blipFill>
        <p:spPr bwMode="auto">
          <a:xfrm>
            <a:off x="10905068" y="144932"/>
            <a:ext cx="1117600" cy="31815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ruta 5">
            <a:extLst>
              <a:ext uri="{FF2B5EF4-FFF2-40B4-BE49-F238E27FC236}">
                <a16:creationId xmlns:a16="http://schemas.microsoft.com/office/drawing/2014/main" id="{A66D27F1-57A4-4D13-92DD-F1577E40A0D2}"/>
              </a:ext>
            </a:extLst>
          </p:cNvPr>
          <p:cNvSpPr txBox="1"/>
          <p:nvPr/>
        </p:nvSpPr>
        <p:spPr>
          <a:xfrm>
            <a:off x="5925204" y="3326453"/>
            <a:ext cx="609746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sv-SE" sz="1800" dirty="0"/>
              <a:t>Giltighetsperiod (datum) behövs, -ska väl egentligen ligga på intyg?</a:t>
            </a:r>
          </a:p>
        </p:txBody>
      </p:sp>
      <p:sp>
        <p:nvSpPr>
          <p:cNvPr id="7" name="Rektangel: rundade hörn 6">
            <a:extLst>
              <a:ext uri="{FF2B5EF4-FFF2-40B4-BE49-F238E27FC236}">
                <a16:creationId xmlns:a16="http://schemas.microsoft.com/office/drawing/2014/main" id="{5EB2DD01-B830-437A-8BC0-6EA389324025}"/>
              </a:ext>
            </a:extLst>
          </p:cNvPr>
          <p:cNvSpPr/>
          <p:nvPr/>
        </p:nvSpPr>
        <p:spPr>
          <a:xfrm>
            <a:off x="7179732" y="2288041"/>
            <a:ext cx="2658359" cy="408623"/>
          </a:xfrm>
          <a:prstGeom prst="roundRect">
            <a:avLst/>
          </a:prstGeom>
          <a:gradFill flip="none" rotWithShape="1"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  <a:tileRect/>
          </a:gra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sv-SE" dirty="0">
                <a:solidFill>
                  <a:schemeClr val="bg1"/>
                </a:solidFill>
              </a:rPr>
              <a:t>Begreppsmodellering</a:t>
            </a:r>
          </a:p>
        </p:txBody>
      </p:sp>
    </p:spTree>
    <p:extLst>
      <p:ext uri="{BB962C8B-B14F-4D97-AF65-F5344CB8AC3E}">
        <p14:creationId xmlns:p14="http://schemas.microsoft.com/office/powerpoint/2010/main" val="41759895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788AD8D3-2CD1-4A99-879A-60F63C4F49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58710" y="1323000"/>
            <a:ext cx="10475290" cy="553998"/>
          </a:xfrm>
        </p:spPr>
        <p:txBody>
          <a:bodyPr/>
          <a:lstStyle/>
          <a:p>
            <a:r>
              <a:rPr lang="sv-SE" sz="4000" b="1" dirty="0">
                <a:latin typeface="Calibri" panose="020F0502020204030204" pitchFamily="34" charset="0"/>
                <a:ea typeface="Calibri" panose="020F0502020204030204" pitchFamily="34" charset="0"/>
              </a:rPr>
              <a:t>Behörighet</a:t>
            </a:r>
            <a:endParaRPr lang="sv-SE" dirty="0"/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89B19E41-A273-467E-97CE-20305C8FBB87}"/>
              </a:ext>
            </a:extLst>
          </p:cNvPr>
          <p:cNvSpPr>
            <a:spLocks noGrp="1"/>
          </p:cNvSpPr>
          <p:nvPr>
            <p:ph sz="quarter" idx="2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sv-SE" sz="2400" b="1" dirty="0">
                <a:latin typeface="Calibri" panose="020F0502020204030204" pitchFamily="34" charset="0"/>
                <a:ea typeface="Calibri" panose="020F0502020204030204" pitchFamily="34" charset="0"/>
              </a:rPr>
              <a:t>Yrke - legitimerad - ytterligare egenskaper</a:t>
            </a:r>
            <a:endParaRPr lang="sv-SE" dirty="0"/>
          </a:p>
          <a:p>
            <a:pPr lvl="1"/>
            <a:r>
              <a:rPr lang="sv-SE" dirty="0"/>
              <a:t>Annan profession på vårdenhet</a:t>
            </a:r>
          </a:p>
          <a:p>
            <a:pPr lvl="1"/>
            <a:r>
              <a:rPr lang="sv-SE" dirty="0"/>
              <a:t>Övriga som är behöriga att skicka in synintyg</a:t>
            </a:r>
          </a:p>
          <a:p>
            <a:pPr lvl="1"/>
            <a:r>
              <a:rPr lang="sv-SE" dirty="0"/>
              <a:t>Endast läkare i allmän tjänst eller läkare som enligt avtal med landstinget har till uppgift att göra undersökningen.</a:t>
            </a:r>
          </a:p>
          <a:p>
            <a:pPr lvl="1"/>
            <a:r>
              <a:rPr lang="sv-SE" dirty="0"/>
              <a:t>Flygläkare på Flygmedicinsk centrum (första undersökning)</a:t>
            </a:r>
          </a:p>
          <a:p>
            <a:pPr lvl="1"/>
            <a:r>
              <a:rPr lang="sv-SE" dirty="0"/>
              <a:t>Flygläkare</a:t>
            </a:r>
          </a:p>
          <a:p>
            <a:pPr lvl="1"/>
            <a:r>
              <a:rPr lang="sv-SE" dirty="0"/>
              <a:t>Sjömansläkare</a:t>
            </a:r>
          </a:p>
          <a:p>
            <a:pPr lvl="1"/>
            <a:r>
              <a:rPr lang="sv-SE" dirty="0"/>
              <a:t>Barnets vårdnadshavare</a:t>
            </a:r>
          </a:p>
          <a:p>
            <a:pPr lvl="1"/>
            <a:r>
              <a:rPr lang="sv-SE" dirty="0"/>
              <a:t>Tandläkare godkänd av Försvarsmakten</a:t>
            </a:r>
          </a:p>
          <a:p>
            <a:pPr lvl="1"/>
            <a:r>
              <a:rPr lang="sv-SE" dirty="0"/>
              <a:t>Tandläkare godkänd av Kustbevakning</a:t>
            </a:r>
          </a:p>
          <a:p>
            <a:pPr lvl="1"/>
            <a:r>
              <a:rPr lang="sv-SE" dirty="0"/>
              <a:t>Intygsgivare som Universitets- och högskolerådet har godkänt</a:t>
            </a:r>
          </a:p>
        </p:txBody>
      </p:sp>
    </p:spTree>
    <p:extLst>
      <p:ext uri="{BB962C8B-B14F-4D97-AF65-F5344CB8AC3E}">
        <p14:creationId xmlns:p14="http://schemas.microsoft.com/office/powerpoint/2010/main" val="12476679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B51E1D7C-9173-444E-AD3C-3EED8B7360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Nästa möte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16503645-33AB-4946-96A0-E7E44B5FA052}"/>
              </a:ext>
            </a:extLst>
          </p:cNvPr>
          <p:cNvSpPr>
            <a:spLocks noGrp="1"/>
          </p:cNvSpPr>
          <p:nvPr>
            <p:ph sz="quarter" idx="21"/>
          </p:nvPr>
        </p:nvSpPr>
        <p:spPr>
          <a:xfrm>
            <a:off x="858710" y="2036160"/>
            <a:ext cx="10475912" cy="4240213"/>
          </a:xfrm>
        </p:spPr>
        <p:txBody>
          <a:bodyPr/>
          <a:lstStyle/>
          <a:p>
            <a:r>
              <a:rPr lang="sv-SE" dirty="0" err="1"/>
              <a:t>Doodle</a:t>
            </a:r>
            <a:endParaRPr lang="sv-SE" dirty="0"/>
          </a:p>
          <a:p>
            <a:r>
              <a:rPr lang="sv-SE" dirty="0"/>
              <a:t>Leds av terminolog</a:t>
            </a:r>
          </a:p>
          <a:p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3142540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 1">
            <a:extLst>
              <a:ext uri="{FF2B5EF4-FFF2-40B4-BE49-F238E27FC236}">
                <a16:creationId xmlns:a16="http://schemas.microsoft.com/office/drawing/2014/main" id="{2026A0AC-711A-4A79-BDAF-B48F1F5D1946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/>
      </p:sp>
      <p:sp>
        <p:nvSpPr>
          <p:cNvPr id="3" name="Rubrik 2">
            <a:extLst>
              <a:ext uri="{FF2B5EF4-FFF2-40B4-BE49-F238E27FC236}">
                <a16:creationId xmlns:a16="http://schemas.microsoft.com/office/drawing/2014/main" id="{BC57B067-7341-4D37-8EA0-A2EF6FBCA4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Agenda</a:t>
            </a:r>
          </a:p>
        </p:txBody>
      </p:sp>
      <p:sp>
        <p:nvSpPr>
          <p:cNvPr id="4" name="Platshållare för text 3">
            <a:extLst>
              <a:ext uri="{FF2B5EF4-FFF2-40B4-BE49-F238E27FC236}">
                <a16:creationId xmlns:a16="http://schemas.microsoft.com/office/drawing/2014/main" id="{851DB0DA-BA24-4590-842B-2C56974ABB8C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r>
              <a:rPr lang="sv-SE" dirty="0"/>
              <a:t>Introduktion, spela in mötet</a:t>
            </a:r>
          </a:p>
          <a:p>
            <a:r>
              <a:rPr lang="sv-SE" dirty="0"/>
              <a:t>Begreppsmodell från förstudien</a:t>
            </a:r>
          </a:p>
          <a:p>
            <a:r>
              <a:rPr lang="sv-SE" dirty="0"/>
              <a:t>Socialstyrelsens begreppsmodell</a:t>
            </a:r>
          </a:p>
          <a:p>
            <a:r>
              <a:rPr lang="sv-SE" dirty="0"/>
              <a:t>Andra begrepp</a:t>
            </a:r>
          </a:p>
          <a:p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8259898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ubrik 2">
            <a:extLst>
              <a:ext uri="{FF2B5EF4-FFF2-40B4-BE49-F238E27FC236}">
                <a16:creationId xmlns:a16="http://schemas.microsoft.com/office/drawing/2014/main" id="{35001ECA-D1DA-4C8D-81BA-1163ADD3FD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5618" y="1542725"/>
            <a:ext cx="4100151" cy="1107996"/>
          </a:xfrm>
        </p:spPr>
        <p:txBody>
          <a:bodyPr/>
          <a:lstStyle/>
          <a:p>
            <a:r>
              <a:rPr lang="sv-SE" dirty="0"/>
              <a:t>Begreppsmodell </a:t>
            </a:r>
            <a:br>
              <a:rPr lang="sv-SE" dirty="0"/>
            </a:br>
            <a:r>
              <a:rPr lang="sv-SE" dirty="0"/>
              <a:t>från förstudien</a:t>
            </a:r>
          </a:p>
        </p:txBody>
      </p:sp>
      <p:pic>
        <p:nvPicPr>
          <p:cNvPr id="7" name="Bildobjekt 6">
            <a:extLst>
              <a:ext uri="{FF2B5EF4-FFF2-40B4-BE49-F238E27FC236}">
                <a16:creationId xmlns:a16="http://schemas.microsoft.com/office/drawing/2014/main" id="{6B9F336A-3FE6-4D14-9229-C6DB2A2207B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24944" y="650063"/>
            <a:ext cx="5931438" cy="58914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27432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ubrik 2">
            <a:extLst>
              <a:ext uri="{FF2B5EF4-FFF2-40B4-BE49-F238E27FC236}">
                <a16:creationId xmlns:a16="http://schemas.microsoft.com/office/drawing/2014/main" id="{79BA8957-4667-48C2-8821-F7CBE04316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Socialstyrelsens begreppsmodell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F6DAC63D-00DB-454E-BBB4-3D79CA9CA91F}"/>
              </a:ext>
            </a:extLst>
          </p:cNvPr>
          <p:cNvPicPr>
            <a:picLocks noGrp="1" noChangeAspect="1" noChangeArrowheads="1"/>
          </p:cNvPicPr>
          <p:nvPr>
            <p:ph sz="quarter" idx="2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8838" y="2294245"/>
            <a:ext cx="10475912" cy="37030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ruta 4">
            <a:extLst>
              <a:ext uri="{FF2B5EF4-FFF2-40B4-BE49-F238E27FC236}">
                <a16:creationId xmlns:a16="http://schemas.microsoft.com/office/drawing/2014/main" id="{D2B4BBAA-D861-47CE-B053-0F780D183E72}"/>
              </a:ext>
            </a:extLst>
          </p:cNvPr>
          <p:cNvSpPr txBox="1"/>
          <p:nvPr/>
        </p:nvSpPr>
        <p:spPr>
          <a:xfrm>
            <a:off x="0" y="6414515"/>
            <a:ext cx="1057340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sv-SE" dirty="0">
                <a:hlinkClick r:id="rId4"/>
              </a:rPr>
              <a:t>Informationsspecifikationer från myndigheter - Arbetsgrupper för </a:t>
            </a:r>
            <a:r>
              <a:rPr lang="sv-SE" dirty="0" err="1">
                <a:hlinkClick r:id="rId4"/>
              </a:rPr>
              <a:t>interoperabilitet</a:t>
            </a:r>
            <a:r>
              <a:rPr lang="sv-SE" dirty="0">
                <a:hlinkClick r:id="rId4"/>
              </a:rPr>
              <a:t> - </a:t>
            </a:r>
            <a:r>
              <a:rPr lang="sv-SE" dirty="0" err="1">
                <a:hlinkClick r:id="rId4"/>
              </a:rPr>
              <a:t>Confluence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35982953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Rektangel 33">
            <a:extLst>
              <a:ext uri="{FF2B5EF4-FFF2-40B4-BE49-F238E27FC236}">
                <a16:creationId xmlns:a16="http://schemas.microsoft.com/office/drawing/2014/main" id="{757F8429-9CD3-475D-A826-116943BE6A1D}"/>
              </a:ext>
            </a:extLst>
          </p:cNvPr>
          <p:cNvSpPr/>
          <p:nvPr/>
        </p:nvSpPr>
        <p:spPr>
          <a:xfrm>
            <a:off x="182805" y="53910"/>
            <a:ext cx="2007329" cy="1753116"/>
          </a:xfrm>
          <a:prstGeom prst="rect">
            <a:avLst/>
          </a:prstGeom>
          <a:solidFill>
            <a:schemeClr val="bg1"/>
          </a:solidFill>
          <a:ln>
            <a:solidFill>
              <a:schemeClr val="accent2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sv-SE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Noto Sans"/>
              <a:ea typeface="+mn-ea"/>
              <a:cs typeface="+mn-cs"/>
            </a:endParaRPr>
          </a:p>
        </p:txBody>
      </p:sp>
      <p:pic>
        <p:nvPicPr>
          <p:cNvPr id="3" name="Bildobjekt 2">
            <a:extLst>
              <a:ext uri="{FF2B5EF4-FFF2-40B4-BE49-F238E27FC236}">
                <a16:creationId xmlns:a16="http://schemas.microsoft.com/office/drawing/2014/main" id="{723C8B41-D1FD-4708-A126-9BF87BA6256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64894" y="16876"/>
            <a:ext cx="7302926" cy="6858000"/>
          </a:xfrm>
          <a:prstGeom prst="rect">
            <a:avLst/>
          </a:prstGeom>
        </p:spPr>
      </p:pic>
      <p:sp>
        <p:nvSpPr>
          <p:cNvPr id="5" name="textruta 4">
            <a:extLst>
              <a:ext uri="{FF2B5EF4-FFF2-40B4-BE49-F238E27FC236}">
                <a16:creationId xmlns:a16="http://schemas.microsoft.com/office/drawing/2014/main" id="{092B9709-369D-4C33-909A-8F7787EBFD81}"/>
              </a:ext>
            </a:extLst>
          </p:cNvPr>
          <p:cNvSpPr txBox="1"/>
          <p:nvPr/>
        </p:nvSpPr>
        <p:spPr>
          <a:xfrm>
            <a:off x="2293522" y="3976159"/>
            <a:ext cx="1835759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highlight>
                  <a:srgbClr val="C0C0C0"/>
                </a:highlight>
                <a:uLnTx/>
                <a:uFillTx/>
                <a:latin typeface="Noto Sans"/>
                <a:ea typeface="+mn-ea"/>
                <a:cs typeface="+mn-cs"/>
              </a:rPr>
              <a:t>Tidigare arbeten =&gt; intygsägare</a:t>
            </a:r>
          </a:p>
        </p:txBody>
      </p:sp>
      <p:sp>
        <p:nvSpPr>
          <p:cNvPr id="7" name="Rektangel: rundade hörn 6">
            <a:extLst>
              <a:ext uri="{FF2B5EF4-FFF2-40B4-BE49-F238E27FC236}">
                <a16:creationId xmlns:a16="http://schemas.microsoft.com/office/drawing/2014/main" id="{B016F3D4-F992-4BB7-9414-E8648D2861DB}"/>
              </a:ext>
            </a:extLst>
          </p:cNvPr>
          <p:cNvSpPr/>
          <p:nvPr/>
        </p:nvSpPr>
        <p:spPr>
          <a:xfrm>
            <a:off x="9121636" y="377210"/>
            <a:ext cx="955711" cy="342010"/>
          </a:xfrm>
          <a:prstGeom prst="roundRect">
            <a:avLst/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7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Noto Sans"/>
                <a:ea typeface="+mn-ea"/>
                <a:cs typeface="+mn-cs"/>
              </a:rPr>
              <a:t>Bedömning</a:t>
            </a:r>
          </a:p>
        </p:txBody>
      </p:sp>
      <p:sp>
        <p:nvSpPr>
          <p:cNvPr id="8" name="Rektangel: rundade hörn 7">
            <a:extLst>
              <a:ext uri="{FF2B5EF4-FFF2-40B4-BE49-F238E27FC236}">
                <a16:creationId xmlns:a16="http://schemas.microsoft.com/office/drawing/2014/main" id="{D49593B7-F285-47C9-9FD3-22B154CA0EC8}"/>
              </a:ext>
            </a:extLst>
          </p:cNvPr>
          <p:cNvSpPr/>
          <p:nvPr/>
        </p:nvSpPr>
        <p:spPr>
          <a:xfrm>
            <a:off x="9136541" y="1132990"/>
            <a:ext cx="968372" cy="359109"/>
          </a:xfrm>
          <a:prstGeom prst="roundRect">
            <a:avLst/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7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Noto Sans"/>
                <a:ea typeface="+mn-ea"/>
                <a:cs typeface="+mn-cs"/>
              </a:rPr>
              <a:t>Rekommendation</a:t>
            </a:r>
          </a:p>
        </p:txBody>
      </p:sp>
      <p:sp>
        <p:nvSpPr>
          <p:cNvPr id="10" name="Rektangel: rundade hörn 9">
            <a:extLst>
              <a:ext uri="{FF2B5EF4-FFF2-40B4-BE49-F238E27FC236}">
                <a16:creationId xmlns:a16="http://schemas.microsoft.com/office/drawing/2014/main" id="{B3B6A4C2-30FC-410B-9700-DAD06A113A16}"/>
              </a:ext>
            </a:extLst>
          </p:cNvPr>
          <p:cNvSpPr/>
          <p:nvPr/>
        </p:nvSpPr>
        <p:spPr>
          <a:xfrm>
            <a:off x="5347258" y="5487584"/>
            <a:ext cx="887175" cy="317910"/>
          </a:xfrm>
          <a:prstGeom prst="roundRect">
            <a:avLst/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7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Noto Sans"/>
                <a:ea typeface="+mn-ea"/>
                <a:cs typeface="+mn-cs"/>
              </a:rPr>
              <a:t>Organisation (inom hälso- och sjukvård)</a:t>
            </a:r>
          </a:p>
        </p:txBody>
      </p:sp>
      <p:sp>
        <p:nvSpPr>
          <p:cNvPr id="13" name="Rektangel: rundade hörn 12">
            <a:extLst>
              <a:ext uri="{FF2B5EF4-FFF2-40B4-BE49-F238E27FC236}">
                <a16:creationId xmlns:a16="http://schemas.microsoft.com/office/drawing/2014/main" id="{16115288-F29E-4119-A19C-F4AECBB4C167}"/>
              </a:ext>
            </a:extLst>
          </p:cNvPr>
          <p:cNvSpPr/>
          <p:nvPr/>
        </p:nvSpPr>
        <p:spPr>
          <a:xfrm>
            <a:off x="6268394" y="3013426"/>
            <a:ext cx="1064420" cy="495318"/>
          </a:xfrm>
          <a:prstGeom prst="roundRect">
            <a:avLst/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7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Noto Sans"/>
                <a:ea typeface="+mn-ea"/>
                <a:cs typeface="+mn-cs"/>
              </a:rPr>
              <a:t>Intyg : Journalhandling (inom hälso- och sjukvården)</a:t>
            </a:r>
          </a:p>
        </p:txBody>
      </p:sp>
      <p:sp>
        <p:nvSpPr>
          <p:cNvPr id="14" name="Rektangel: rundade hörn 13">
            <a:extLst>
              <a:ext uri="{FF2B5EF4-FFF2-40B4-BE49-F238E27FC236}">
                <a16:creationId xmlns:a16="http://schemas.microsoft.com/office/drawing/2014/main" id="{9C074925-C00C-4754-99BE-002D9F07B7AF}"/>
              </a:ext>
            </a:extLst>
          </p:cNvPr>
          <p:cNvSpPr/>
          <p:nvPr/>
        </p:nvSpPr>
        <p:spPr>
          <a:xfrm>
            <a:off x="4252518" y="6181681"/>
            <a:ext cx="955711" cy="359109"/>
          </a:xfrm>
          <a:prstGeom prst="roundRect">
            <a:avLst/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7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Noto Sans"/>
                <a:ea typeface="+mn-ea"/>
                <a:cs typeface="+mn-cs"/>
              </a:rPr>
              <a:t>Patient</a:t>
            </a:r>
          </a:p>
        </p:txBody>
      </p:sp>
      <p:cxnSp>
        <p:nvCxnSpPr>
          <p:cNvPr id="18" name="Rak pilkoppling 17">
            <a:extLst>
              <a:ext uri="{FF2B5EF4-FFF2-40B4-BE49-F238E27FC236}">
                <a16:creationId xmlns:a16="http://schemas.microsoft.com/office/drawing/2014/main" id="{90E9536B-DEAC-44E4-B566-AF15579B293B}"/>
              </a:ext>
            </a:extLst>
          </p:cNvPr>
          <p:cNvCxnSpPr>
            <a:cxnSpLocks/>
          </p:cNvCxnSpPr>
          <p:nvPr/>
        </p:nvCxnSpPr>
        <p:spPr>
          <a:xfrm>
            <a:off x="7403089" y="3508744"/>
            <a:ext cx="810061" cy="30302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Rektangel: rundade hörn 20">
            <a:extLst>
              <a:ext uri="{FF2B5EF4-FFF2-40B4-BE49-F238E27FC236}">
                <a16:creationId xmlns:a16="http://schemas.microsoft.com/office/drawing/2014/main" id="{D6100D7D-F635-4453-8F85-AE996F5FED13}"/>
              </a:ext>
            </a:extLst>
          </p:cNvPr>
          <p:cNvSpPr/>
          <p:nvPr/>
        </p:nvSpPr>
        <p:spPr>
          <a:xfrm>
            <a:off x="8242886" y="3697089"/>
            <a:ext cx="955711" cy="359109"/>
          </a:xfrm>
          <a:prstGeom prst="roundRect">
            <a:avLst/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7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Noto Sans"/>
                <a:ea typeface="+mn-ea"/>
                <a:cs typeface="+mn-cs"/>
              </a:rPr>
              <a:t>Styrkande av persons identitet</a:t>
            </a:r>
          </a:p>
        </p:txBody>
      </p:sp>
      <p:sp>
        <p:nvSpPr>
          <p:cNvPr id="22" name="textruta 21">
            <a:extLst>
              <a:ext uri="{FF2B5EF4-FFF2-40B4-BE49-F238E27FC236}">
                <a16:creationId xmlns:a16="http://schemas.microsoft.com/office/drawing/2014/main" id="{C37929B3-9D5E-4465-A784-F35BD605CC74}"/>
              </a:ext>
            </a:extLst>
          </p:cNvPr>
          <p:cNvSpPr txBox="1"/>
          <p:nvPr/>
        </p:nvSpPr>
        <p:spPr>
          <a:xfrm rot="1132222">
            <a:off x="7358416" y="3518912"/>
            <a:ext cx="89940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Noto Sans"/>
                <a:ea typeface="+mn-ea"/>
                <a:cs typeface="+mn-cs"/>
              </a:rPr>
              <a:t>innehåller information om </a:t>
            </a:r>
          </a:p>
        </p:txBody>
      </p:sp>
      <p:sp>
        <p:nvSpPr>
          <p:cNvPr id="23" name="Rektangel: rundade hörn 22">
            <a:extLst>
              <a:ext uri="{FF2B5EF4-FFF2-40B4-BE49-F238E27FC236}">
                <a16:creationId xmlns:a16="http://schemas.microsoft.com/office/drawing/2014/main" id="{08AD2FF0-46C9-42EC-BB45-61579AFC2DB3}"/>
              </a:ext>
            </a:extLst>
          </p:cNvPr>
          <p:cNvSpPr/>
          <p:nvPr/>
        </p:nvSpPr>
        <p:spPr>
          <a:xfrm>
            <a:off x="2783662" y="283297"/>
            <a:ext cx="1153534" cy="349849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7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Noto Sans"/>
                <a:ea typeface="+mn-ea"/>
                <a:cs typeface="+mn-cs"/>
              </a:rPr>
              <a:t>Informationslämnare  : Deltagande</a:t>
            </a:r>
          </a:p>
        </p:txBody>
      </p:sp>
      <p:sp>
        <p:nvSpPr>
          <p:cNvPr id="24" name="Rektangel: rundade hörn 23">
            <a:extLst>
              <a:ext uri="{FF2B5EF4-FFF2-40B4-BE49-F238E27FC236}">
                <a16:creationId xmlns:a16="http://schemas.microsoft.com/office/drawing/2014/main" id="{6BFC3E5D-BCB3-4F8E-BC36-EA22A95ED81D}"/>
              </a:ext>
            </a:extLst>
          </p:cNvPr>
          <p:cNvSpPr/>
          <p:nvPr/>
        </p:nvSpPr>
        <p:spPr>
          <a:xfrm>
            <a:off x="3868615" y="1583871"/>
            <a:ext cx="1216855" cy="349849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7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Noto Sans"/>
                <a:ea typeface="+mn-ea"/>
                <a:cs typeface="+mn-cs"/>
              </a:rPr>
              <a:t>: Plats </a:t>
            </a:r>
          </a:p>
        </p:txBody>
      </p:sp>
      <p:sp>
        <p:nvSpPr>
          <p:cNvPr id="25" name="Rektangel 24">
            <a:extLst>
              <a:ext uri="{FF2B5EF4-FFF2-40B4-BE49-F238E27FC236}">
                <a16:creationId xmlns:a16="http://schemas.microsoft.com/office/drawing/2014/main" id="{4F81E990-91C8-4BD4-95D3-D6EC671D8EEE}"/>
              </a:ext>
            </a:extLst>
          </p:cNvPr>
          <p:cNvSpPr/>
          <p:nvPr/>
        </p:nvSpPr>
        <p:spPr>
          <a:xfrm>
            <a:off x="86025" y="3611755"/>
            <a:ext cx="2152973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Noto Sans"/>
                <a:ea typeface="+mn-ea"/>
                <a:cs typeface="+mn-cs"/>
              </a:rPr>
              <a:t>uppgift som måste ingå i ett intyg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Noto Sans"/>
                <a:ea typeface="+mn-ea"/>
                <a:cs typeface="+mn-cs"/>
              </a:rPr>
              <a:t>Anm. Enligt föreskrift ska följande fem eller sex uppgifter ingå: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Noto Sans"/>
                <a:ea typeface="+mn-ea"/>
                <a:cs typeface="+mn-cs"/>
              </a:rPr>
              <a:t>1. intygets ändamål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Noto Sans"/>
                <a:ea typeface="+mn-ea"/>
                <a:cs typeface="+mn-cs"/>
              </a:rPr>
              <a:t>2. datumet för utfärdandet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Noto Sans"/>
                <a:ea typeface="+mn-ea"/>
                <a:cs typeface="+mn-cs"/>
              </a:rPr>
              <a:t>3. intygspersonens namn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Noto Sans"/>
                <a:ea typeface="+mn-ea"/>
                <a:cs typeface="+mn-cs"/>
              </a:rPr>
              <a:t>4. intygspersonens personnummer eller, om sådant inte finns, samordningsnummer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Noto Sans"/>
                <a:ea typeface="+mn-ea"/>
                <a:cs typeface="+mn-cs"/>
              </a:rPr>
              <a:t>5. intygsutfärdarens namn, kompetens, tjänsteställning eller befattning och kontaktuppgifter i tjänsten</a:t>
            </a:r>
            <a:endParaRPr kumimoji="0" lang="sv-SE" sz="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highlight>
                <a:srgbClr val="FFFF00"/>
              </a:highlight>
              <a:uLnTx/>
              <a:uFillTx/>
              <a:latin typeface="Noto Sans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sv-SE" sz="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highlight>
                <a:srgbClr val="FFFF00"/>
              </a:highlight>
              <a:uLnTx/>
              <a:uFillTx/>
              <a:latin typeface="Noto Sans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Noto Sans"/>
                <a:ea typeface="+mn-ea"/>
                <a:cs typeface="+mn-cs"/>
              </a:rPr>
              <a:t>6. kontaktsätt i de fall intygspersonen har undersökts. </a:t>
            </a:r>
            <a:r>
              <a:rPr kumimoji="0" lang="sv-SE" sz="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highlight>
                  <a:srgbClr val="FFFF00"/>
                </a:highlight>
                <a:uLnTx/>
                <a:uFillTx/>
                <a:latin typeface="Noto Sans"/>
                <a:ea typeface="+mn-ea"/>
                <a:cs typeface="+mn-cs"/>
              </a:rPr>
              <a:t>Begreppsmodell SoS </a:t>
            </a:r>
          </a:p>
        </p:txBody>
      </p:sp>
      <p:cxnSp>
        <p:nvCxnSpPr>
          <p:cNvPr id="27" name="Rak pilkoppling 26">
            <a:extLst>
              <a:ext uri="{FF2B5EF4-FFF2-40B4-BE49-F238E27FC236}">
                <a16:creationId xmlns:a16="http://schemas.microsoft.com/office/drawing/2014/main" id="{E1E4278B-410F-491A-A748-5099D733AA72}"/>
              </a:ext>
            </a:extLst>
          </p:cNvPr>
          <p:cNvCxnSpPr>
            <a:cxnSpLocks/>
          </p:cNvCxnSpPr>
          <p:nvPr/>
        </p:nvCxnSpPr>
        <p:spPr>
          <a:xfrm flipH="1">
            <a:off x="1538821" y="945035"/>
            <a:ext cx="2374507" cy="223353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ktangel: rundade hörn 18">
            <a:extLst>
              <a:ext uri="{FF2B5EF4-FFF2-40B4-BE49-F238E27FC236}">
                <a16:creationId xmlns:a16="http://schemas.microsoft.com/office/drawing/2014/main" id="{FCD59933-B007-49D0-8C5C-1674AE69C5F9}"/>
              </a:ext>
            </a:extLst>
          </p:cNvPr>
          <p:cNvSpPr/>
          <p:nvPr/>
        </p:nvSpPr>
        <p:spPr>
          <a:xfrm>
            <a:off x="200463" y="1171295"/>
            <a:ext cx="1402810" cy="452061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7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Noto Sans"/>
                <a:ea typeface="+mn-ea"/>
                <a:cs typeface="+mn-cs"/>
              </a:rPr>
              <a:t>SoS informationsmodell - då begrepp saknas i SoS begreppsmodell</a:t>
            </a:r>
          </a:p>
        </p:txBody>
      </p:sp>
      <p:sp>
        <p:nvSpPr>
          <p:cNvPr id="20" name="Rektangel: rundade hörn 19">
            <a:extLst>
              <a:ext uri="{FF2B5EF4-FFF2-40B4-BE49-F238E27FC236}">
                <a16:creationId xmlns:a16="http://schemas.microsoft.com/office/drawing/2014/main" id="{D10BD3C1-1E3C-40A5-A8BD-CB61026B1B4E}"/>
              </a:ext>
            </a:extLst>
          </p:cNvPr>
          <p:cNvSpPr/>
          <p:nvPr/>
        </p:nvSpPr>
        <p:spPr>
          <a:xfrm>
            <a:off x="209496" y="720194"/>
            <a:ext cx="1393777" cy="342010"/>
          </a:xfrm>
          <a:prstGeom prst="roundRect">
            <a:avLst/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7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Noto Sans"/>
                <a:ea typeface="+mn-ea"/>
                <a:cs typeface="+mn-cs"/>
              </a:rPr>
              <a:t>SoS begreppsmodell</a:t>
            </a:r>
          </a:p>
        </p:txBody>
      </p:sp>
      <p:sp>
        <p:nvSpPr>
          <p:cNvPr id="26" name="Rektangel: rundade hörn 25">
            <a:extLst>
              <a:ext uri="{FF2B5EF4-FFF2-40B4-BE49-F238E27FC236}">
                <a16:creationId xmlns:a16="http://schemas.microsoft.com/office/drawing/2014/main" id="{E099617D-DDE1-43FC-9295-3110B753663B}"/>
              </a:ext>
            </a:extLst>
          </p:cNvPr>
          <p:cNvSpPr/>
          <p:nvPr/>
        </p:nvSpPr>
        <p:spPr>
          <a:xfrm>
            <a:off x="6312697" y="300556"/>
            <a:ext cx="1153534" cy="495319"/>
          </a:xfrm>
          <a:prstGeom prst="roundRect">
            <a:avLst/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Noto Sans"/>
                <a:ea typeface="+mn-ea"/>
                <a:cs typeface="+mn-cs"/>
              </a:rPr>
              <a:t>Aktivitetsbegränsning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Noto Sans"/>
                <a:ea typeface="+mn-ea"/>
                <a:cs typeface="+mn-cs"/>
              </a:rPr>
              <a:t>Funktionsnedsättning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Noto Sans"/>
                <a:ea typeface="+mn-ea"/>
                <a:cs typeface="+mn-cs"/>
              </a:rPr>
              <a:t>Diagnos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Noto Sans"/>
                <a:ea typeface="+mn-ea"/>
                <a:cs typeface="+mn-cs"/>
              </a:rPr>
              <a:t>:Observerat hälsotillstånd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Noto Sans"/>
                <a:ea typeface="+mn-ea"/>
                <a:cs typeface="+mn-cs"/>
              </a:rPr>
              <a:t>Undersökning</a:t>
            </a:r>
          </a:p>
        </p:txBody>
      </p:sp>
      <p:sp>
        <p:nvSpPr>
          <p:cNvPr id="28" name="Rektangel: rundade hörn 27">
            <a:extLst>
              <a:ext uri="{FF2B5EF4-FFF2-40B4-BE49-F238E27FC236}">
                <a16:creationId xmlns:a16="http://schemas.microsoft.com/office/drawing/2014/main" id="{5D33E737-9CAC-4A65-AE66-163A625BB5E1}"/>
              </a:ext>
            </a:extLst>
          </p:cNvPr>
          <p:cNvSpPr/>
          <p:nvPr/>
        </p:nvSpPr>
        <p:spPr>
          <a:xfrm>
            <a:off x="3883494" y="1120149"/>
            <a:ext cx="1216855" cy="342010"/>
          </a:xfrm>
          <a:prstGeom prst="roundRect">
            <a:avLst/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7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Noto Sans"/>
                <a:ea typeface="+mn-ea"/>
                <a:cs typeface="+mn-cs"/>
              </a:rPr>
              <a:t>: Vårdkontakt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7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Noto Sans"/>
                <a:ea typeface="+mn-ea"/>
                <a:cs typeface="+mn-cs"/>
              </a:rPr>
              <a:t>mfl</a:t>
            </a:r>
            <a:r>
              <a:rPr kumimoji="0" lang="sv-SE" sz="7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Noto Sans"/>
                <a:ea typeface="+mn-ea"/>
                <a:cs typeface="+mn-cs"/>
              </a:rPr>
              <a:t> begrepp för kontaktsätt se bild 5</a:t>
            </a:r>
          </a:p>
        </p:txBody>
      </p:sp>
      <p:sp>
        <p:nvSpPr>
          <p:cNvPr id="29" name="Rektangel: rundade hörn 28">
            <a:extLst>
              <a:ext uri="{FF2B5EF4-FFF2-40B4-BE49-F238E27FC236}">
                <a16:creationId xmlns:a16="http://schemas.microsoft.com/office/drawing/2014/main" id="{BDF36264-1767-42DF-B79E-6BC60FC6CA4F}"/>
              </a:ext>
            </a:extLst>
          </p:cNvPr>
          <p:cNvSpPr/>
          <p:nvPr/>
        </p:nvSpPr>
        <p:spPr>
          <a:xfrm>
            <a:off x="2785404" y="6159787"/>
            <a:ext cx="955711" cy="359109"/>
          </a:xfrm>
          <a:prstGeom prst="roundRect">
            <a:avLst/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7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Noto Sans"/>
                <a:ea typeface="+mn-ea"/>
                <a:cs typeface="+mn-cs"/>
              </a:rPr>
              <a:t>Sysselsättning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7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Noto Sans"/>
                <a:ea typeface="+mn-ea"/>
                <a:cs typeface="+mn-cs"/>
              </a:rPr>
              <a:t>mfl</a:t>
            </a:r>
            <a:r>
              <a:rPr kumimoji="0" lang="sv-SE" sz="7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Noto Sans"/>
                <a:ea typeface="+mn-ea"/>
                <a:cs typeface="+mn-cs"/>
              </a:rPr>
              <a:t> begrepp se bild 7</a:t>
            </a:r>
          </a:p>
        </p:txBody>
      </p:sp>
      <p:cxnSp>
        <p:nvCxnSpPr>
          <p:cNvPr id="9" name="Rak pilkoppling 8">
            <a:extLst>
              <a:ext uri="{FF2B5EF4-FFF2-40B4-BE49-F238E27FC236}">
                <a16:creationId xmlns:a16="http://schemas.microsoft.com/office/drawing/2014/main" id="{62CAEED7-1975-454E-B1AC-2BDC619ED221}"/>
              </a:ext>
            </a:extLst>
          </p:cNvPr>
          <p:cNvCxnSpPr>
            <a:cxnSpLocks/>
          </p:cNvCxnSpPr>
          <p:nvPr/>
        </p:nvCxnSpPr>
        <p:spPr>
          <a:xfrm flipH="1">
            <a:off x="3782720" y="6339341"/>
            <a:ext cx="469798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Rektangel: rundade hörn 29">
            <a:extLst>
              <a:ext uri="{FF2B5EF4-FFF2-40B4-BE49-F238E27FC236}">
                <a16:creationId xmlns:a16="http://schemas.microsoft.com/office/drawing/2014/main" id="{20BFA353-0434-4579-B506-F210A79EC436}"/>
              </a:ext>
            </a:extLst>
          </p:cNvPr>
          <p:cNvSpPr/>
          <p:nvPr/>
        </p:nvSpPr>
        <p:spPr>
          <a:xfrm>
            <a:off x="4864681" y="4399084"/>
            <a:ext cx="1037364" cy="317910"/>
          </a:xfrm>
          <a:prstGeom prst="roundRect">
            <a:avLst/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7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Noto Sans"/>
                <a:ea typeface="+mn-ea"/>
                <a:cs typeface="+mn-cs"/>
              </a:rPr>
              <a:t>: Hälso- och sjukvårdspersonal</a:t>
            </a:r>
          </a:p>
        </p:txBody>
      </p:sp>
      <p:sp>
        <p:nvSpPr>
          <p:cNvPr id="31" name="Rektangel: rundade hörn 30">
            <a:extLst>
              <a:ext uri="{FF2B5EF4-FFF2-40B4-BE49-F238E27FC236}">
                <a16:creationId xmlns:a16="http://schemas.microsoft.com/office/drawing/2014/main" id="{DECF3317-71DA-4801-A6DC-6C29403C6C51}"/>
              </a:ext>
            </a:extLst>
          </p:cNvPr>
          <p:cNvSpPr/>
          <p:nvPr/>
        </p:nvSpPr>
        <p:spPr>
          <a:xfrm>
            <a:off x="4864681" y="4074984"/>
            <a:ext cx="734861" cy="215444"/>
          </a:xfrm>
          <a:prstGeom prst="roundRect">
            <a:avLst/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7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Noto Sans"/>
                <a:ea typeface="+mn-ea"/>
                <a:cs typeface="+mn-cs"/>
              </a:rPr>
              <a:t>: Befattning</a:t>
            </a:r>
          </a:p>
        </p:txBody>
      </p:sp>
      <p:cxnSp>
        <p:nvCxnSpPr>
          <p:cNvPr id="16" name="Rak pilkoppling 15">
            <a:extLst>
              <a:ext uri="{FF2B5EF4-FFF2-40B4-BE49-F238E27FC236}">
                <a16:creationId xmlns:a16="http://schemas.microsoft.com/office/drawing/2014/main" id="{87DE44C5-612C-47A9-A2C4-20982A3A231A}"/>
              </a:ext>
            </a:extLst>
          </p:cNvPr>
          <p:cNvCxnSpPr>
            <a:cxnSpLocks/>
          </p:cNvCxnSpPr>
          <p:nvPr/>
        </p:nvCxnSpPr>
        <p:spPr>
          <a:xfrm flipV="1">
            <a:off x="5208229" y="4297307"/>
            <a:ext cx="0" cy="7018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ruta 16">
            <a:extLst>
              <a:ext uri="{FF2B5EF4-FFF2-40B4-BE49-F238E27FC236}">
                <a16:creationId xmlns:a16="http://schemas.microsoft.com/office/drawing/2014/main" id="{0B9A4BF3-D4A7-4969-91A0-9B32A36D4895}"/>
              </a:ext>
            </a:extLst>
          </p:cNvPr>
          <p:cNvSpPr txBox="1"/>
          <p:nvPr/>
        </p:nvSpPr>
        <p:spPr>
          <a:xfrm>
            <a:off x="5183591" y="4252423"/>
            <a:ext cx="327334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Noto Sans"/>
                <a:ea typeface="+mn-ea"/>
                <a:cs typeface="+mn-cs"/>
              </a:rPr>
              <a:t>har </a:t>
            </a:r>
          </a:p>
        </p:txBody>
      </p:sp>
      <p:sp>
        <p:nvSpPr>
          <p:cNvPr id="32" name="Rektangel: rundade hörn 31">
            <a:extLst>
              <a:ext uri="{FF2B5EF4-FFF2-40B4-BE49-F238E27FC236}">
                <a16:creationId xmlns:a16="http://schemas.microsoft.com/office/drawing/2014/main" id="{9DB7336D-5748-4EDB-8594-65D9AC106670}"/>
              </a:ext>
            </a:extLst>
          </p:cNvPr>
          <p:cNvSpPr/>
          <p:nvPr/>
        </p:nvSpPr>
        <p:spPr>
          <a:xfrm>
            <a:off x="2853939" y="4690635"/>
            <a:ext cx="887175" cy="317910"/>
          </a:xfrm>
          <a:prstGeom prst="roundRect">
            <a:avLst/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7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Noto Sans"/>
                <a:ea typeface="+mn-ea"/>
                <a:cs typeface="+mn-cs"/>
              </a:rPr>
              <a:t>: Vårdenhet</a:t>
            </a:r>
          </a:p>
        </p:txBody>
      </p:sp>
      <p:sp>
        <p:nvSpPr>
          <p:cNvPr id="33" name="Rektangel: rundade hörn 32">
            <a:extLst>
              <a:ext uri="{FF2B5EF4-FFF2-40B4-BE49-F238E27FC236}">
                <a16:creationId xmlns:a16="http://schemas.microsoft.com/office/drawing/2014/main" id="{1016FDB3-DB7C-4DFB-831F-9EC8E00BCEB7}"/>
              </a:ext>
            </a:extLst>
          </p:cNvPr>
          <p:cNvSpPr/>
          <p:nvPr/>
        </p:nvSpPr>
        <p:spPr>
          <a:xfrm>
            <a:off x="2853938" y="5204634"/>
            <a:ext cx="887175" cy="317910"/>
          </a:xfrm>
          <a:prstGeom prst="roundRect">
            <a:avLst/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7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Noto Sans"/>
                <a:ea typeface="+mn-ea"/>
                <a:cs typeface="+mn-cs"/>
              </a:rPr>
              <a:t>: Vårdgivare</a:t>
            </a:r>
          </a:p>
        </p:txBody>
      </p:sp>
      <p:cxnSp>
        <p:nvCxnSpPr>
          <p:cNvPr id="40" name="Rak pilkoppling 39">
            <a:extLst>
              <a:ext uri="{FF2B5EF4-FFF2-40B4-BE49-F238E27FC236}">
                <a16:creationId xmlns:a16="http://schemas.microsoft.com/office/drawing/2014/main" id="{4C1B9C74-2396-4B24-8871-278FFF770191}"/>
              </a:ext>
            </a:extLst>
          </p:cNvPr>
          <p:cNvCxnSpPr/>
          <p:nvPr/>
        </p:nvCxnSpPr>
        <p:spPr>
          <a:xfrm>
            <a:off x="3227855" y="5008545"/>
            <a:ext cx="0" cy="13211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ruta 40">
            <a:extLst>
              <a:ext uri="{FF2B5EF4-FFF2-40B4-BE49-F238E27FC236}">
                <a16:creationId xmlns:a16="http://schemas.microsoft.com/office/drawing/2014/main" id="{4D906F30-B330-43A8-915A-BC6A084A1884}"/>
              </a:ext>
            </a:extLst>
          </p:cNvPr>
          <p:cNvSpPr txBox="1"/>
          <p:nvPr/>
        </p:nvSpPr>
        <p:spPr>
          <a:xfrm>
            <a:off x="3227855" y="5009119"/>
            <a:ext cx="607859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Noto Sans"/>
                <a:ea typeface="+mn-ea"/>
                <a:cs typeface="+mn-cs"/>
              </a:rPr>
              <a:t>Är en del av</a:t>
            </a:r>
          </a:p>
        </p:txBody>
      </p:sp>
      <p:sp>
        <p:nvSpPr>
          <p:cNvPr id="45" name="Rektangel: rundade hörn 44">
            <a:extLst>
              <a:ext uri="{FF2B5EF4-FFF2-40B4-BE49-F238E27FC236}">
                <a16:creationId xmlns:a16="http://schemas.microsoft.com/office/drawing/2014/main" id="{39501462-1CD5-4F35-A12C-14C7CC0B295C}"/>
              </a:ext>
            </a:extLst>
          </p:cNvPr>
          <p:cNvSpPr/>
          <p:nvPr/>
        </p:nvSpPr>
        <p:spPr>
          <a:xfrm>
            <a:off x="7692729" y="4180600"/>
            <a:ext cx="955711" cy="436968"/>
          </a:xfrm>
          <a:prstGeom prst="roundRect">
            <a:avLst/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7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Noto Sans"/>
                <a:ea typeface="+mn-ea"/>
                <a:cs typeface="+mn-cs"/>
              </a:rPr>
              <a:t>Läkarintyg : Journalhandling (inom hälso- och sjukvården</a:t>
            </a:r>
          </a:p>
        </p:txBody>
      </p:sp>
      <p:cxnSp>
        <p:nvCxnSpPr>
          <p:cNvPr id="47" name="Rak pilkoppling 46">
            <a:extLst>
              <a:ext uri="{FF2B5EF4-FFF2-40B4-BE49-F238E27FC236}">
                <a16:creationId xmlns:a16="http://schemas.microsoft.com/office/drawing/2014/main" id="{A727B9D1-8D82-4F2F-952A-DEFCEC2DE7D1}"/>
              </a:ext>
            </a:extLst>
          </p:cNvPr>
          <p:cNvCxnSpPr>
            <a:cxnSpLocks/>
          </p:cNvCxnSpPr>
          <p:nvPr/>
        </p:nvCxnSpPr>
        <p:spPr>
          <a:xfrm flipH="1" flipV="1">
            <a:off x="7222639" y="3532243"/>
            <a:ext cx="442842" cy="52395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textruta 48">
            <a:extLst>
              <a:ext uri="{FF2B5EF4-FFF2-40B4-BE49-F238E27FC236}">
                <a16:creationId xmlns:a16="http://schemas.microsoft.com/office/drawing/2014/main" id="{28E59512-3BB5-413A-A6B0-572F02F10FA3}"/>
              </a:ext>
            </a:extLst>
          </p:cNvPr>
          <p:cNvSpPr txBox="1"/>
          <p:nvPr/>
        </p:nvSpPr>
        <p:spPr>
          <a:xfrm rot="3238965">
            <a:off x="7395494" y="3784682"/>
            <a:ext cx="383332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Noto Sans"/>
                <a:ea typeface="+mn-ea"/>
                <a:cs typeface="+mn-cs"/>
              </a:rPr>
              <a:t>är ett</a:t>
            </a:r>
          </a:p>
        </p:txBody>
      </p:sp>
      <p:sp>
        <p:nvSpPr>
          <p:cNvPr id="50" name="Rektangel: rundade hörn 49">
            <a:extLst>
              <a:ext uri="{FF2B5EF4-FFF2-40B4-BE49-F238E27FC236}">
                <a16:creationId xmlns:a16="http://schemas.microsoft.com/office/drawing/2014/main" id="{D00441EB-264E-4258-A3A2-E305E505FDBE}"/>
              </a:ext>
            </a:extLst>
          </p:cNvPr>
          <p:cNvSpPr/>
          <p:nvPr/>
        </p:nvSpPr>
        <p:spPr>
          <a:xfrm>
            <a:off x="3775029" y="4890916"/>
            <a:ext cx="469792" cy="196545"/>
          </a:xfrm>
          <a:prstGeom prst="roundRect">
            <a:avLst/>
          </a:prstGeom>
          <a:solidFill>
            <a:schemeClr val="accent5"/>
          </a:solidFill>
          <a:ln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7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Noto Sans"/>
                <a:ea typeface="+mn-ea"/>
                <a:cs typeface="+mn-cs"/>
              </a:rPr>
              <a:t>Se bild 6</a:t>
            </a:r>
          </a:p>
        </p:txBody>
      </p:sp>
      <p:sp>
        <p:nvSpPr>
          <p:cNvPr id="51" name="Rektangel: rundade hörn 50">
            <a:extLst>
              <a:ext uri="{FF2B5EF4-FFF2-40B4-BE49-F238E27FC236}">
                <a16:creationId xmlns:a16="http://schemas.microsoft.com/office/drawing/2014/main" id="{63054BCD-2F9C-4239-B0C5-D69C0C950CBD}"/>
              </a:ext>
            </a:extLst>
          </p:cNvPr>
          <p:cNvSpPr/>
          <p:nvPr/>
        </p:nvSpPr>
        <p:spPr>
          <a:xfrm>
            <a:off x="541457" y="3193140"/>
            <a:ext cx="1153534" cy="349849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7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Noto Sans"/>
                <a:ea typeface="+mn-ea"/>
                <a:cs typeface="+mn-cs"/>
              </a:rPr>
              <a:t>Basuppgifter</a:t>
            </a:r>
          </a:p>
        </p:txBody>
      </p:sp>
      <p:cxnSp>
        <p:nvCxnSpPr>
          <p:cNvPr id="54" name="Rak koppling 53">
            <a:extLst>
              <a:ext uri="{FF2B5EF4-FFF2-40B4-BE49-F238E27FC236}">
                <a16:creationId xmlns:a16="http://schemas.microsoft.com/office/drawing/2014/main" id="{0D56EF42-E0B1-4D96-8A81-D836AE2F95CA}"/>
              </a:ext>
            </a:extLst>
          </p:cNvPr>
          <p:cNvCxnSpPr>
            <a:cxnSpLocks/>
          </p:cNvCxnSpPr>
          <p:nvPr/>
        </p:nvCxnSpPr>
        <p:spPr>
          <a:xfrm>
            <a:off x="8002795" y="2189018"/>
            <a:ext cx="1324085" cy="134322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Rak koppling 57">
            <a:extLst>
              <a:ext uri="{FF2B5EF4-FFF2-40B4-BE49-F238E27FC236}">
                <a16:creationId xmlns:a16="http://schemas.microsoft.com/office/drawing/2014/main" id="{04CD6F25-CC3B-436F-B6B1-5FC3885AE942}"/>
              </a:ext>
            </a:extLst>
          </p:cNvPr>
          <p:cNvCxnSpPr/>
          <p:nvPr/>
        </p:nvCxnSpPr>
        <p:spPr>
          <a:xfrm>
            <a:off x="6096000" y="6159787"/>
            <a:ext cx="994870" cy="41491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Rak koppling 59">
            <a:extLst>
              <a:ext uri="{FF2B5EF4-FFF2-40B4-BE49-F238E27FC236}">
                <a16:creationId xmlns:a16="http://schemas.microsoft.com/office/drawing/2014/main" id="{C1FD27CE-BA26-43D7-9884-CE71C833ED37}"/>
              </a:ext>
            </a:extLst>
          </p:cNvPr>
          <p:cNvCxnSpPr>
            <a:cxnSpLocks/>
          </p:cNvCxnSpPr>
          <p:nvPr/>
        </p:nvCxnSpPr>
        <p:spPr>
          <a:xfrm>
            <a:off x="7090870" y="6181681"/>
            <a:ext cx="887771" cy="41475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textruta 64">
            <a:extLst>
              <a:ext uri="{FF2B5EF4-FFF2-40B4-BE49-F238E27FC236}">
                <a16:creationId xmlns:a16="http://schemas.microsoft.com/office/drawing/2014/main" id="{BF171154-B2DF-4407-B26E-BBE0B57D0AF6}"/>
              </a:ext>
            </a:extLst>
          </p:cNvPr>
          <p:cNvSpPr txBox="1"/>
          <p:nvPr/>
        </p:nvSpPr>
        <p:spPr>
          <a:xfrm>
            <a:off x="2564894" y="2470935"/>
            <a:ext cx="1576072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7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Noto Sans"/>
                <a:ea typeface="+mn-ea"/>
                <a:cs typeface="+mn-cs"/>
              </a:rPr>
              <a:t>Beskriver informationsmängder i</a:t>
            </a:r>
          </a:p>
        </p:txBody>
      </p:sp>
      <p:pic>
        <p:nvPicPr>
          <p:cNvPr id="4" name="Bildobjekt 3">
            <a:extLst>
              <a:ext uri="{FF2B5EF4-FFF2-40B4-BE49-F238E27FC236}">
                <a16:creationId xmlns:a16="http://schemas.microsoft.com/office/drawing/2014/main" id="{1F677930-0C9A-47D6-B24F-36BD2D7C4AF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9496" y="148039"/>
            <a:ext cx="1457528" cy="438211"/>
          </a:xfrm>
          <a:prstGeom prst="rect">
            <a:avLst/>
          </a:prstGeom>
        </p:spPr>
      </p:pic>
      <p:sp>
        <p:nvSpPr>
          <p:cNvPr id="15" name="Rektangel 14">
            <a:extLst>
              <a:ext uri="{FF2B5EF4-FFF2-40B4-BE49-F238E27FC236}">
                <a16:creationId xmlns:a16="http://schemas.microsoft.com/office/drawing/2014/main" id="{B4B91EE5-4AE5-4F5D-97D0-3EA77C1FF4AA}"/>
              </a:ext>
            </a:extLst>
          </p:cNvPr>
          <p:cNvSpPr/>
          <p:nvPr/>
        </p:nvSpPr>
        <p:spPr>
          <a:xfrm>
            <a:off x="525370" y="300556"/>
            <a:ext cx="796382" cy="10312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sv-SE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Noto Sans"/>
              <a:ea typeface="+mn-ea"/>
              <a:cs typeface="+mn-cs"/>
            </a:endParaRPr>
          </a:p>
        </p:txBody>
      </p:sp>
      <p:sp>
        <p:nvSpPr>
          <p:cNvPr id="12" name="textruta 11">
            <a:extLst>
              <a:ext uri="{FF2B5EF4-FFF2-40B4-BE49-F238E27FC236}">
                <a16:creationId xmlns:a16="http://schemas.microsoft.com/office/drawing/2014/main" id="{D78E4AC5-BAB9-4D43-BC48-095F03C2CE0A}"/>
              </a:ext>
            </a:extLst>
          </p:cNvPr>
          <p:cNvSpPr txBox="1"/>
          <p:nvPr/>
        </p:nvSpPr>
        <p:spPr>
          <a:xfrm>
            <a:off x="403904" y="252252"/>
            <a:ext cx="1095172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7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Noto Sans"/>
                <a:ea typeface="+mn-ea"/>
                <a:cs typeface="+mn-cs"/>
              </a:rPr>
              <a:t>EHM begreppsmodell</a:t>
            </a:r>
          </a:p>
        </p:txBody>
      </p:sp>
      <p:sp>
        <p:nvSpPr>
          <p:cNvPr id="53" name="Rektangel: rundade hörn 52">
            <a:extLst>
              <a:ext uri="{FF2B5EF4-FFF2-40B4-BE49-F238E27FC236}">
                <a16:creationId xmlns:a16="http://schemas.microsoft.com/office/drawing/2014/main" id="{DD6D76D6-2711-4A87-A285-E293A6AABC1E}"/>
              </a:ext>
            </a:extLst>
          </p:cNvPr>
          <p:cNvSpPr/>
          <p:nvPr/>
        </p:nvSpPr>
        <p:spPr>
          <a:xfrm>
            <a:off x="5374013" y="-99737"/>
            <a:ext cx="1216855" cy="342010"/>
          </a:xfrm>
          <a:prstGeom prst="roundRect">
            <a:avLst/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7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Noto Sans"/>
                <a:ea typeface="+mn-ea"/>
                <a:cs typeface="+mn-cs"/>
              </a:rPr>
              <a:t>: Vårdkontakt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7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Noto Sans"/>
                <a:ea typeface="+mn-ea"/>
                <a:cs typeface="+mn-cs"/>
              </a:rPr>
              <a:t>mfl</a:t>
            </a:r>
            <a:r>
              <a:rPr kumimoji="0" lang="sv-SE" sz="7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Noto Sans"/>
                <a:ea typeface="+mn-ea"/>
                <a:cs typeface="+mn-cs"/>
              </a:rPr>
              <a:t> begrepp för kontaktsätt se bild 5</a:t>
            </a:r>
          </a:p>
        </p:txBody>
      </p:sp>
      <p:sp>
        <p:nvSpPr>
          <p:cNvPr id="55" name="Rektangel: rundade hörn 54">
            <a:extLst>
              <a:ext uri="{FF2B5EF4-FFF2-40B4-BE49-F238E27FC236}">
                <a16:creationId xmlns:a16="http://schemas.microsoft.com/office/drawing/2014/main" id="{B69E97E3-72B3-428C-BA79-EA03D1F1FA86}"/>
              </a:ext>
            </a:extLst>
          </p:cNvPr>
          <p:cNvSpPr/>
          <p:nvPr/>
        </p:nvSpPr>
        <p:spPr>
          <a:xfrm>
            <a:off x="6699737" y="-327416"/>
            <a:ext cx="1074811" cy="342010"/>
          </a:xfrm>
          <a:prstGeom prst="roundRect">
            <a:avLst/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7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Noto Sans"/>
                <a:ea typeface="+mn-ea"/>
                <a:cs typeface="+mn-cs"/>
              </a:rPr>
              <a:t>: Aktivitet (inom hälso- och sjukvård)</a:t>
            </a:r>
          </a:p>
        </p:txBody>
      </p:sp>
      <p:cxnSp>
        <p:nvCxnSpPr>
          <p:cNvPr id="37" name="Rak pilkoppling 36">
            <a:extLst>
              <a:ext uri="{FF2B5EF4-FFF2-40B4-BE49-F238E27FC236}">
                <a16:creationId xmlns:a16="http://schemas.microsoft.com/office/drawing/2014/main" id="{0708BD25-2DA9-4359-8341-043369AC8066}"/>
              </a:ext>
            </a:extLst>
          </p:cNvPr>
          <p:cNvCxnSpPr>
            <a:cxnSpLocks/>
          </p:cNvCxnSpPr>
          <p:nvPr/>
        </p:nvCxnSpPr>
        <p:spPr>
          <a:xfrm>
            <a:off x="7332814" y="14594"/>
            <a:ext cx="0" cy="61855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ruta 38">
            <a:extLst>
              <a:ext uri="{FF2B5EF4-FFF2-40B4-BE49-F238E27FC236}">
                <a16:creationId xmlns:a16="http://schemas.microsoft.com/office/drawing/2014/main" id="{034274A9-C593-445F-B44F-3D078B83FE3F}"/>
              </a:ext>
            </a:extLst>
          </p:cNvPr>
          <p:cNvSpPr txBox="1"/>
          <p:nvPr/>
        </p:nvSpPr>
        <p:spPr>
          <a:xfrm>
            <a:off x="7237142" y="32776"/>
            <a:ext cx="768159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7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Noto Sans"/>
                <a:ea typeface="+mn-ea"/>
                <a:cs typeface="+mn-cs"/>
              </a:rPr>
              <a:t>kan föranleda</a:t>
            </a:r>
          </a:p>
        </p:txBody>
      </p:sp>
      <p:cxnSp>
        <p:nvCxnSpPr>
          <p:cNvPr id="43" name="Rak pilkoppling 42">
            <a:extLst>
              <a:ext uri="{FF2B5EF4-FFF2-40B4-BE49-F238E27FC236}">
                <a16:creationId xmlns:a16="http://schemas.microsoft.com/office/drawing/2014/main" id="{264CB685-B528-442F-9BBF-7203FB997189}"/>
              </a:ext>
            </a:extLst>
          </p:cNvPr>
          <p:cNvCxnSpPr>
            <a:cxnSpLocks/>
          </p:cNvCxnSpPr>
          <p:nvPr/>
        </p:nvCxnSpPr>
        <p:spPr>
          <a:xfrm flipV="1">
            <a:off x="7237142" y="32776"/>
            <a:ext cx="0" cy="60037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textruta 58">
            <a:extLst>
              <a:ext uri="{FF2B5EF4-FFF2-40B4-BE49-F238E27FC236}">
                <a16:creationId xmlns:a16="http://schemas.microsoft.com/office/drawing/2014/main" id="{55908F75-CE40-4470-BD3A-5AD82ACD4FEA}"/>
              </a:ext>
            </a:extLst>
          </p:cNvPr>
          <p:cNvSpPr txBox="1"/>
          <p:nvPr/>
        </p:nvSpPr>
        <p:spPr>
          <a:xfrm>
            <a:off x="6625976" y="43644"/>
            <a:ext cx="697627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7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Noto Sans"/>
                <a:ea typeface="+mn-ea"/>
                <a:cs typeface="+mn-cs"/>
              </a:rPr>
              <a:t>kan påverka</a:t>
            </a:r>
          </a:p>
        </p:txBody>
      </p:sp>
      <p:cxnSp>
        <p:nvCxnSpPr>
          <p:cNvPr id="57" name="Rak pilkoppling 56">
            <a:extLst>
              <a:ext uri="{FF2B5EF4-FFF2-40B4-BE49-F238E27FC236}">
                <a16:creationId xmlns:a16="http://schemas.microsoft.com/office/drawing/2014/main" id="{B65495F0-6D40-48BD-B7EA-57D9611E395C}"/>
              </a:ext>
            </a:extLst>
          </p:cNvPr>
          <p:cNvCxnSpPr>
            <a:cxnSpLocks/>
          </p:cNvCxnSpPr>
          <p:nvPr/>
        </p:nvCxnSpPr>
        <p:spPr>
          <a:xfrm flipH="1" flipV="1">
            <a:off x="5982440" y="277057"/>
            <a:ext cx="453714" cy="42931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Rektangel: rundade hörn 68">
            <a:extLst>
              <a:ext uri="{FF2B5EF4-FFF2-40B4-BE49-F238E27FC236}">
                <a16:creationId xmlns:a16="http://schemas.microsoft.com/office/drawing/2014/main" id="{42CC955C-CAEE-4DAD-A827-D83DF84288C6}"/>
              </a:ext>
            </a:extLst>
          </p:cNvPr>
          <p:cNvSpPr/>
          <p:nvPr/>
        </p:nvSpPr>
        <p:spPr>
          <a:xfrm>
            <a:off x="2776162" y="-657045"/>
            <a:ext cx="1158343" cy="484255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7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Noto Sans"/>
                <a:ea typeface="+mn-ea"/>
                <a:cs typeface="+mn-cs"/>
              </a:rPr>
              <a:t>: Hälso- och sjukvårdspersonal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7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Noto Sans"/>
                <a:ea typeface="+mn-ea"/>
                <a:cs typeface="+mn-cs"/>
              </a:rPr>
              <a:t>: Patient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7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Noto Sans"/>
                <a:ea typeface="+mn-ea"/>
                <a:cs typeface="+mn-cs"/>
              </a:rPr>
              <a:t>: Annan person</a:t>
            </a:r>
          </a:p>
        </p:txBody>
      </p:sp>
      <p:cxnSp>
        <p:nvCxnSpPr>
          <p:cNvPr id="71" name="Rak pilkoppling 70">
            <a:extLst>
              <a:ext uri="{FF2B5EF4-FFF2-40B4-BE49-F238E27FC236}">
                <a16:creationId xmlns:a16="http://schemas.microsoft.com/office/drawing/2014/main" id="{E1403C1B-4E9F-4BD2-B39C-6AD000899227}"/>
              </a:ext>
            </a:extLst>
          </p:cNvPr>
          <p:cNvCxnSpPr/>
          <p:nvPr/>
        </p:nvCxnSpPr>
        <p:spPr>
          <a:xfrm>
            <a:off x="3333052" y="-99737"/>
            <a:ext cx="0" cy="31453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Rektangel: rundade hörn 73">
            <a:extLst>
              <a:ext uri="{FF2B5EF4-FFF2-40B4-BE49-F238E27FC236}">
                <a16:creationId xmlns:a16="http://schemas.microsoft.com/office/drawing/2014/main" id="{CC6DA76F-47B9-4F39-9239-7C19FD7B3810}"/>
              </a:ext>
            </a:extLst>
          </p:cNvPr>
          <p:cNvSpPr/>
          <p:nvPr/>
        </p:nvSpPr>
        <p:spPr>
          <a:xfrm>
            <a:off x="5376580" y="1120149"/>
            <a:ext cx="1216855" cy="349849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700" b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Informationslämnare underlag</a:t>
            </a:r>
            <a:endParaRPr kumimoji="0" lang="sv-SE" sz="700" b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Noto Sans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1279118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DA3DDEA7-EA4B-4E92-8A6A-B2D606A66B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Exempel</a:t>
            </a:r>
          </a:p>
        </p:txBody>
      </p:sp>
      <p:sp>
        <p:nvSpPr>
          <p:cNvPr id="3" name="Platshållare för bildnummer 2">
            <a:extLst>
              <a:ext uri="{FF2B5EF4-FFF2-40B4-BE49-F238E27FC236}">
                <a16:creationId xmlns:a16="http://schemas.microsoft.com/office/drawing/2014/main" id="{4EE52BC9-1196-436B-AE9A-8FE83E44FE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E6AD8C-8D45-475A-88F1-A1ABBFDF6A1B}" type="slidenum">
              <a:rPr lang="sv-SE" smtClean="0"/>
              <a:t>6</a:t>
            </a:fld>
            <a:endParaRPr lang="sv-SE"/>
          </a:p>
        </p:txBody>
      </p:sp>
      <p:pic>
        <p:nvPicPr>
          <p:cNvPr id="5" name="Bildobjekt 4">
            <a:extLst>
              <a:ext uri="{FF2B5EF4-FFF2-40B4-BE49-F238E27FC236}">
                <a16:creationId xmlns:a16="http://schemas.microsoft.com/office/drawing/2014/main" id="{EDCA29EF-67FF-4AE4-B718-4633D3F30F4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2113" y="1720494"/>
            <a:ext cx="3364066" cy="46408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04626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F03C1FD5-9BAA-4700-804C-23038D059C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Begreppsmodellering</a:t>
            </a:r>
          </a:p>
        </p:txBody>
      </p:sp>
      <p:graphicFrame>
        <p:nvGraphicFramePr>
          <p:cNvPr id="4" name="Platshållare för innehåll 3">
            <a:extLst>
              <a:ext uri="{FF2B5EF4-FFF2-40B4-BE49-F238E27FC236}">
                <a16:creationId xmlns:a16="http://schemas.microsoft.com/office/drawing/2014/main" id="{9869DA25-CCB5-4760-8EEC-7ED591027E41}"/>
              </a:ext>
            </a:extLst>
          </p:cNvPr>
          <p:cNvGraphicFramePr>
            <a:graphicFrameLocks noGrp="1"/>
          </p:cNvGraphicFramePr>
          <p:nvPr>
            <p:ph sz="quarter" idx="21"/>
          </p:nvPr>
        </p:nvGraphicFramePr>
        <p:xfrm>
          <a:off x="858838" y="2025651"/>
          <a:ext cx="8579452" cy="39337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7574634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AB033889-F881-4C54-9B93-D28B10ECD3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Allmän information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291010A0-958E-4A01-B89B-B1F621B2605E}"/>
              </a:ext>
            </a:extLst>
          </p:cNvPr>
          <p:cNvSpPr>
            <a:spLocks noGrp="1"/>
          </p:cNvSpPr>
          <p:nvPr>
            <p:ph sz="quarter" idx="2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sv-SE" dirty="0">
                <a:solidFill>
                  <a:schemeClr val="accent3">
                    <a:lumMod val="50000"/>
                  </a:schemeClr>
                </a:solidFill>
              </a:rPr>
              <a:t>Intygsformulär ID</a:t>
            </a:r>
          </a:p>
          <a:p>
            <a:r>
              <a:rPr lang="sv-SE" dirty="0">
                <a:solidFill>
                  <a:schemeClr val="accent3">
                    <a:lumMod val="50000"/>
                  </a:schemeClr>
                </a:solidFill>
              </a:rPr>
              <a:t>Intygsformulärversion (ny)</a:t>
            </a:r>
          </a:p>
          <a:p>
            <a:r>
              <a:rPr lang="sv-SE" dirty="0">
                <a:solidFill>
                  <a:schemeClr val="accent3">
                    <a:lumMod val="50000"/>
                  </a:schemeClr>
                </a:solidFill>
              </a:rPr>
              <a:t>Intygs-ID (ny)</a:t>
            </a:r>
          </a:p>
          <a:p>
            <a:r>
              <a:rPr lang="sv-SE" dirty="0">
                <a:solidFill>
                  <a:schemeClr val="accent3">
                    <a:lumMod val="50000"/>
                  </a:schemeClr>
                </a:solidFill>
              </a:rPr>
              <a:t>Intygskategori/intygsgrupp (ny)</a:t>
            </a:r>
          </a:p>
          <a:p>
            <a:r>
              <a:rPr lang="sv-SE" dirty="0">
                <a:solidFill>
                  <a:schemeClr val="accent3">
                    <a:lumMod val="50000"/>
                  </a:schemeClr>
                </a:solidFill>
              </a:rPr>
              <a:t>Laghänvisning</a:t>
            </a:r>
          </a:p>
          <a:p>
            <a:r>
              <a:rPr lang="sv-SE" dirty="0">
                <a:solidFill>
                  <a:schemeClr val="accent3">
                    <a:lumMod val="50000"/>
                  </a:schemeClr>
                </a:solidFill>
              </a:rPr>
              <a:t>Intygsformulär Namn </a:t>
            </a:r>
          </a:p>
          <a:p>
            <a:r>
              <a:rPr lang="sv-SE" dirty="0">
                <a:solidFill>
                  <a:schemeClr val="accent3">
                    <a:lumMod val="50000"/>
                  </a:schemeClr>
                </a:solidFill>
              </a:rPr>
              <a:t>Intygsbeskrivning (frivillig)</a:t>
            </a:r>
          </a:p>
          <a:p>
            <a:r>
              <a:rPr lang="sv-SE" dirty="0">
                <a:solidFill>
                  <a:srgbClr val="00B050"/>
                </a:solidFill>
              </a:rPr>
              <a:t>Giltighetsperiod</a:t>
            </a:r>
          </a:p>
          <a:p>
            <a:r>
              <a:rPr lang="sv-SE" dirty="0">
                <a:solidFill>
                  <a:schemeClr val="accent3">
                    <a:lumMod val="50000"/>
                  </a:schemeClr>
                </a:solidFill>
              </a:rPr>
              <a:t>Ifyllnadsanvisning/Ifyllnadsstöd</a:t>
            </a:r>
          </a:p>
          <a:p>
            <a:r>
              <a:rPr lang="sv-SE" dirty="0">
                <a:solidFill>
                  <a:schemeClr val="accent3">
                    <a:lumMod val="50000"/>
                  </a:schemeClr>
                </a:solidFill>
              </a:rPr>
              <a:t>Utfärdandedatum</a:t>
            </a:r>
          </a:p>
          <a:p>
            <a:pPr marL="0" indent="0">
              <a:buNone/>
            </a:pPr>
            <a:endParaRPr lang="sv-SE" dirty="0"/>
          </a:p>
        </p:txBody>
      </p:sp>
      <p:pic>
        <p:nvPicPr>
          <p:cNvPr id="6" name="Picture 2" descr="Trafikljus vektor skylt">
            <a:extLst>
              <a:ext uri="{FF2B5EF4-FFF2-40B4-BE49-F238E27FC236}">
                <a16:creationId xmlns:a16="http://schemas.microsoft.com/office/drawing/2014/main" id="{0301758A-5D8D-40A6-9AE9-F2FA29A70D9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643" t="-101" r="32205" b="34"/>
          <a:stretch/>
        </p:blipFill>
        <p:spPr bwMode="auto">
          <a:xfrm>
            <a:off x="10905068" y="144932"/>
            <a:ext cx="1117600" cy="31815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ktangel: rundade hörn 7">
            <a:extLst>
              <a:ext uri="{FF2B5EF4-FFF2-40B4-BE49-F238E27FC236}">
                <a16:creationId xmlns:a16="http://schemas.microsoft.com/office/drawing/2014/main" id="{EEDFD8FF-2C17-4F56-B5D6-A316AA787652}"/>
              </a:ext>
            </a:extLst>
          </p:cNvPr>
          <p:cNvSpPr/>
          <p:nvPr/>
        </p:nvSpPr>
        <p:spPr>
          <a:xfrm>
            <a:off x="7179732" y="2288041"/>
            <a:ext cx="2658359" cy="408623"/>
          </a:xfrm>
          <a:prstGeom prst="roundRect">
            <a:avLst/>
          </a:prstGeom>
          <a:gradFill flip="none" rotWithShape="1"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  <a:tileRect/>
          </a:gra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sv-SE" dirty="0">
                <a:solidFill>
                  <a:schemeClr val="bg1"/>
                </a:solidFill>
              </a:rPr>
              <a:t>Begreppsmodellering</a:t>
            </a:r>
          </a:p>
        </p:txBody>
      </p:sp>
      <p:sp>
        <p:nvSpPr>
          <p:cNvPr id="7" name="textruta 6">
            <a:extLst>
              <a:ext uri="{FF2B5EF4-FFF2-40B4-BE49-F238E27FC236}">
                <a16:creationId xmlns:a16="http://schemas.microsoft.com/office/drawing/2014/main" id="{75B497ED-115D-4DE0-889A-9C9AF5E1765F}"/>
              </a:ext>
            </a:extLst>
          </p:cNvPr>
          <p:cNvSpPr txBox="1"/>
          <p:nvPr/>
        </p:nvSpPr>
        <p:spPr>
          <a:xfrm>
            <a:off x="5925204" y="3531548"/>
            <a:ext cx="6097464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sv-SE" sz="2000" dirty="0"/>
              <a:t>Intyg-intygsformulär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sv-SE" sz="2000" dirty="0"/>
              <a:t>Laghänvisning/ändamål/rubrik/namn 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sv-SE" sz="2000" dirty="0"/>
              <a:t>Ifyllnadsstöd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sv-SE" sz="2000" dirty="0"/>
              <a:t>Utfärdardatum är med i sos föreskrift</a:t>
            </a:r>
          </a:p>
        </p:txBody>
      </p:sp>
    </p:spTree>
    <p:extLst>
      <p:ext uri="{BB962C8B-B14F-4D97-AF65-F5344CB8AC3E}">
        <p14:creationId xmlns:p14="http://schemas.microsoft.com/office/powerpoint/2010/main" val="53484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C7EF7A6E-CC58-48FB-BB8B-51D8A3C6D5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Intygsutgivare/Intygsägare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EA02709D-FEFA-499E-A18E-90E3E49107B0}"/>
              </a:ext>
            </a:extLst>
          </p:cNvPr>
          <p:cNvSpPr>
            <a:spLocks noGrp="1"/>
          </p:cNvSpPr>
          <p:nvPr>
            <p:ph sz="quarter" idx="21"/>
          </p:nvPr>
        </p:nvSpPr>
        <p:spPr/>
        <p:txBody>
          <a:bodyPr>
            <a:normAutofit/>
          </a:bodyPr>
          <a:lstStyle/>
          <a:p>
            <a:r>
              <a:rPr lang="sv-SE" dirty="0" err="1">
                <a:solidFill>
                  <a:srgbClr val="00B050"/>
                </a:solidFill>
              </a:rPr>
              <a:t>Intygsutgivar</a:t>
            </a:r>
            <a:r>
              <a:rPr lang="sv-SE" dirty="0">
                <a:solidFill>
                  <a:srgbClr val="00B050"/>
                </a:solidFill>
              </a:rPr>
              <a:t> ID</a:t>
            </a:r>
          </a:p>
          <a:p>
            <a:r>
              <a:rPr lang="sv-SE" dirty="0">
                <a:solidFill>
                  <a:srgbClr val="00B050"/>
                </a:solidFill>
              </a:rPr>
              <a:t>Organisation Namn</a:t>
            </a:r>
          </a:p>
          <a:p>
            <a:r>
              <a:rPr lang="sv-SE" dirty="0">
                <a:solidFill>
                  <a:srgbClr val="FF0000"/>
                </a:solidFill>
              </a:rPr>
              <a:t>Organisation ID - dubblett</a:t>
            </a:r>
          </a:p>
          <a:p>
            <a:r>
              <a:rPr lang="sv-SE" sz="2200" dirty="0">
                <a:solidFill>
                  <a:srgbClr val="FF0000"/>
                </a:solidFill>
              </a:rPr>
              <a:t>Adress</a:t>
            </a:r>
          </a:p>
          <a:p>
            <a:r>
              <a:rPr lang="sv-SE" sz="2200" dirty="0">
                <a:solidFill>
                  <a:srgbClr val="FF0000"/>
                </a:solidFill>
              </a:rPr>
              <a:t>Telefonnummer</a:t>
            </a:r>
          </a:p>
          <a:p>
            <a:r>
              <a:rPr lang="sv-SE" sz="2200" dirty="0">
                <a:solidFill>
                  <a:srgbClr val="FF0000"/>
                </a:solidFill>
              </a:rPr>
              <a:t>E-post</a:t>
            </a:r>
          </a:p>
          <a:p>
            <a:endParaRPr lang="sv-SE" dirty="0"/>
          </a:p>
        </p:txBody>
      </p:sp>
      <p:pic>
        <p:nvPicPr>
          <p:cNvPr id="5" name="Picture 2" descr="Trafikljus vektor skylt">
            <a:extLst>
              <a:ext uri="{FF2B5EF4-FFF2-40B4-BE49-F238E27FC236}">
                <a16:creationId xmlns:a16="http://schemas.microsoft.com/office/drawing/2014/main" id="{F1190EDE-5E81-4E3C-A3FF-E8486464C06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643" t="-101" r="32205" b="34"/>
          <a:stretch/>
        </p:blipFill>
        <p:spPr bwMode="auto">
          <a:xfrm>
            <a:off x="10905068" y="144932"/>
            <a:ext cx="1117600" cy="31815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ktangel: rundade hörn 6">
            <a:extLst>
              <a:ext uri="{FF2B5EF4-FFF2-40B4-BE49-F238E27FC236}">
                <a16:creationId xmlns:a16="http://schemas.microsoft.com/office/drawing/2014/main" id="{0CFD1FD9-9793-4AB5-B7A3-ECA485261208}"/>
              </a:ext>
            </a:extLst>
          </p:cNvPr>
          <p:cNvSpPr/>
          <p:nvPr/>
        </p:nvSpPr>
        <p:spPr>
          <a:xfrm>
            <a:off x="7179732" y="2288041"/>
            <a:ext cx="2658359" cy="408623"/>
          </a:xfrm>
          <a:prstGeom prst="roundRect">
            <a:avLst/>
          </a:prstGeom>
          <a:gradFill flip="none" rotWithShape="1"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  <a:tileRect/>
          </a:gra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sv-SE" dirty="0">
                <a:solidFill>
                  <a:schemeClr val="bg1"/>
                </a:solidFill>
              </a:rPr>
              <a:t>Begreppsmodellering</a:t>
            </a:r>
          </a:p>
        </p:txBody>
      </p:sp>
      <p:sp>
        <p:nvSpPr>
          <p:cNvPr id="8" name="textruta 7">
            <a:extLst>
              <a:ext uri="{FF2B5EF4-FFF2-40B4-BE49-F238E27FC236}">
                <a16:creationId xmlns:a16="http://schemas.microsoft.com/office/drawing/2014/main" id="{6CDDF3C1-D656-4329-86CD-4B8989C8A62D}"/>
              </a:ext>
            </a:extLst>
          </p:cNvPr>
          <p:cNvSpPr txBox="1"/>
          <p:nvPr/>
        </p:nvSpPr>
        <p:spPr>
          <a:xfrm>
            <a:off x="6096000" y="3507315"/>
            <a:ext cx="5928132" cy="12618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lvl="0" indent="-342900">
              <a:buFont typeface="Symbol" panose="05050102010706020507" pitchFamily="18" charset="2"/>
              <a:buChar char=""/>
            </a:pPr>
            <a:r>
              <a:rPr lang="sv-SE" sz="1900" dirty="0"/>
              <a:t>Det måste gå att tydligt urskilja från intygsutfärdare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sv-SE" sz="1900" dirty="0"/>
              <a:t>Relationen till mottagaren måste vara tydlig</a:t>
            </a:r>
          </a:p>
          <a:p>
            <a:pPr marL="342900" lvl="0" indent="-342900">
              <a:buFont typeface="Symbol" panose="05050102010706020507" pitchFamily="18" charset="2"/>
              <a:buChar char=""/>
            </a:pPr>
            <a:r>
              <a:rPr lang="sv-SE" sz="1900" dirty="0"/>
              <a:t>Behövs kontaktinformation?</a:t>
            </a:r>
          </a:p>
        </p:txBody>
      </p:sp>
    </p:spTree>
    <p:extLst>
      <p:ext uri="{BB962C8B-B14F-4D97-AF65-F5344CB8AC3E}">
        <p14:creationId xmlns:p14="http://schemas.microsoft.com/office/powerpoint/2010/main" val="27359678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Ny-ppt-mall-ny version">
  <a:themeElements>
    <a:clrScheme name="E-hälsomyndigheten">
      <a:dk1>
        <a:srgbClr val="212121"/>
      </a:dk1>
      <a:lt1>
        <a:srgbClr val="FAFAFA"/>
      </a:lt1>
      <a:dk2>
        <a:srgbClr val="6E0E50"/>
      </a:dk2>
      <a:lt2>
        <a:srgbClr val="FAFAFA"/>
      </a:lt2>
      <a:accent1>
        <a:srgbClr val="6E0E50"/>
      </a:accent1>
      <a:accent2>
        <a:srgbClr val="F7E3ED"/>
      </a:accent2>
      <a:accent3>
        <a:srgbClr val="FFE098"/>
      </a:accent3>
      <a:accent4>
        <a:srgbClr val="FFF8EB"/>
      </a:accent4>
      <a:accent5>
        <a:srgbClr val="E28AB7"/>
      </a:accent5>
      <a:accent6>
        <a:srgbClr val="04C3AD"/>
      </a:accent6>
      <a:hlink>
        <a:srgbClr val="6E0E50"/>
      </a:hlink>
      <a:folHlink>
        <a:srgbClr val="954F72"/>
      </a:folHlink>
    </a:clrScheme>
    <a:fontScheme name="Public Sans">
      <a:majorFont>
        <a:latin typeface="Public Sans Bold"/>
        <a:ea typeface=""/>
        <a:cs typeface=""/>
      </a:majorFont>
      <a:minorFont>
        <a:latin typeface="Public Sans Regular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15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>
          <a:headEnd type="none" w="lg" len="med"/>
          <a:tailEnd type="none" w="lg" len="med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E-hälsomyndigheten mall.pptx [Skrivskyddad]" id="{37BFAC00-14CB-4996-95B8-FA6C8A22F950}" vid="{BBC0F716-50ED-475C-A6BA-1228B846A629}"/>
    </a:ext>
  </a:extLst>
</a:theme>
</file>

<file path=ppt/theme/theme2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Normal" ma:contentTypeID="0x010100DC1D8ECDB72C194F9F7841CC62E2C4650016C8A1164F9E464DBC72EA388333CB00" ma:contentTypeVersion="9" ma:contentTypeDescription="Create a new document." ma:contentTypeScope="" ma:versionID="c2ec9b7bec4062e4719a45654735d309">
  <xsd:schema xmlns:xsd="http://www.w3.org/2001/XMLSchema" xmlns:xs="http://www.w3.org/2001/XMLSchema" xmlns:p="http://schemas.microsoft.com/office/2006/metadata/properties" xmlns:ns2="c28f52af-a8f8-4551-b8ae-866ae79b83b4" xmlns:ns3="8B68652B-87A5-4D31-AA34-E405ABBBBCA0" xmlns:ns4="http://schemas.microsoft.com/sharepoint/v4" xmlns:ns5="e75cc5d4-cb89-4ddd-93a3-b8401981cb50" targetNamespace="http://schemas.microsoft.com/office/2006/metadata/properties" ma:root="true" ma:fieldsID="3282d814eb6fb16da0f1b762150143ef" ns2:_="" ns3:_="" ns4:_="" ns5:_="">
    <xsd:import namespace="c28f52af-a8f8-4551-b8ae-866ae79b83b4"/>
    <xsd:import namespace="8B68652B-87A5-4D31-AA34-E405ABBBBCA0"/>
    <xsd:import namespace="http://schemas.microsoft.com/sharepoint/v4"/>
    <xsd:import namespace="e75cc5d4-cb89-4ddd-93a3-b8401981cb50"/>
    <xsd:element name="properties">
      <xsd:complexType>
        <xsd:sequence>
          <xsd:element name="documentManagement">
            <xsd:complexType>
              <xsd:all>
                <xsd:element ref="ns2:SIStatusOfDocumentColumn413" minOccurs="0"/>
                <xsd:element ref="ns2:Handlingstyp" minOccurs="0"/>
                <xsd:element ref="ns3:DocState" minOccurs="0"/>
                <xsd:element ref="ns4:IconOverlay" minOccurs="0"/>
                <xsd:element ref="ns5:SharedWithUsers" minOccurs="0"/>
                <xsd:element ref="ns5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28f52af-a8f8-4551-b8ae-866ae79b83b4" elementFormDefault="qualified">
    <xsd:import namespace="http://schemas.microsoft.com/office/2006/documentManagement/types"/>
    <xsd:import namespace="http://schemas.microsoft.com/office/infopath/2007/PartnerControls"/>
    <xsd:element name="SIStatusOfDocumentColumn413" ma:index="8" nillable="true" ma:displayName="Status of the document" ma:internalName="SIStatusOfDocumentColumn413">
      <xsd:simpleType>
        <xsd:restriction base="dms:Text">
          <xsd:maxLength value="255"/>
        </xsd:restriction>
      </xsd:simpleType>
    </xsd:element>
    <xsd:element name="Handlingstyp" ma:index="9" nillable="true" ma:displayName="Handlingstyp" ma:list="{a10b8abd-708c-4061-93b9-31cd1f76653d}" ma:internalName="Handlingstyp" ma:readOnly="false" ma:showField="Title" ma:web="c28f52af-a8f8-4551-b8ae-866ae79b83b4">
      <xsd:simpleType>
        <xsd:restriction base="dms:Lookup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B68652B-87A5-4D31-AA34-E405ABBBBCA0" elementFormDefault="qualified">
    <xsd:import namespace="http://schemas.microsoft.com/office/2006/documentManagement/types"/>
    <xsd:import namespace="http://schemas.microsoft.com/office/infopath/2007/PartnerControls"/>
    <xsd:element name="DocState" ma:index="10" nillable="true" ma:displayName="Status godkännande" ma:internalName="DocStat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4" elementFormDefault="qualified">
    <xsd:import namespace="http://schemas.microsoft.com/office/2006/documentManagement/types"/>
    <xsd:import namespace="http://schemas.microsoft.com/office/infopath/2007/PartnerControls"/>
    <xsd:element name="IconOverlay" ma:index="11" nillable="true" ma:displayName="IconOverlay" ma:hidden="true" ma:internalName="IconOverlay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75cc5d4-cb89-4ddd-93a3-b8401981cb50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Delat med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Delat med information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nehållstyp"/>
        <xsd:element ref="dc:title" minOccurs="0" maxOccurs="1" ma:displayName="Rubrik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IStatusOfDocumentColumn413 xmlns="c28f52af-a8f8-4551-b8ae-866ae79b83b4" xsi:nil="true"/>
    <Handlingstyp xmlns="c28f52af-a8f8-4551-b8ae-866ae79b83b4" xsi:nil="true"/>
    <IconOverlay xmlns="http://schemas.microsoft.com/sharepoint/v4" xsi:nil="true"/>
  </documentManagement>
</p:properties>
</file>

<file path=customXml/itemProps1.xml><?xml version="1.0" encoding="utf-8"?>
<ds:datastoreItem xmlns:ds="http://schemas.openxmlformats.org/officeDocument/2006/customXml" ds:itemID="{CBEB6B49-9D8E-496A-9283-06369233A6D9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D7FD3B3F-7ED8-4FEA-B0EF-6AD44106089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28f52af-a8f8-4551-b8ae-866ae79b83b4"/>
    <ds:schemaRef ds:uri="8B68652B-87A5-4D31-AA34-E405ABBBBCA0"/>
    <ds:schemaRef ds:uri="http://schemas.microsoft.com/sharepoint/v4"/>
    <ds:schemaRef ds:uri="e75cc5d4-cb89-4ddd-93a3-b8401981cb50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6546B99B-CC69-4570-AFB5-AC38D44B191E}">
  <ds:schemaRefs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openxmlformats.org/package/2006/metadata/core-properties"/>
    <ds:schemaRef ds:uri="e75cc5d4-cb89-4ddd-93a3-b8401981cb50"/>
    <ds:schemaRef ds:uri="http://schemas.microsoft.com/sharepoint/v4"/>
    <ds:schemaRef ds:uri="8B68652B-87A5-4D31-AA34-E405ABBBBCA0"/>
    <ds:schemaRef ds:uri="http://purl.org/dc/terms/"/>
    <ds:schemaRef ds:uri="c28f52af-a8f8-4551-b8ae-866ae79b83b4"/>
    <ds:schemaRef ds:uri="http://schemas.microsoft.com/office/2006/metadata/properties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E-hälsomyndigheten mall</Template>
  <TotalTime>331</TotalTime>
  <Words>535</Words>
  <Application>Microsoft Office PowerPoint</Application>
  <PresentationFormat>Bredbild</PresentationFormat>
  <Paragraphs>162</Paragraphs>
  <Slides>15</Slides>
  <Notes>4</Notes>
  <HiddenSlides>0</HiddenSlides>
  <MMClips>0</MMClips>
  <ScaleCrop>false</ScaleCrop>
  <HeadingPairs>
    <vt:vector size="6" baseType="variant">
      <vt:variant>
        <vt:lpstr>Använt teckensnitt</vt:lpstr>
      </vt:variant>
      <vt:variant>
        <vt:i4>9</vt:i4>
      </vt:variant>
      <vt:variant>
        <vt:lpstr>Tema</vt:lpstr>
      </vt:variant>
      <vt:variant>
        <vt:i4>1</vt:i4>
      </vt:variant>
      <vt:variant>
        <vt:lpstr>Bildrubriker</vt:lpstr>
      </vt:variant>
      <vt:variant>
        <vt:i4>15</vt:i4>
      </vt:variant>
    </vt:vector>
  </HeadingPairs>
  <TitlesOfParts>
    <vt:vector size="25" baseType="lpstr">
      <vt:lpstr>Public Sans Regular</vt:lpstr>
      <vt:lpstr>Noto Sans</vt:lpstr>
      <vt:lpstr>Arial</vt:lpstr>
      <vt:lpstr>Courier New</vt:lpstr>
      <vt:lpstr>Century Gothic</vt:lpstr>
      <vt:lpstr>Public Sans</vt:lpstr>
      <vt:lpstr>Calibri</vt:lpstr>
      <vt:lpstr>Symbol</vt:lpstr>
      <vt:lpstr>Public Sans Bold</vt:lpstr>
      <vt:lpstr>Ny-ppt-mall-ny version</vt:lpstr>
      <vt:lpstr>Begreppsmodellering</vt:lpstr>
      <vt:lpstr>Agenda</vt:lpstr>
      <vt:lpstr>Begreppsmodell  från förstudien</vt:lpstr>
      <vt:lpstr>Socialstyrelsens begreppsmodell</vt:lpstr>
      <vt:lpstr>PowerPoint-presentation</vt:lpstr>
      <vt:lpstr>Exempel</vt:lpstr>
      <vt:lpstr>Begreppsmodellering</vt:lpstr>
      <vt:lpstr>Allmän information</vt:lpstr>
      <vt:lpstr>Intygsutgivare/Intygsägare</vt:lpstr>
      <vt:lpstr>Intygsmottagare</vt:lpstr>
      <vt:lpstr>Intygsperson/Innehavare</vt:lpstr>
      <vt:lpstr>Intygsutfärdare</vt:lpstr>
      <vt:lpstr>Underskrift</vt:lpstr>
      <vt:lpstr>Behörighet</vt:lpstr>
      <vt:lpstr>Nästa möte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Begreppsmodellering</dc:title>
  <dc:creator>Klas Blomqvist</dc:creator>
  <cp:lastModifiedBy>Klas Blomqvist</cp:lastModifiedBy>
  <cp:revision>7</cp:revision>
  <dcterms:created xsi:type="dcterms:W3CDTF">2025-01-20T09:08:23Z</dcterms:created>
  <dcterms:modified xsi:type="dcterms:W3CDTF">2025-01-21T14:25:31Z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0x010100DC1D8ECDB72C194F9F7841CC62E2C4650016C8A1164F9E464DBC72EA388333CB00</vt:lpwstr>
  </property>
</Properties>
</file>