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4" r:id="rId4"/>
  </p:sldMasterIdLst>
  <p:notesMasterIdLst>
    <p:notesMasterId r:id="rId12"/>
  </p:notesMasterIdLst>
  <p:sldIdLst>
    <p:sldId id="256" r:id="rId5"/>
    <p:sldId id="2147198403" r:id="rId6"/>
    <p:sldId id="2147198771" r:id="rId7"/>
    <p:sldId id="2147198745" r:id="rId8"/>
    <p:sldId id="2147198772" r:id="rId9"/>
    <p:sldId id="265" r:id="rId10"/>
    <p:sldId id="2147198404" r:id="rId11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vsnitt" id="{20F5B25D-957E-424E-ACC3-329BE9183E26}">
          <p14:sldIdLst>
            <p14:sldId id="256"/>
            <p14:sldId id="2147198403"/>
            <p14:sldId id="2147198771"/>
            <p14:sldId id="2147198745"/>
            <p14:sldId id="2147198772"/>
            <p14:sldId id="265"/>
            <p14:sldId id="21471984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har Parsa Amdouni" initials="SPA" lastIdx="2" clrIdx="0">
    <p:extLst>
      <p:ext uri="{19B8F6BF-5375-455C-9EA6-DF929625EA0E}">
        <p15:presenceInfo xmlns:p15="http://schemas.microsoft.com/office/powerpoint/2012/main" userId="S-1-5-21-1891362135-420443994-3565039412-88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7F9"/>
    <a:srgbClr val="E7D5DF"/>
    <a:srgbClr val="A86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21" autoAdjust="0"/>
    <p:restoredTop sz="93690" autoAdjust="0"/>
  </p:normalViewPr>
  <p:slideViewPr>
    <p:cSldViewPr snapToGrid="0">
      <p:cViewPr varScale="1">
        <p:scale>
          <a:sx n="61" d="100"/>
          <a:sy n="61" d="100"/>
        </p:scale>
        <p:origin x="636" y="60"/>
      </p:cViewPr>
      <p:guideLst>
        <p:guide orient="horz" pos="2160"/>
        <p:guide pos="5269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mailto:maria.berggren@ehalsomyndigheten.se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mailto:maria.berggren@ehalsomyndigheten.se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FB89F6-9278-46D4-A67A-C43756A1BBBA}" type="doc">
      <dgm:prSet loTypeId="urn:microsoft.com/office/officeart/2005/8/layout/hProcess11" loCatId="process" qsTypeId="urn:microsoft.com/office/officeart/2005/8/quickstyle/simple1" qsCatId="simple" csTypeId="urn:microsoft.com/office/officeart/2005/8/colors/accent1_3" csCatId="accent1" phldr="1"/>
      <dgm:spPr/>
    </dgm:pt>
    <dgm:pt modelId="{4B495986-5D53-4933-AA16-7ADDDDCAB4F8}">
      <dgm:prSet phldrT="[Text]" custT="1"/>
      <dgm:spPr/>
      <dgm:t>
        <a:bodyPr/>
        <a:lstStyle/>
        <a:p>
          <a:r>
            <a:rPr lang="sv-SE" sz="900" b="1" dirty="0"/>
            <a:t>2025-09-19</a:t>
          </a:r>
          <a:br>
            <a:rPr lang="sv-SE" sz="900" b="1" dirty="0"/>
          </a:br>
          <a:r>
            <a:rPr lang="sv-SE" sz="900" b="0" dirty="0"/>
            <a:t>Sammanfattning av synpunkter </a:t>
          </a:r>
        </a:p>
      </dgm:t>
    </dgm:pt>
    <dgm:pt modelId="{B9BA9CBC-F2D1-4199-AA68-10C8C964FCD2}" type="parTrans" cxnId="{982342BC-ADF8-4C96-8504-079903490B81}">
      <dgm:prSet/>
      <dgm:spPr/>
      <dgm:t>
        <a:bodyPr/>
        <a:lstStyle/>
        <a:p>
          <a:endParaRPr lang="sv-SE"/>
        </a:p>
      </dgm:t>
    </dgm:pt>
    <dgm:pt modelId="{586DB96C-F93F-4057-BAD8-F59BB15E88D5}" type="sibTrans" cxnId="{982342BC-ADF8-4C96-8504-079903490B81}">
      <dgm:prSet/>
      <dgm:spPr/>
      <dgm:t>
        <a:bodyPr/>
        <a:lstStyle/>
        <a:p>
          <a:endParaRPr lang="sv-SE"/>
        </a:p>
      </dgm:t>
    </dgm:pt>
    <dgm:pt modelId="{95ACEB8A-E083-47FA-AEF9-92887B008AA9}">
      <dgm:prSet phldrT="[Text]" custT="1"/>
      <dgm:spPr/>
      <dgm:t>
        <a:bodyPr/>
        <a:lstStyle/>
        <a:p>
          <a:r>
            <a:rPr lang="sv-SE" sz="900" b="1"/>
            <a:t>2025-11-06</a:t>
          </a:r>
          <a:br>
            <a:rPr lang="sv-SE" sz="900" b="0"/>
          </a:br>
          <a:r>
            <a:rPr lang="sv-SE" sz="900" b="0"/>
            <a:t>Dragning av Basuppgifter-implemenationsnära  specifikation</a:t>
          </a:r>
          <a:endParaRPr lang="sv-SE" sz="900" b="0" dirty="0"/>
        </a:p>
      </dgm:t>
    </dgm:pt>
    <dgm:pt modelId="{13F4A03A-DA5E-4BC5-85C9-2C2655F36B55}" type="parTrans" cxnId="{E4BB1179-938D-4C94-B671-E81D01030230}">
      <dgm:prSet/>
      <dgm:spPr/>
      <dgm:t>
        <a:bodyPr/>
        <a:lstStyle/>
        <a:p>
          <a:endParaRPr lang="sv-SE"/>
        </a:p>
      </dgm:t>
    </dgm:pt>
    <dgm:pt modelId="{2FF017D6-DC98-45CA-9047-060657C04733}" type="sibTrans" cxnId="{E4BB1179-938D-4C94-B671-E81D01030230}">
      <dgm:prSet/>
      <dgm:spPr/>
      <dgm:t>
        <a:bodyPr/>
        <a:lstStyle/>
        <a:p>
          <a:endParaRPr lang="sv-SE"/>
        </a:p>
      </dgm:t>
    </dgm:pt>
    <dgm:pt modelId="{94452364-D10C-4036-B863-83F84401D6BD}">
      <dgm:prSet phldrT="[Text]" custT="1"/>
      <dgm:spPr/>
      <dgm:t>
        <a:bodyPr/>
        <a:lstStyle/>
        <a:p>
          <a:r>
            <a:rPr lang="sv-SE" sz="900" b="1" dirty="0"/>
            <a:t>2025-10-17</a:t>
          </a:r>
          <a:br>
            <a:rPr lang="sv-SE" sz="900" b="0" dirty="0"/>
          </a:br>
          <a:r>
            <a:rPr lang="sv-SE" sz="900" b="0" dirty="0"/>
            <a:t>Arbeta med klinisk information</a:t>
          </a:r>
        </a:p>
      </dgm:t>
    </dgm:pt>
    <dgm:pt modelId="{F8151DD9-3AC1-40FF-8929-820C995B07BD}" type="sibTrans" cxnId="{CA75D42B-D920-40B6-B787-29431A59CF52}">
      <dgm:prSet/>
      <dgm:spPr/>
      <dgm:t>
        <a:bodyPr/>
        <a:lstStyle/>
        <a:p>
          <a:endParaRPr lang="sv-SE"/>
        </a:p>
      </dgm:t>
    </dgm:pt>
    <dgm:pt modelId="{70CA26F8-4BD3-410B-97CD-24C8045AEEE0}" type="parTrans" cxnId="{CA75D42B-D920-40B6-B787-29431A59CF52}">
      <dgm:prSet/>
      <dgm:spPr/>
      <dgm:t>
        <a:bodyPr/>
        <a:lstStyle/>
        <a:p>
          <a:endParaRPr lang="sv-SE"/>
        </a:p>
      </dgm:t>
    </dgm:pt>
    <dgm:pt modelId="{1EE1C8CF-5FBC-4DA4-BD95-DB529A9754F1}">
      <dgm:prSet phldrT="[Text]" custT="1"/>
      <dgm:spPr/>
      <dgm:t>
        <a:bodyPr/>
        <a:lstStyle/>
        <a:p>
          <a:r>
            <a:rPr lang="sv-SE" sz="900" b="1" dirty="0"/>
            <a:t>2025-11-14</a:t>
          </a:r>
          <a:br>
            <a:rPr lang="sv-SE" sz="900" b="0" dirty="0"/>
          </a:br>
          <a:r>
            <a:rPr lang="sv-SE" sz="900" b="0" dirty="0"/>
            <a:t>Arbete med klinisk info</a:t>
          </a:r>
        </a:p>
      </dgm:t>
    </dgm:pt>
    <dgm:pt modelId="{5B79E885-CCC9-405C-A252-4B4368F07AB3}" type="parTrans" cxnId="{A72B4878-A5A9-4AC0-83E2-257A508D21AA}">
      <dgm:prSet/>
      <dgm:spPr/>
      <dgm:t>
        <a:bodyPr/>
        <a:lstStyle/>
        <a:p>
          <a:endParaRPr lang="sv-SE"/>
        </a:p>
      </dgm:t>
    </dgm:pt>
    <dgm:pt modelId="{71A16A60-E43B-4511-8053-7B8CB86D24D6}" type="sibTrans" cxnId="{A72B4878-A5A9-4AC0-83E2-257A508D21AA}">
      <dgm:prSet/>
      <dgm:spPr/>
      <dgm:t>
        <a:bodyPr/>
        <a:lstStyle/>
        <a:p>
          <a:endParaRPr lang="sv-SE"/>
        </a:p>
      </dgm:t>
    </dgm:pt>
    <dgm:pt modelId="{CB03E29E-4F1C-4444-AE35-A7737D110B13}">
      <dgm:prSet phldrT="[Text]" custT="1"/>
      <dgm:spPr/>
      <dgm:t>
        <a:bodyPr/>
        <a:lstStyle/>
        <a:p>
          <a:r>
            <a:rPr lang="sv-SE" sz="900" b="1" dirty="0"/>
            <a:t>2025-12-12</a:t>
          </a:r>
          <a:br>
            <a:rPr lang="sv-SE" sz="900" b="1" dirty="0"/>
          </a:br>
          <a:r>
            <a:rPr lang="sv-SE" sz="900" b="0" dirty="0"/>
            <a:t>Arbeta med klinisk info</a:t>
          </a:r>
        </a:p>
      </dgm:t>
    </dgm:pt>
    <dgm:pt modelId="{EABF6B9B-FE9B-4EFE-92CD-F6955E37107F}" type="parTrans" cxnId="{B28546D1-F026-47AF-8D63-D697E826178D}">
      <dgm:prSet/>
      <dgm:spPr/>
      <dgm:t>
        <a:bodyPr/>
        <a:lstStyle/>
        <a:p>
          <a:endParaRPr lang="sv-SE"/>
        </a:p>
      </dgm:t>
    </dgm:pt>
    <dgm:pt modelId="{D5557F52-53C4-4933-B748-3EA41911C365}" type="sibTrans" cxnId="{B28546D1-F026-47AF-8D63-D697E826178D}">
      <dgm:prSet/>
      <dgm:spPr/>
      <dgm:t>
        <a:bodyPr/>
        <a:lstStyle/>
        <a:p>
          <a:endParaRPr lang="sv-SE"/>
        </a:p>
      </dgm:t>
    </dgm:pt>
    <dgm:pt modelId="{69DCF0F4-1B61-44E4-A015-129CC23B9CE2}">
      <dgm:prSet phldrT="[Text]" custT="1"/>
      <dgm:spPr/>
      <dgm:t>
        <a:bodyPr/>
        <a:lstStyle/>
        <a:p>
          <a:r>
            <a:rPr lang="sv-SE" sz="900" b="1" dirty="0"/>
            <a:t>2025-10-09</a:t>
          </a:r>
          <a:br>
            <a:rPr lang="sv-SE" sz="900" b="0" dirty="0"/>
          </a:br>
          <a:r>
            <a:rPr lang="sv-SE" sz="900" b="0" dirty="0"/>
            <a:t>Fysisk arbetsgruppsmöte/uppstart av klinisk info</a:t>
          </a:r>
        </a:p>
      </dgm:t>
    </dgm:pt>
    <dgm:pt modelId="{01143D20-CE68-4C93-85BF-1E649B9A8A29}" type="parTrans" cxnId="{FCB100FF-5724-4624-8902-07237C1D1DD5}">
      <dgm:prSet/>
      <dgm:spPr/>
      <dgm:t>
        <a:bodyPr/>
        <a:lstStyle/>
        <a:p>
          <a:endParaRPr lang="sv-SE"/>
        </a:p>
      </dgm:t>
    </dgm:pt>
    <dgm:pt modelId="{3E5224CE-FDDF-498F-BE3F-23AAB1F7ABE3}" type="sibTrans" cxnId="{FCB100FF-5724-4624-8902-07237C1D1DD5}">
      <dgm:prSet/>
      <dgm:spPr/>
      <dgm:t>
        <a:bodyPr/>
        <a:lstStyle/>
        <a:p>
          <a:endParaRPr lang="sv-SE"/>
        </a:p>
      </dgm:t>
    </dgm:pt>
    <dgm:pt modelId="{4502B2E6-5927-4E5D-82B8-7605C8B58D4C}">
      <dgm:prSet phldrT="[Text]" custT="1"/>
      <dgm:spPr/>
      <dgm:t>
        <a:bodyPr/>
        <a:lstStyle/>
        <a:p>
          <a:r>
            <a:rPr lang="sv-SE" sz="900" b="1" dirty="0"/>
            <a:t>2025-01-09</a:t>
          </a:r>
          <a:br>
            <a:rPr lang="sv-SE" sz="900" b="0" dirty="0"/>
          </a:br>
          <a:r>
            <a:rPr lang="sv-SE" sz="900" b="0" dirty="0"/>
            <a:t>Arbeta med klinisk info</a:t>
          </a:r>
        </a:p>
      </dgm:t>
    </dgm:pt>
    <dgm:pt modelId="{A4360757-D214-4560-A7E1-6FB4F085A1F8}" type="parTrans" cxnId="{5943C71D-C12A-41CB-ADD5-47A1BF417E2D}">
      <dgm:prSet/>
      <dgm:spPr/>
      <dgm:t>
        <a:bodyPr/>
        <a:lstStyle/>
        <a:p>
          <a:endParaRPr lang="sv-SE"/>
        </a:p>
      </dgm:t>
    </dgm:pt>
    <dgm:pt modelId="{A5B2A52A-865A-4ADD-BB47-9D5C26A1ED24}" type="sibTrans" cxnId="{5943C71D-C12A-41CB-ADD5-47A1BF417E2D}">
      <dgm:prSet/>
      <dgm:spPr/>
      <dgm:t>
        <a:bodyPr/>
        <a:lstStyle/>
        <a:p>
          <a:endParaRPr lang="sv-SE"/>
        </a:p>
      </dgm:t>
    </dgm:pt>
    <dgm:pt modelId="{1AC50D00-59A4-41FE-8330-2ECE4A19991E}">
      <dgm:prSet phldrT="[Text]" custT="1"/>
      <dgm:spPr/>
      <dgm:t>
        <a:bodyPr/>
        <a:lstStyle/>
        <a:p>
          <a:r>
            <a:rPr lang="sv-SE" sz="900" b="1" dirty="0"/>
            <a:t>2025-02-06</a:t>
          </a:r>
          <a:br>
            <a:rPr lang="sv-SE" sz="900" b="0" dirty="0"/>
          </a:br>
          <a:r>
            <a:rPr lang="sv-SE" sz="900" b="0" dirty="0"/>
            <a:t>Arbeta med klinisk info</a:t>
          </a:r>
        </a:p>
      </dgm:t>
    </dgm:pt>
    <dgm:pt modelId="{61C66EAB-0B2C-40BA-9322-03FDAE141C35}" type="parTrans" cxnId="{35CD3313-CF79-40F8-BDA9-F502E2F3FF7E}">
      <dgm:prSet/>
      <dgm:spPr/>
      <dgm:t>
        <a:bodyPr/>
        <a:lstStyle/>
        <a:p>
          <a:endParaRPr lang="sv-SE"/>
        </a:p>
      </dgm:t>
    </dgm:pt>
    <dgm:pt modelId="{067B0D0A-FF08-4FF1-B12D-3FBA4677F3EF}" type="sibTrans" cxnId="{35CD3313-CF79-40F8-BDA9-F502E2F3FF7E}">
      <dgm:prSet/>
      <dgm:spPr/>
      <dgm:t>
        <a:bodyPr/>
        <a:lstStyle/>
        <a:p>
          <a:endParaRPr lang="sv-SE"/>
        </a:p>
      </dgm:t>
    </dgm:pt>
    <dgm:pt modelId="{501C9A67-52F3-473B-B20F-B52D960DEAD0}">
      <dgm:prSet phldrT="[Text]" custT="1"/>
      <dgm:spPr/>
      <dgm:t>
        <a:bodyPr/>
        <a:lstStyle/>
        <a:p>
          <a:r>
            <a:rPr lang="sv-SE" sz="900" b="1" dirty="0"/>
            <a:t>2025-03-06</a:t>
          </a:r>
          <a:br>
            <a:rPr lang="sv-SE" sz="900" b="0" dirty="0"/>
          </a:br>
          <a:r>
            <a:rPr lang="sv-SE" sz="900" b="0" dirty="0"/>
            <a:t>Arbeta med klinisk info</a:t>
          </a:r>
        </a:p>
      </dgm:t>
    </dgm:pt>
    <dgm:pt modelId="{3A621F08-C07E-46DC-A8EE-3191DA6AF058}" type="parTrans" cxnId="{0F6114D0-35FA-4BEF-B423-109C98482FB7}">
      <dgm:prSet/>
      <dgm:spPr/>
      <dgm:t>
        <a:bodyPr/>
        <a:lstStyle/>
        <a:p>
          <a:endParaRPr lang="sv-SE"/>
        </a:p>
      </dgm:t>
    </dgm:pt>
    <dgm:pt modelId="{19636534-E035-4077-BF0D-9B0258FF628F}" type="sibTrans" cxnId="{0F6114D0-35FA-4BEF-B423-109C98482FB7}">
      <dgm:prSet/>
      <dgm:spPr/>
      <dgm:t>
        <a:bodyPr/>
        <a:lstStyle/>
        <a:p>
          <a:endParaRPr lang="sv-SE"/>
        </a:p>
      </dgm:t>
    </dgm:pt>
    <dgm:pt modelId="{D384BEC3-79A7-40D0-866C-67C3E59EAB3E}" type="pres">
      <dgm:prSet presAssocID="{17FB89F6-9278-46D4-A67A-C43756A1BBBA}" presName="Name0" presStyleCnt="0">
        <dgm:presLayoutVars>
          <dgm:dir/>
          <dgm:resizeHandles val="exact"/>
        </dgm:presLayoutVars>
      </dgm:prSet>
      <dgm:spPr/>
    </dgm:pt>
    <dgm:pt modelId="{49B2E35E-1DCE-48A4-AC66-5D1C94380AFE}" type="pres">
      <dgm:prSet presAssocID="{17FB89F6-9278-46D4-A67A-C43756A1BBBA}" presName="arrow" presStyleLbl="bgShp" presStyleIdx="0" presStyleCnt="1"/>
      <dgm:spPr/>
    </dgm:pt>
    <dgm:pt modelId="{A29B6A7E-75A7-4AC2-9881-8D4074D507E8}" type="pres">
      <dgm:prSet presAssocID="{17FB89F6-9278-46D4-A67A-C43756A1BBBA}" presName="points" presStyleCnt="0"/>
      <dgm:spPr/>
    </dgm:pt>
    <dgm:pt modelId="{D0FC38A6-9F66-4585-8E17-04C0B32CAD30}" type="pres">
      <dgm:prSet presAssocID="{4B495986-5D53-4933-AA16-7ADDDDCAB4F8}" presName="compositeA" presStyleCnt="0"/>
      <dgm:spPr/>
    </dgm:pt>
    <dgm:pt modelId="{ADF85C3C-63F0-4854-9E37-C3AE46F24BD6}" type="pres">
      <dgm:prSet presAssocID="{4B495986-5D53-4933-AA16-7ADDDDCAB4F8}" presName="textA" presStyleLbl="revTx" presStyleIdx="0" presStyleCnt="9">
        <dgm:presLayoutVars>
          <dgm:bulletEnabled val="1"/>
        </dgm:presLayoutVars>
      </dgm:prSet>
      <dgm:spPr/>
    </dgm:pt>
    <dgm:pt modelId="{BF050C6E-0F0D-4395-B4EA-A96EC91C2525}" type="pres">
      <dgm:prSet presAssocID="{4B495986-5D53-4933-AA16-7ADDDDCAB4F8}" presName="circleA" presStyleLbl="node1" presStyleIdx="0" presStyleCnt="9"/>
      <dgm:spPr/>
    </dgm:pt>
    <dgm:pt modelId="{1C810642-D21C-412F-9A88-278F1293EF20}" type="pres">
      <dgm:prSet presAssocID="{4B495986-5D53-4933-AA16-7ADDDDCAB4F8}" presName="spaceA" presStyleCnt="0"/>
      <dgm:spPr/>
    </dgm:pt>
    <dgm:pt modelId="{301455F1-CBAF-4253-86DE-B9F3BA011832}" type="pres">
      <dgm:prSet presAssocID="{586DB96C-F93F-4057-BAD8-F59BB15E88D5}" presName="space" presStyleCnt="0"/>
      <dgm:spPr/>
    </dgm:pt>
    <dgm:pt modelId="{E298CE6B-629F-401D-B9C9-64F984622E64}" type="pres">
      <dgm:prSet presAssocID="{69DCF0F4-1B61-44E4-A015-129CC23B9CE2}" presName="compositeB" presStyleCnt="0"/>
      <dgm:spPr/>
    </dgm:pt>
    <dgm:pt modelId="{BC844619-20F7-4D83-AFC9-A69F19944E5A}" type="pres">
      <dgm:prSet presAssocID="{69DCF0F4-1B61-44E4-A015-129CC23B9CE2}" presName="textB" presStyleLbl="revTx" presStyleIdx="1" presStyleCnt="9">
        <dgm:presLayoutVars>
          <dgm:bulletEnabled val="1"/>
        </dgm:presLayoutVars>
      </dgm:prSet>
      <dgm:spPr/>
    </dgm:pt>
    <dgm:pt modelId="{5429F79F-6068-47AF-8D77-F0D0E7255AC8}" type="pres">
      <dgm:prSet presAssocID="{69DCF0F4-1B61-44E4-A015-129CC23B9CE2}" presName="circleB" presStyleLbl="node1" presStyleIdx="1" presStyleCnt="9"/>
      <dgm:spPr/>
    </dgm:pt>
    <dgm:pt modelId="{0D03F27E-2A00-4E33-989E-0BAE9218E830}" type="pres">
      <dgm:prSet presAssocID="{69DCF0F4-1B61-44E4-A015-129CC23B9CE2}" presName="spaceB" presStyleCnt="0"/>
      <dgm:spPr/>
    </dgm:pt>
    <dgm:pt modelId="{E8DB16B4-0620-4523-AA1D-B345E939BA68}" type="pres">
      <dgm:prSet presAssocID="{3E5224CE-FDDF-498F-BE3F-23AAB1F7ABE3}" presName="space" presStyleCnt="0"/>
      <dgm:spPr/>
    </dgm:pt>
    <dgm:pt modelId="{40A64422-9D0B-4594-87D1-064AE282E489}" type="pres">
      <dgm:prSet presAssocID="{94452364-D10C-4036-B863-83F84401D6BD}" presName="compositeA" presStyleCnt="0"/>
      <dgm:spPr/>
    </dgm:pt>
    <dgm:pt modelId="{3623ABBA-0140-48E2-BBA1-52C4893E31BB}" type="pres">
      <dgm:prSet presAssocID="{94452364-D10C-4036-B863-83F84401D6BD}" presName="textA" presStyleLbl="revTx" presStyleIdx="2" presStyleCnt="9">
        <dgm:presLayoutVars>
          <dgm:bulletEnabled val="1"/>
        </dgm:presLayoutVars>
      </dgm:prSet>
      <dgm:spPr/>
    </dgm:pt>
    <dgm:pt modelId="{83DA8D22-A923-4EFD-8200-92F070BB3289}" type="pres">
      <dgm:prSet presAssocID="{94452364-D10C-4036-B863-83F84401D6BD}" presName="circleA" presStyleLbl="node1" presStyleIdx="2" presStyleCnt="9"/>
      <dgm:spPr/>
    </dgm:pt>
    <dgm:pt modelId="{581BEB0F-59C4-47D6-A3CE-FBCE33597A7D}" type="pres">
      <dgm:prSet presAssocID="{94452364-D10C-4036-B863-83F84401D6BD}" presName="spaceA" presStyleCnt="0"/>
      <dgm:spPr/>
    </dgm:pt>
    <dgm:pt modelId="{48D845F9-4FAD-4C2C-8C5B-1505CD1B924A}" type="pres">
      <dgm:prSet presAssocID="{F8151DD9-3AC1-40FF-8929-820C995B07BD}" presName="space" presStyleCnt="0"/>
      <dgm:spPr/>
    </dgm:pt>
    <dgm:pt modelId="{0340F5B5-4A90-41CD-B199-4F472D21769A}" type="pres">
      <dgm:prSet presAssocID="{95ACEB8A-E083-47FA-AEF9-92887B008AA9}" presName="compositeB" presStyleCnt="0"/>
      <dgm:spPr/>
    </dgm:pt>
    <dgm:pt modelId="{BB5AAEE4-7819-4388-B792-841813EEC4EA}" type="pres">
      <dgm:prSet presAssocID="{95ACEB8A-E083-47FA-AEF9-92887B008AA9}" presName="textB" presStyleLbl="revTx" presStyleIdx="3" presStyleCnt="9" custScaleX="165469">
        <dgm:presLayoutVars>
          <dgm:bulletEnabled val="1"/>
        </dgm:presLayoutVars>
      </dgm:prSet>
      <dgm:spPr/>
    </dgm:pt>
    <dgm:pt modelId="{0DE58CD7-0DC0-4172-94A4-C84D8D10EAF9}" type="pres">
      <dgm:prSet presAssocID="{95ACEB8A-E083-47FA-AEF9-92887B008AA9}" presName="circleB" presStyleLbl="node1" presStyleIdx="3" presStyleCnt="9"/>
      <dgm:spPr/>
    </dgm:pt>
    <dgm:pt modelId="{F13DBC1C-95DF-4A75-8504-32E7F1068D67}" type="pres">
      <dgm:prSet presAssocID="{95ACEB8A-E083-47FA-AEF9-92887B008AA9}" presName="spaceB" presStyleCnt="0"/>
      <dgm:spPr/>
    </dgm:pt>
    <dgm:pt modelId="{1439DE77-1C4B-4194-B32E-BE7519F18501}" type="pres">
      <dgm:prSet presAssocID="{2FF017D6-DC98-45CA-9047-060657C04733}" presName="space" presStyleCnt="0"/>
      <dgm:spPr/>
    </dgm:pt>
    <dgm:pt modelId="{D064671B-C78A-4180-BA6A-741D149A4934}" type="pres">
      <dgm:prSet presAssocID="{1EE1C8CF-5FBC-4DA4-BD95-DB529A9754F1}" presName="compositeA" presStyleCnt="0"/>
      <dgm:spPr/>
    </dgm:pt>
    <dgm:pt modelId="{1D696394-41EB-4862-B865-DD521E39DDD1}" type="pres">
      <dgm:prSet presAssocID="{1EE1C8CF-5FBC-4DA4-BD95-DB529A9754F1}" presName="textA" presStyleLbl="revTx" presStyleIdx="4" presStyleCnt="9">
        <dgm:presLayoutVars>
          <dgm:bulletEnabled val="1"/>
        </dgm:presLayoutVars>
      </dgm:prSet>
      <dgm:spPr/>
    </dgm:pt>
    <dgm:pt modelId="{C8F3D7AD-2838-43F3-9D80-A8D575001BA4}" type="pres">
      <dgm:prSet presAssocID="{1EE1C8CF-5FBC-4DA4-BD95-DB529A9754F1}" presName="circleA" presStyleLbl="node1" presStyleIdx="4" presStyleCnt="9"/>
      <dgm:spPr/>
    </dgm:pt>
    <dgm:pt modelId="{85D1C6F5-6C4F-47FE-A1DB-53A34593A8FE}" type="pres">
      <dgm:prSet presAssocID="{1EE1C8CF-5FBC-4DA4-BD95-DB529A9754F1}" presName="spaceA" presStyleCnt="0"/>
      <dgm:spPr/>
    </dgm:pt>
    <dgm:pt modelId="{7D0AAC49-9B27-4CFB-8F20-EF1DCBF3763E}" type="pres">
      <dgm:prSet presAssocID="{71A16A60-E43B-4511-8053-7B8CB86D24D6}" presName="space" presStyleCnt="0"/>
      <dgm:spPr/>
    </dgm:pt>
    <dgm:pt modelId="{86E5F9D7-271F-431F-B62B-38B9E376F393}" type="pres">
      <dgm:prSet presAssocID="{CB03E29E-4F1C-4444-AE35-A7737D110B13}" presName="compositeB" presStyleCnt="0"/>
      <dgm:spPr/>
    </dgm:pt>
    <dgm:pt modelId="{2E27CA36-E773-4798-A1B8-72BC1BC39CC9}" type="pres">
      <dgm:prSet presAssocID="{CB03E29E-4F1C-4444-AE35-A7737D110B13}" presName="textB" presStyleLbl="revTx" presStyleIdx="5" presStyleCnt="9">
        <dgm:presLayoutVars>
          <dgm:bulletEnabled val="1"/>
        </dgm:presLayoutVars>
      </dgm:prSet>
      <dgm:spPr/>
    </dgm:pt>
    <dgm:pt modelId="{CA9D8250-C0D8-4ADA-AE08-B64741DA386E}" type="pres">
      <dgm:prSet presAssocID="{CB03E29E-4F1C-4444-AE35-A7737D110B13}" presName="circleB" presStyleLbl="node1" presStyleIdx="5" presStyleCnt="9"/>
      <dgm:spPr/>
    </dgm:pt>
    <dgm:pt modelId="{52A991A2-16DD-446A-8F5D-CDCD2B4041F7}" type="pres">
      <dgm:prSet presAssocID="{CB03E29E-4F1C-4444-AE35-A7737D110B13}" presName="spaceB" presStyleCnt="0"/>
      <dgm:spPr/>
    </dgm:pt>
    <dgm:pt modelId="{92C29D44-F123-422A-AA23-D6919F543A8A}" type="pres">
      <dgm:prSet presAssocID="{D5557F52-53C4-4933-B748-3EA41911C365}" presName="space" presStyleCnt="0"/>
      <dgm:spPr/>
    </dgm:pt>
    <dgm:pt modelId="{8F446DE7-A097-47FC-B85C-7C95F4D4BD97}" type="pres">
      <dgm:prSet presAssocID="{4502B2E6-5927-4E5D-82B8-7605C8B58D4C}" presName="compositeA" presStyleCnt="0"/>
      <dgm:spPr/>
    </dgm:pt>
    <dgm:pt modelId="{53376DA2-30A7-45AF-A915-3B5226EBEA13}" type="pres">
      <dgm:prSet presAssocID="{4502B2E6-5927-4E5D-82B8-7605C8B58D4C}" presName="textA" presStyleLbl="revTx" presStyleIdx="6" presStyleCnt="9">
        <dgm:presLayoutVars>
          <dgm:bulletEnabled val="1"/>
        </dgm:presLayoutVars>
      </dgm:prSet>
      <dgm:spPr/>
    </dgm:pt>
    <dgm:pt modelId="{8C7342CF-C963-4926-9C81-D12D4C061CCA}" type="pres">
      <dgm:prSet presAssocID="{4502B2E6-5927-4E5D-82B8-7605C8B58D4C}" presName="circleA" presStyleLbl="node1" presStyleIdx="6" presStyleCnt="9"/>
      <dgm:spPr/>
    </dgm:pt>
    <dgm:pt modelId="{1A5D6A58-8CDD-4908-8465-E479AA3AECB6}" type="pres">
      <dgm:prSet presAssocID="{4502B2E6-5927-4E5D-82B8-7605C8B58D4C}" presName="spaceA" presStyleCnt="0"/>
      <dgm:spPr/>
    </dgm:pt>
    <dgm:pt modelId="{3FAE5504-0753-47B1-BEC0-810355FA93D9}" type="pres">
      <dgm:prSet presAssocID="{A5B2A52A-865A-4ADD-BB47-9D5C26A1ED24}" presName="space" presStyleCnt="0"/>
      <dgm:spPr/>
    </dgm:pt>
    <dgm:pt modelId="{F59C0B95-2232-44A0-BCE6-0901B295CC3B}" type="pres">
      <dgm:prSet presAssocID="{1AC50D00-59A4-41FE-8330-2ECE4A19991E}" presName="compositeB" presStyleCnt="0"/>
      <dgm:spPr/>
    </dgm:pt>
    <dgm:pt modelId="{284BEE2E-2A93-48C1-9B02-6BAE0E27BBD8}" type="pres">
      <dgm:prSet presAssocID="{1AC50D00-59A4-41FE-8330-2ECE4A19991E}" presName="textB" presStyleLbl="revTx" presStyleIdx="7" presStyleCnt="9">
        <dgm:presLayoutVars>
          <dgm:bulletEnabled val="1"/>
        </dgm:presLayoutVars>
      </dgm:prSet>
      <dgm:spPr/>
    </dgm:pt>
    <dgm:pt modelId="{B8C0EB06-68BA-4966-8986-51E6F9F83B81}" type="pres">
      <dgm:prSet presAssocID="{1AC50D00-59A4-41FE-8330-2ECE4A19991E}" presName="circleB" presStyleLbl="node1" presStyleIdx="7" presStyleCnt="9"/>
      <dgm:spPr/>
    </dgm:pt>
    <dgm:pt modelId="{7266E586-DACE-4039-B160-595784631165}" type="pres">
      <dgm:prSet presAssocID="{1AC50D00-59A4-41FE-8330-2ECE4A19991E}" presName="spaceB" presStyleCnt="0"/>
      <dgm:spPr/>
    </dgm:pt>
    <dgm:pt modelId="{D1190DD1-D728-4AD7-8BE3-23757B8ED4CD}" type="pres">
      <dgm:prSet presAssocID="{067B0D0A-FF08-4FF1-B12D-3FBA4677F3EF}" presName="space" presStyleCnt="0"/>
      <dgm:spPr/>
    </dgm:pt>
    <dgm:pt modelId="{011CF428-025C-430A-A362-E6EDA771F5CD}" type="pres">
      <dgm:prSet presAssocID="{501C9A67-52F3-473B-B20F-B52D960DEAD0}" presName="compositeA" presStyleCnt="0"/>
      <dgm:spPr/>
    </dgm:pt>
    <dgm:pt modelId="{6DA05A0A-7192-42D3-B9A8-875B2DE07BBD}" type="pres">
      <dgm:prSet presAssocID="{501C9A67-52F3-473B-B20F-B52D960DEAD0}" presName="textA" presStyleLbl="revTx" presStyleIdx="8" presStyleCnt="9">
        <dgm:presLayoutVars>
          <dgm:bulletEnabled val="1"/>
        </dgm:presLayoutVars>
      </dgm:prSet>
      <dgm:spPr/>
    </dgm:pt>
    <dgm:pt modelId="{0CFEDC3A-1132-47AB-B8EE-5D5FF00A774A}" type="pres">
      <dgm:prSet presAssocID="{501C9A67-52F3-473B-B20F-B52D960DEAD0}" presName="circleA" presStyleLbl="node1" presStyleIdx="8" presStyleCnt="9"/>
      <dgm:spPr/>
    </dgm:pt>
    <dgm:pt modelId="{4B968E21-6330-4B12-B89A-2ED7A1817CFA}" type="pres">
      <dgm:prSet presAssocID="{501C9A67-52F3-473B-B20F-B52D960DEAD0}" presName="spaceA" presStyleCnt="0"/>
      <dgm:spPr/>
    </dgm:pt>
  </dgm:ptLst>
  <dgm:cxnLst>
    <dgm:cxn modelId="{4FA71D00-59E1-4CEE-A062-35238EEF2E9A}" type="presOf" srcId="{501C9A67-52F3-473B-B20F-B52D960DEAD0}" destId="{6DA05A0A-7192-42D3-B9A8-875B2DE07BBD}" srcOrd="0" destOrd="0" presId="urn:microsoft.com/office/officeart/2005/8/layout/hProcess11"/>
    <dgm:cxn modelId="{D42EBD09-6B3D-4573-AA68-17E40E54A28C}" type="presOf" srcId="{1EE1C8CF-5FBC-4DA4-BD95-DB529A9754F1}" destId="{1D696394-41EB-4862-B865-DD521E39DDD1}" srcOrd="0" destOrd="0" presId="urn:microsoft.com/office/officeart/2005/8/layout/hProcess11"/>
    <dgm:cxn modelId="{35CD3313-CF79-40F8-BDA9-F502E2F3FF7E}" srcId="{17FB89F6-9278-46D4-A67A-C43756A1BBBA}" destId="{1AC50D00-59A4-41FE-8330-2ECE4A19991E}" srcOrd="7" destOrd="0" parTransId="{61C66EAB-0B2C-40BA-9322-03FDAE141C35}" sibTransId="{067B0D0A-FF08-4FF1-B12D-3FBA4677F3EF}"/>
    <dgm:cxn modelId="{5943C71D-C12A-41CB-ADD5-47A1BF417E2D}" srcId="{17FB89F6-9278-46D4-A67A-C43756A1BBBA}" destId="{4502B2E6-5927-4E5D-82B8-7605C8B58D4C}" srcOrd="6" destOrd="0" parTransId="{A4360757-D214-4560-A7E1-6FB4F085A1F8}" sibTransId="{A5B2A52A-865A-4ADD-BB47-9D5C26A1ED24}"/>
    <dgm:cxn modelId="{CA75D42B-D920-40B6-B787-29431A59CF52}" srcId="{17FB89F6-9278-46D4-A67A-C43756A1BBBA}" destId="{94452364-D10C-4036-B863-83F84401D6BD}" srcOrd="2" destOrd="0" parTransId="{70CA26F8-4BD3-410B-97CD-24C8045AEEE0}" sibTransId="{F8151DD9-3AC1-40FF-8929-820C995B07BD}"/>
    <dgm:cxn modelId="{C24BAD3A-D369-48F7-ABC1-93991D8028C4}" type="presOf" srcId="{4B495986-5D53-4933-AA16-7ADDDDCAB4F8}" destId="{ADF85C3C-63F0-4854-9E37-C3AE46F24BD6}" srcOrd="0" destOrd="0" presId="urn:microsoft.com/office/officeart/2005/8/layout/hProcess11"/>
    <dgm:cxn modelId="{451D1D40-A36C-44E2-8926-1F93435927D1}" type="presOf" srcId="{95ACEB8A-E083-47FA-AEF9-92887B008AA9}" destId="{BB5AAEE4-7819-4388-B792-841813EEC4EA}" srcOrd="0" destOrd="0" presId="urn:microsoft.com/office/officeart/2005/8/layout/hProcess11"/>
    <dgm:cxn modelId="{5C3C436C-5E00-4A5F-B3AE-A7EA8BC3D522}" type="presOf" srcId="{1AC50D00-59A4-41FE-8330-2ECE4A19991E}" destId="{284BEE2E-2A93-48C1-9B02-6BAE0E27BBD8}" srcOrd="0" destOrd="0" presId="urn:microsoft.com/office/officeart/2005/8/layout/hProcess11"/>
    <dgm:cxn modelId="{A72B4878-A5A9-4AC0-83E2-257A508D21AA}" srcId="{17FB89F6-9278-46D4-A67A-C43756A1BBBA}" destId="{1EE1C8CF-5FBC-4DA4-BD95-DB529A9754F1}" srcOrd="4" destOrd="0" parTransId="{5B79E885-CCC9-405C-A252-4B4368F07AB3}" sibTransId="{71A16A60-E43B-4511-8053-7B8CB86D24D6}"/>
    <dgm:cxn modelId="{E4BB1179-938D-4C94-B671-E81D01030230}" srcId="{17FB89F6-9278-46D4-A67A-C43756A1BBBA}" destId="{95ACEB8A-E083-47FA-AEF9-92887B008AA9}" srcOrd="3" destOrd="0" parTransId="{13F4A03A-DA5E-4BC5-85C9-2C2655F36B55}" sibTransId="{2FF017D6-DC98-45CA-9047-060657C04733}"/>
    <dgm:cxn modelId="{8B920A98-9691-443F-874F-AF4E87D532AF}" type="presOf" srcId="{17FB89F6-9278-46D4-A67A-C43756A1BBBA}" destId="{D384BEC3-79A7-40D0-866C-67C3E59EAB3E}" srcOrd="0" destOrd="0" presId="urn:microsoft.com/office/officeart/2005/8/layout/hProcess11"/>
    <dgm:cxn modelId="{F4C3C39F-F9F1-4B4A-B372-60A8783147AD}" type="presOf" srcId="{69DCF0F4-1B61-44E4-A015-129CC23B9CE2}" destId="{BC844619-20F7-4D83-AFC9-A69F19944E5A}" srcOrd="0" destOrd="0" presId="urn:microsoft.com/office/officeart/2005/8/layout/hProcess11"/>
    <dgm:cxn modelId="{E83226B7-19DD-4776-B079-CF304B7D9D9C}" type="presOf" srcId="{94452364-D10C-4036-B863-83F84401D6BD}" destId="{3623ABBA-0140-48E2-BBA1-52C4893E31BB}" srcOrd="0" destOrd="0" presId="urn:microsoft.com/office/officeart/2005/8/layout/hProcess11"/>
    <dgm:cxn modelId="{982342BC-ADF8-4C96-8504-079903490B81}" srcId="{17FB89F6-9278-46D4-A67A-C43756A1BBBA}" destId="{4B495986-5D53-4933-AA16-7ADDDDCAB4F8}" srcOrd="0" destOrd="0" parTransId="{B9BA9CBC-F2D1-4199-AA68-10C8C964FCD2}" sibTransId="{586DB96C-F93F-4057-BAD8-F59BB15E88D5}"/>
    <dgm:cxn modelId="{2F104AC9-1ED7-4F9B-AC46-71C349843B56}" type="presOf" srcId="{4502B2E6-5927-4E5D-82B8-7605C8B58D4C}" destId="{53376DA2-30A7-45AF-A915-3B5226EBEA13}" srcOrd="0" destOrd="0" presId="urn:microsoft.com/office/officeart/2005/8/layout/hProcess11"/>
    <dgm:cxn modelId="{0F6114D0-35FA-4BEF-B423-109C98482FB7}" srcId="{17FB89F6-9278-46D4-A67A-C43756A1BBBA}" destId="{501C9A67-52F3-473B-B20F-B52D960DEAD0}" srcOrd="8" destOrd="0" parTransId="{3A621F08-C07E-46DC-A8EE-3191DA6AF058}" sibTransId="{19636534-E035-4077-BF0D-9B0258FF628F}"/>
    <dgm:cxn modelId="{B28546D1-F026-47AF-8D63-D697E826178D}" srcId="{17FB89F6-9278-46D4-A67A-C43756A1BBBA}" destId="{CB03E29E-4F1C-4444-AE35-A7737D110B13}" srcOrd="5" destOrd="0" parTransId="{EABF6B9B-FE9B-4EFE-92CD-F6955E37107F}" sibTransId="{D5557F52-53C4-4933-B748-3EA41911C365}"/>
    <dgm:cxn modelId="{B313CED7-F23B-4929-98CB-AA37CC3FA928}" type="presOf" srcId="{CB03E29E-4F1C-4444-AE35-A7737D110B13}" destId="{2E27CA36-E773-4798-A1B8-72BC1BC39CC9}" srcOrd="0" destOrd="0" presId="urn:microsoft.com/office/officeart/2005/8/layout/hProcess11"/>
    <dgm:cxn modelId="{FCB100FF-5724-4624-8902-07237C1D1DD5}" srcId="{17FB89F6-9278-46D4-A67A-C43756A1BBBA}" destId="{69DCF0F4-1B61-44E4-A015-129CC23B9CE2}" srcOrd="1" destOrd="0" parTransId="{01143D20-CE68-4C93-85BF-1E649B9A8A29}" sibTransId="{3E5224CE-FDDF-498F-BE3F-23AAB1F7ABE3}"/>
    <dgm:cxn modelId="{1B2E8F00-86AA-4027-8E90-6936252A23EC}" type="presParOf" srcId="{D384BEC3-79A7-40D0-866C-67C3E59EAB3E}" destId="{49B2E35E-1DCE-48A4-AC66-5D1C94380AFE}" srcOrd="0" destOrd="0" presId="urn:microsoft.com/office/officeart/2005/8/layout/hProcess11"/>
    <dgm:cxn modelId="{41839490-1660-4BF5-98FF-86BCB9F8752F}" type="presParOf" srcId="{D384BEC3-79A7-40D0-866C-67C3E59EAB3E}" destId="{A29B6A7E-75A7-4AC2-9881-8D4074D507E8}" srcOrd="1" destOrd="0" presId="urn:microsoft.com/office/officeart/2005/8/layout/hProcess11"/>
    <dgm:cxn modelId="{82F33699-3CC9-4D94-B1DC-186EFC47B8D2}" type="presParOf" srcId="{A29B6A7E-75A7-4AC2-9881-8D4074D507E8}" destId="{D0FC38A6-9F66-4585-8E17-04C0B32CAD30}" srcOrd="0" destOrd="0" presId="urn:microsoft.com/office/officeart/2005/8/layout/hProcess11"/>
    <dgm:cxn modelId="{1A38CD8C-8E40-4E6F-AB14-5FAD22B170B8}" type="presParOf" srcId="{D0FC38A6-9F66-4585-8E17-04C0B32CAD30}" destId="{ADF85C3C-63F0-4854-9E37-C3AE46F24BD6}" srcOrd="0" destOrd="0" presId="urn:microsoft.com/office/officeart/2005/8/layout/hProcess11"/>
    <dgm:cxn modelId="{A484056B-D888-4A47-B786-6A72899115CC}" type="presParOf" srcId="{D0FC38A6-9F66-4585-8E17-04C0B32CAD30}" destId="{BF050C6E-0F0D-4395-B4EA-A96EC91C2525}" srcOrd="1" destOrd="0" presId="urn:microsoft.com/office/officeart/2005/8/layout/hProcess11"/>
    <dgm:cxn modelId="{E48825C6-1C8A-4D2D-85AB-580B2BFFB8CF}" type="presParOf" srcId="{D0FC38A6-9F66-4585-8E17-04C0B32CAD30}" destId="{1C810642-D21C-412F-9A88-278F1293EF20}" srcOrd="2" destOrd="0" presId="urn:microsoft.com/office/officeart/2005/8/layout/hProcess11"/>
    <dgm:cxn modelId="{12BFDA9A-E7E3-425D-8BEB-D3A655CE0D58}" type="presParOf" srcId="{A29B6A7E-75A7-4AC2-9881-8D4074D507E8}" destId="{301455F1-CBAF-4253-86DE-B9F3BA011832}" srcOrd="1" destOrd="0" presId="urn:microsoft.com/office/officeart/2005/8/layout/hProcess11"/>
    <dgm:cxn modelId="{60DA6D43-E7BA-484B-B441-ECDD0C396D3B}" type="presParOf" srcId="{A29B6A7E-75A7-4AC2-9881-8D4074D507E8}" destId="{E298CE6B-629F-401D-B9C9-64F984622E64}" srcOrd="2" destOrd="0" presId="urn:microsoft.com/office/officeart/2005/8/layout/hProcess11"/>
    <dgm:cxn modelId="{CC1E8914-06D9-4292-9F0D-054C81B8032C}" type="presParOf" srcId="{E298CE6B-629F-401D-B9C9-64F984622E64}" destId="{BC844619-20F7-4D83-AFC9-A69F19944E5A}" srcOrd="0" destOrd="0" presId="urn:microsoft.com/office/officeart/2005/8/layout/hProcess11"/>
    <dgm:cxn modelId="{E27EC04D-9039-41D7-A7A2-852FEDAC6376}" type="presParOf" srcId="{E298CE6B-629F-401D-B9C9-64F984622E64}" destId="{5429F79F-6068-47AF-8D77-F0D0E7255AC8}" srcOrd="1" destOrd="0" presId="urn:microsoft.com/office/officeart/2005/8/layout/hProcess11"/>
    <dgm:cxn modelId="{F943190C-001C-49D0-85AF-767D5743304A}" type="presParOf" srcId="{E298CE6B-629F-401D-B9C9-64F984622E64}" destId="{0D03F27E-2A00-4E33-989E-0BAE9218E830}" srcOrd="2" destOrd="0" presId="urn:microsoft.com/office/officeart/2005/8/layout/hProcess11"/>
    <dgm:cxn modelId="{0755E280-F413-4168-B18A-F732E7D1CC91}" type="presParOf" srcId="{A29B6A7E-75A7-4AC2-9881-8D4074D507E8}" destId="{E8DB16B4-0620-4523-AA1D-B345E939BA68}" srcOrd="3" destOrd="0" presId="urn:microsoft.com/office/officeart/2005/8/layout/hProcess11"/>
    <dgm:cxn modelId="{B6603FA9-95B7-4FD5-B394-21FEA84B93D0}" type="presParOf" srcId="{A29B6A7E-75A7-4AC2-9881-8D4074D507E8}" destId="{40A64422-9D0B-4594-87D1-064AE282E489}" srcOrd="4" destOrd="0" presId="urn:microsoft.com/office/officeart/2005/8/layout/hProcess11"/>
    <dgm:cxn modelId="{8F9A3673-4FAD-4C3B-BE3C-7B99739E68D7}" type="presParOf" srcId="{40A64422-9D0B-4594-87D1-064AE282E489}" destId="{3623ABBA-0140-48E2-BBA1-52C4893E31BB}" srcOrd="0" destOrd="0" presId="urn:microsoft.com/office/officeart/2005/8/layout/hProcess11"/>
    <dgm:cxn modelId="{589E8A84-2580-4F1B-B3DB-57E9B3F0B43A}" type="presParOf" srcId="{40A64422-9D0B-4594-87D1-064AE282E489}" destId="{83DA8D22-A923-4EFD-8200-92F070BB3289}" srcOrd="1" destOrd="0" presId="urn:microsoft.com/office/officeart/2005/8/layout/hProcess11"/>
    <dgm:cxn modelId="{6D5C7AD3-E67A-4A64-A68E-598D2A1C2BA6}" type="presParOf" srcId="{40A64422-9D0B-4594-87D1-064AE282E489}" destId="{581BEB0F-59C4-47D6-A3CE-FBCE33597A7D}" srcOrd="2" destOrd="0" presId="urn:microsoft.com/office/officeart/2005/8/layout/hProcess11"/>
    <dgm:cxn modelId="{A2FAFADB-C50F-4503-9B41-FA7DB7B6F01B}" type="presParOf" srcId="{A29B6A7E-75A7-4AC2-9881-8D4074D507E8}" destId="{48D845F9-4FAD-4C2C-8C5B-1505CD1B924A}" srcOrd="5" destOrd="0" presId="urn:microsoft.com/office/officeart/2005/8/layout/hProcess11"/>
    <dgm:cxn modelId="{D1043110-C482-40AD-8175-5EB3C440800E}" type="presParOf" srcId="{A29B6A7E-75A7-4AC2-9881-8D4074D507E8}" destId="{0340F5B5-4A90-41CD-B199-4F472D21769A}" srcOrd="6" destOrd="0" presId="urn:microsoft.com/office/officeart/2005/8/layout/hProcess11"/>
    <dgm:cxn modelId="{99B454ED-BCBD-4D0C-849F-0D6124249C94}" type="presParOf" srcId="{0340F5B5-4A90-41CD-B199-4F472D21769A}" destId="{BB5AAEE4-7819-4388-B792-841813EEC4EA}" srcOrd="0" destOrd="0" presId="urn:microsoft.com/office/officeart/2005/8/layout/hProcess11"/>
    <dgm:cxn modelId="{A454233C-A75D-423A-A41B-EB3F129490F7}" type="presParOf" srcId="{0340F5B5-4A90-41CD-B199-4F472D21769A}" destId="{0DE58CD7-0DC0-4172-94A4-C84D8D10EAF9}" srcOrd="1" destOrd="0" presId="urn:microsoft.com/office/officeart/2005/8/layout/hProcess11"/>
    <dgm:cxn modelId="{FCD8C48B-91A8-4F85-9B42-9A8A36E02090}" type="presParOf" srcId="{0340F5B5-4A90-41CD-B199-4F472D21769A}" destId="{F13DBC1C-95DF-4A75-8504-32E7F1068D67}" srcOrd="2" destOrd="0" presId="urn:microsoft.com/office/officeart/2005/8/layout/hProcess11"/>
    <dgm:cxn modelId="{80119931-DD19-4466-840D-9FBADAC2AA36}" type="presParOf" srcId="{A29B6A7E-75A7-4AC2-9881-8D4074D507E8}" destId="{1439DE77-1C4B-4194-B32E-BE7519F18501}" srcOrd="7" destOrd="0" presId="urn:microsoft.com/office/officeart/2005/8/layout/hProcess11"/>
    <dgm:cxn modelId="{FB5DF079-EE54-41AF-BF8D-C4FEA44AABAD}" type="presParOf" srcId="{A29B6A7E-75A7-4AC2-9881-8D4074D507E8}" destId="{D064671B-C78A-4180-BA6A-741D149A4934}" srcOrd="8" destOrd="0" presId="urn:microsoft.com/office/officeart/2005/8/layout/hProcess11"/>
    <dgm:cxn modelId="{D42BF455-500A-4C0C-8965-DD01D543EF5B}" type="presParOf" srcId="{D064671B-C78A-4180-BA6A-741D149A4934}" destId="{1D696394-41EB-4862-B865-DD521E39DDD1}" srcOrd="0" destOrd="0" presId="urn:microsoft.com/office/officeart/2005/8/layout/hProcess11"/>
    <dgm:cxn modelId="{853E4F60-5EC4-4060-89D4-697498FEA212}" type="presParOf" srcId="{D064671B-C78A-4180-BA6A-741D149A4934}" destId="{C8F3D7AD-2838-43F3-9D80-A8D575001BA4}" srcOrd="1" destOrd="0" presId="urn:microsoft.com/office/officeart/2005/8/layout/hProcess11"/>
    <dgm:cxn modelId="{6A066BBD-5EA3-4558-A638-6077B64675EA}" type="presParOf" srcId="{D064671B-C78A-4180-BA6A-741D149A4934}" destId="{85D1C6F5-6C4F-47FE-A1DB-53A34593A8FE}" srcOrd="2" destOrd="0" presId="urn:microsoft.com/office/officeart/2005/8/layout/hProcess11"/>
    <dgm:cxn modelId="{65F5719F-2CF3-4147-8D9F-8B4CAE77AC30}" type="presParOf" srcId="{A29B6A7E-75A7-4AC2-9881-8D4074D507E8}" destId="{7D0AAC49-9B27-4CFB-8F20-EF1DCBF3763E}" srcOrd="9" destOrd="0" presId="urn:microsoft.com/office/officeart/2005/8/layout/hProcess11"/>
    <dgm:cxn modelId="{4CC76A5D-0808-43A3-9F73-EBCA64F04813}" type="presParOf" srcId="{A29B6A7E-75A7-4AC2-9881-8D4074D507E8}" destId="{86E5F9D7-271F-431F-B62B-38B9E376F393}" srcOrd="10" destOrd="0" presId="urn:microsoft.com/office/officeart/2005/8/layout/hProcess11"/>
    <dgm:cxn modelId="{A0E4C92F-69DB-441C-BE54-9E044CE5452A}" type="presParOf" srcId="{86E5F9D7-271F-431F-B62B-38B9E376F393}" destId="{2E27CA36-E773-4798-A1B8-72BC1BC39CC9}" srcOrd="0" destOrd="0" presId="urn:microsoft.com/office/officeart/2005/8/layout/hProcess11"/>
    <dgm:cxn modelId="{8B946D81-84D1-4ED2-A207-E1E3C8389E15}" type="presParOf" srcId="{86E5F9D7-271F-431F-B62B-38B9E376F393}" destId="{CA9D8250-C0D8-4ADA-AE08-B64741DA386E}" srcOrd="1" destOrd="0" presId="urn:microsoft.com/office/officeart/2005/8/layout/hProcess11"/>
    <dgm:cxn modelId="{0D836178-26B4-4699-B5DD-B98A381E1891}" type="presParOf" srcId="{86E5F9D7-271F-431F-B62B-38B9E376F393}" destId="{52A991A2-16DD-446A-8F5D-CDCD2B4041F7}" srcOrd="2" destOrd="0" presId="urn:microsoft.com/office/officeart/2005/8/layout/hProcess11"/>
    <dgm:cxn modelId="{4581DB1A-ABBE-45B9-9BC9-3F017C45372F}" type="presParOf" srcId="{A29B6A7E-75A7-4AC2-9881-8D4074D507E8}" destId="{92C29D44-F123-422A-AA23-D6919F543A8A}" srcOrd="11" destOrd="0" presId="urn:microsoft.com/office/officeart/2005/8/layout/hProcess11"/>
    <dgm:cxn modelId="{A4D98843-1262-442C-A96B-F6088A96B94C}" type="presParOf" srcId="{A29B6A7E-75A7-4AC2-9881-8D4074D507E8}" destId="{8F446DE7-A097-47FC-B85C-7C95F4D4BD97}" srcOrd="12" destOrd="0" presId="urn:microsoft.com/office/officeart/2005/8/layout/hProcess11"/>
    <dgm:cxn modelId="{A53BD3A1-DF1A-4512-A667-5DB113E3BF68}" type="presParOf" srcId="{8F446DE7-A097-47FC-B85C-7C95F4D4BD97}" destId="{53376DA2-30A7-45AF-A915-3B5226EBEA13}" srcOrd="0" destOrd="0" presId="urn:microsoft.com/office/officeart/2005/8/layout/hProcess11"/>
    <dgm:cxn modelId="{AE75811D-3E0F-4BDB-95CC-FDE1492790D0}" type="presParOf" srcId="{8F446DE7-A097-47FC-B85C-7C95F4D4BD97}" destId="{8C7342CF-C963-4926-9C81-D12D4C061CCA}" srcOrd="1" destOrd="0" presId="urn:microsoft.com/office/officeart/2005/8/layout/hProcess11"/>
    <dgm:cxn modelId="{B0E08FF7-78E6-4F26-8957-C6A972520B12}" type="presParOf" srcId="{8F446DE7-A097-47FC-B85C-7C95F4D4BD97}" destId="{1A5D6A58-8CDD-4908-8465-E479AA3AECB6}" srcOrd="2" destOrd="0" presId="urn:microsoft.com/office/officeart/2005/8/layout/hProcess11"/>
    <dgm:cxn modelId="{DA2C5E95-6F89-4216-933F-588CD76328D4}" type="presParOf" srcId="{A29B6A7E-75A7-4AC2-9881-8D4074D507E8}" destId="{3FAE5504-0753-47B1-BEC0-810355FA93D9}" srcOrd="13" destOrd="0" presId="urn:microsoft.com/office/officeart/2005/8/layout/hProcess11"/>
    <dgm:cxn modelId="{A0C68C54-00D7-425D-8350-E2C61AA8BEEE}" type="presParOf" srcId="{A29B6A7E-75A7-4AC2-9881-8D4074D507E8}" destId="{F59C0B95-2232-44A0-BCE6-0901B295CC3B}" srcOrd="14" destOrd="0" presId="urn:microsoft.com/office/officeart/2005/8/layout/hProcess11"/>
    <dgm:cxn modelId="{DDF12101-B97C-426C-A95C-590EF98D0EAB}" type="presParOf" srcId="{F59C0B95-2232-44A0-BCE6-0901B295CC3B}" destId="{284BEE2E-2A93-48C1-9B02-6BAE0E27BBD8}" srcOrd="0" destOrd="0" presId="urn:microsoft.com/office/officeart/2005/8/layout/hProcess11"/>
    <dgm:cxn modelId="{BBE9FA76-514D-485E-BE3F-CEB2EBD057F3}" type="presParOf" srcId="{F59C0B95-2232-44A0-BCE6-0901B295CC3B}" destId="{B8C0EB06-68BA-4966-8986-51E6F9F83B81}" srcOrd="1" destOrd="0" presId="urn:microsoft.com/office/officeart/2005/8/layout/hProcess11"/>
    <dgm:cxn modelId="{E21D7678-E6DC-4988-A9B6-EB1D617BBFAD}" type="presParOf" srcId="{F59C0B95-2232-44A0-BCE6-0901B295CC3B}" destId="{7266E586-DACE-4039-B160-595784631165}" srcOrd="2" destOrd="0" presId="urn:microsoft.com/office/officeart/2005/8/layout/hProcess11"/>
    <dgm:cxn modelId="{F0A4B151-5A05-4EF4-95FA-F1209F435AF5}" type="presParOf" srcId="{A29B6A7E-75A7-4AC2-9881-8D4074D507E8}" destId="{D1190DD1-D728-4AD7-8BE3-23757B8ED4CD}" srcOrd="15" destOrd="0" presId="urn:microsoft.com/office/officeart/2005/8/layout/hProcess11"/>
    <dgm:cxn modelId="{49DAE60A-A69C-4A70-9BA3-E9ECF32916C1}" type="presParOf" srcId="{A29B6A7E-75A7-4AC2-9881-8D4074D507E8}" destId="{011CF428-025C-430A-A362-E6EDA771F5CD}" srcOrd="16" destOrd="0" presId="urn:microsoft.com/office/officeart/2005/8/layout/hProcess11"/>
    <dgm:cxn modelId="{21595382-54EB-4C14-895A-06FE1467D950}" type="presParOf" srcId="{011CF428-025C-430A-A362-E6EDA771F5CD}" destId="{6DA05A0A-7192-42D3-B9A8-875B2DE07BBD}" srcOrd="0" destOrd="0" presId="urn:microsoft.com/office/officeart/2005/8/layout/hProcess11"/>
    <dgm:cxn modelId="{15A4803D-570C-4C09-B300-526D07567675}" type="presParOf" srcId="{011CF428-025C-430A-A362-E6EDA771F5CD}" destId="{0CFEDC3A-1132-47AB-B8EE-5D5FF00A774A}" srcOrd="1" destOrd="0" presId="urn:microsoft.com/office/officeart/2005/8/layout/hProcess11"/>
    <dgm:cxn modelId="{CA2B7442-A328-49C6-8FC5-979545924565}" type="presParOf" srcId="{011CF428-025C-430A-A362-E6EDA771F5CD}" destId="{4B968E21-6330-4B12-B89A-2ED7A1817CFA}" srcOrd="2" destOrd="0" presId="urn:microsoft.com/office/officeart/2005/8/layout/hProcess1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4911BD-F4EF-44A3-B4C0-511CCD658F8A}" type="doc">
      <dgm:prSet loTypeId="urn:microsoft.com/office/officeart/2005/8/layout/hList6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sv-SE"/>
        </a:p>
      </dgm:t>
    </dgm:pt>
    <dgm:pt modelId="{C59221F6-3806-44B4-A253-29C36405168C}">
      <dgm:prSet custT="1"/>
      <dgm:spPr>
        <a:solidFill>
          <a:schemeClr val="tx2">
            <a:lumMod val="75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sv-SE" sz="1800" b="1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  <a:t>Nästa möte äger rum: </a:t>
          </a:r>
          <a:br>
            <a:rPr lang="sv-SE" sz="1800" b="0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</a:br>
          <a:r>
            <a:rPr lang="sv-SE" sz="1800" b="0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  <a:t>fredag den 12 december kl. 13.00-16.00.</a:t>
          </a:r>
        </a:p>
      </dgm:t>
    </dgm:pt>
    <dgm:pt modelId="{F6CDE618-9077-437E-9409-7FB24D23CFE6}" type="parTrans" cxnId="{5065830E-04EE-489B-9F36-3B0F43235526}">
      <dgm:prSet/>
      <dgm:spPr/>
      <dgm:t>
        <a:bodyPr/>
        <a:lstStyle/>
        <a:p>
          <a:endParaRPr lang="sv-SE"/>
        </a:p>
      </dgm:t>
    </dgm:pt>
    <dgm:pt modelId="{C3EE4B20-8BEF-4151-8A56-F7A61C16EF46}" type="sibTrans" cxnId="{5065830E-04EE-489B-9F36-3B0F43235526}">
      <dgm:prSet/>
      <dgm:spPr/>
      <dgm:t>
        <a:bodyPr/>
        <a:lstStyle/>
        <a:p>
          <a:endParaRPr lang="sv-SE"/>
        </a:p>
      </dgm:t>
    </dgm:pt>
    <dgm:pt modelId="{42389E7F-CE08-426A-9CEE-E0363A2497E7}">
      <dgm:prSet custT="1"/>
      <dgm:spPr>
        <a:solidFill>
          <a:schemeClr val="accent1">
            <a:lumMod val="75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sv-SE" sz="1800" b="1" i="0"/>
            <a:t>Vid frågor kontakta:</a:t>
          </a:r>
          <a:br>
            <a:rPr lang="sv-SE" sz="1600" b="0" i="0"/>
          </a:br>
          <a:r>
            <a:rPr lang="sv-SE" sz="1400" b="0" i="0" u="sng">
              <a:solidFill>
                <a:schemeClr val="accent1">
                  <a:lumMod val="60000"/>
                  <a:lumOff val="40000"/>
                </a:schemeClr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maria.berggren@ehalsomyndigheten.se</a:t>
          </a:r>
          <a:endParaRPr lang="sv-SE" sz="1400" b="0" i="0" u="sng">
            <a:solidFill>
              <a:schemeClr val="accent1">
                <a:lumMod val="60000"/>
                <a:lumOff val="40000"/>
              </a:schemeClr>
            </a:solidFill>
          </a:endParaRPr>
        </a:p>
        <a:p>
          <a:r>
            <a:rPr lang="sv-SE" sz="1400" b="0" i="0" u="sng">
              <a:solidFill>
                <a:schemeClr val="accent1">
                  <a:lumMod val="60000"/>
                  <a:lumOff val="40000"/>
                </a:schemeClr>
              </a:solidFill>
            </a:rPr>
            <a:t>sahar.parsa.amdouni</a:t>
          </a:r>
          <a:r>
            <a:rPr lang="sv-SE" sz="1400" b="0" i="0" u="sng">
              <a:solidFill>
                <a:schemeClr val="accent1">
                  <a:lumMod val="60000"/>
                  <a:lumOff val="40000"/>
                </a:schemeClr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@ehalsomyndigheten.se</a:t>
          </a:r>
          <a:br>
            <a:rPr lang="sv-SE" sz="1400" b="0" i="0" u="sng">
              <a:solidFill>
                <a:schemeClr val="accent1">
                  <a:lumMod val="60000"/>
                  <a:lumOff val="40000"/>
                </a:schemeClr>
              </a:solidFill>
            </a:rPr>
          </a:br>
          <a:br>
            <a:rPr lang="sv-SE" sz="1400" b="1" i="0" u="sng">
              <a:solidFill>
                <a:schemeClr val="accent1">
                  <a:lumMod val="60000"/>
                  <a:lumOff val="40000"/>
                </a:schemeClr>
              </a:solidFill>
            </a:rPr>
          </a:br>
          <a:r>
            <a:rPr lang="sv-SE" sz="1800" b="1" i="0"/>
            <a:t> </a:t>
          </a:r>
          <a:br>
            <a:rPr lang="sv-SE" sz="1800" b="1" i="0"/>
          </a:br>
          <a:br>
            <a:rPr lang="sv-SE" sz="1900" b="1" i="0"/>
          </a:br>
          <a:endParaRPr lang="sv-SE" sz="1900" dirty="0"/>
        </a:p>
      </dgm:t>
    </dgm:pt>
    <dgm:pt modelId="{816FE187-8DEA-4779-B401-9860C83EF840}" type="parTrans" cxnId="{ED93DEEE-CB01-4666-A10E-2187A43CC1FA}">
      <dgm:prSet/>
      <dgm:spPr/>
      <dgm:t>
        <a:bodyPr/>
        <a:lstStyle/>
        <a:p>
          <a:endParaRPr lang="sv-SE"/>
        </a:p>
      </dgm:t>
    </dgm:pt>
    <dgm:pt modelId="{25F5D2B5-B814-4A09-8758-FEA42E5AAAD8}" type="sibTrans" cxnId="{ED93DEEE-CB01-4666-A10E-2187A43CC1FA}">
      <dgm:prSet/>
      <dgm:spPr/>
      <dgm:t>
        <a:bodyPr/>
        <a:lstStyle/>
        <a:p>
          <a:endParaRPr lang="sv-SE"/>
        </a:p>
      </dgm:t>
    </dgm:pt>
    <dgm:pt modelId="{3804BBCC-A4BC-4756-AF6E-2165E1ABFB4A}" type="pres">
      <dgm:prSet presAssocID="{7A4911BD-F4EF-44A3-B4C0-511CCD658F8A}" presName="Name0" presStyleCnt="0">
        <dgm:presLayoutVars>
          <dgm:dir/>
          <dgm:resizeHandles val="exact"/>
        </dgm:presLayoutVars>
      </dgm:prSet>
      <dgm:spPr/>
    </dgm:pt>
    <dgm:pt modelId="{7F553E16-8E3B-4528-B2B9-6CC146621FF9}" type="pres">
      <dgm:prSet presAssocID="{C59221F6-3806-44B4-A253-29C36405168C}" presName="node" presStyleLbl="node1" presStyleIdx="0" presStyleCnt="2">
        <dgm:presLayoutVars>
          <dgm:bulletEnabled val="1"/>
        </dgm:presLayoutVars>
      </dgm:prSet>
      <dgm:spPr/>
    </dgm:pt>
    <dgm:pt modelId="{F535E9EC-89B3-4731-A12D-2E3659EA5E95}" type="pres">
      <dgm:prSet presAssocID="{C3EE4B20-8BEF-4151-8A56-F7A61C16EF46}" presName="sibTrans" presStyleCnt="0"/>
      <dgm:spPr/>
    </dgm:pt>
    <dgm:pt modelId="{6F622543-F7A1-472E-A303-82CF20D9F734}" type="pres">
      <dgm:prSet presAssocID="{42389E7F-CE08-426A-9CEE-E0363A2497E7}" presName="node" presStyleLbl="node1" presStyleIdx="1" presStyleCnt="2">
        <dgm:presLayoutVars>
          <dgm:bulletEnabled val="1"/>
        </dgm:presLayoutVars>
      </dgm:prSet>
      <dgm:spPr/>
    </dgm:pt>
  </dgm:ptLst>
  <dgm:cxnLst>
    <dgm:cxn modelId="{5065830E-04EE-489B-9F36-3B0F43235526}" srcId="{7A4911BD-F4EF-44A3-B4C0-511CCD658F8A}" destId="{C59221F6-3806-44B4-A253-29C36405168C}" srcOrd="0" destOrd="0" parTransId="{F6CDE618-9077-437E-9409-7FB24D23CFE6}" sibTransId="{C3EE4B20-8BEF-4151-8A56-F7A61C16EF46}"/>
    <dgm:cxn modelId="{356D7E22-2360-4C2E-AE2E-B23CD6F1422C}" type="presOf" srcId="{42389E7F-CE08-426A-9CEE-E0363A2497E7}" destId="{6F622543-F7A1-472E-A303-82CF20D9F734}" srcOrd="0" destOrd="0" presId="urn:microsoft.com/office/officeart/2005/8/layout/hList6"/>
    <dgm:cxn modelId="{61ACE65D-01AF-46E4-85AB-B353BC6D1BF0}" type="presOf" srcId="{C59221F6-3806-44B4-A253-29C36405168C}" destId="{7F553E16-8E3B-4528-B2B9-6CC146621FF9}" srcOrd="0" destOrd="0" presId="urn:microsoft.com/office/officeart/2005/8/layout/hList6"/>
    <dgm:cxn modelId="{32FA8647-3ABD-46EC-B19F-B75863506D2C}" type="presOf" srcId="{7A4911BD-F4EF-44A3-B4C0-511CCD658F8A}" destId="{3804BBCC-A4BC-4756-AF6E-2165E1ABFB4A}" srcOrd="0" destOrd="0" presId="urn:microsoft.com/office/officeart/2005/8/layout/hList6"/>
    <dgm:cxn modelId="{ED93DEEE-CB01-4666-A10E-2187A43CC1FA}" srcId="{7A4911BD-F4EF-44A3-B4C0-511CCD658F8A}" destId="{42389E7F-CE08-426A-9CEE-E0363A2497E7}" srcOrd="1" destOrd="0" parTransId="{816FE187-8DEA-4779-B401-9860C83EF840}" sibTransId="{25F5D2B5-B814-4A09-8758-FEA42E5AAAD8}"/>
    <dgm:cxn modelId="{A1731893-DD16-470B-A237-F4851069081E}" type="presParOf" srcId="{3804BBCC-A4BC-4756-AF6E-2165E1ABFB4A}" destId="{7F553E16-8E3B-4528-B2B9-6CC146621FF9}" srcOrd="0" destOrd="0" presId="urn:microsoft.com/office/officeart/2005/8/layout/hList6"/>
    <dgm:cxn modelId="{F81B48E9-A090-48C2-9559-5BF1AD98D2C1}" type="presParOf" srcId="{3804BBCC-A4BC-4756-AF6E-2165E1ABFB4A}" destId="{F535E9EC-89B3-4731-A12D-2E3659EA5E95}" srcOrd="1" destOrd="0" presId="urn:microsoft.com/office/officeart/2005/8/layout/hList6"/>
    <dgm:cxn modelId="{3EBF8010-9FA0-4D63-8A2F-15B29E3AFE41}" type="presParOf" srcId="{3804BBCC-A4BC-4756-AF6E-2165E1ABFB4A}" destId="{6F622543-F7A1-472E-A303-82CF20D9F734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B2E35E-1DCE-48A4-AC66-5D1C94380AFE}">
      <dsp:nvSpPr>
        <dsp:cNvPr id="0" name=""/>
        <dsp:cNvSpPr/>
      </dsp:nvSpPr>
      <dsp:spPr>
        <a:xfrm>
          <a:off x="0" y="2057400"/>
          <a:ext cx="12192001" cy="274320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F85C3C-63F0-4854-9E37-C3AE46F24BD6}">
      <dsp:nvSpPr>
        <dsp:cNvPr id="0" name=""/>
        <dsp:cNvSpPr/>
      </dsp:nvSpPr>
      <dsp:spPr>
        <a:xfrm>
          <a:off x="5011" y="0"/>
          <a:ext cx="1090314" cy="2743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2025-09-19</a:t>
          </a:r>
          <a:br>
            <a:rPr lang="sv-SE" sz="900" b="1" kern="1200" dirty="0"/>
          </a:br>
          <a:r>
            <a:rPr lang="sv-SE" sz="900" b="0" kern="1200" dirty="0"/>
            <a:t>Sammanfattning av synpunkter </a:t>
          </a:r>
        </a:p>
      </dsp:txBody>
      <dsp:txXfrm>
        <a:off x="5011" y="0"/>
        <a:ext cx="1090314" cy="2743200"/>
      </dsp:txXfrm>
    </dsp:sp>
    <dsp:sp modelId="{BF050C6E-0F0D-4395-B4EA-A96EC91C2525}">
      <dsp:nvSpPr>
        <dsp:cNvPr id="0" name=""/>
        <dsp:cNvSpPr/>
      </dsp:nvSpPr>
      <dsp:spPr>
        <a:xfrm>
          <a:off x="207268" y="3086099"/>
          <a:ext cx="685800" cy="685800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844619-20F7-4D83-AFC9-A69F19944E5A}">
      <dsp:nvSpPr>
        <dsp:cNvPr id="0" name=""/>
        <dsp:cNvSpPr/>
      </dsp:nvSpPr>
      <dsp:spPr>
        <a:xfrm>
          <a:off x="1149841" y="4114800"/>
          <a:ext cx="1090314" cy="2743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2025-10-09</a:t>
          </a:r>
          <a:br>
            <a:rPr lang="sv-SE" sz="900" b="0" kern="1200" dirty="0"/>
          </a:br>
          <a:r>
            <a:rPr lang="sv-SE" sz="900" b="0" kern="1200" dirty="0"/>
            <a:t>Fysisk arbetsgruppsmöte/uppstart av klinisk info</a:t>
          </a:r>
        </a:p>
      </dsp:txBody>
      <dsp:txXfrm>
        <a:off x="1149841" y="4114800"/>
        <a:ext cx="1090314" cy="2743200"/>
      </dsp:txXfrm>
    </dsp:sp>
    <dsp:sp modelId="{5429F79F-6068-47AF-8D77-F0D0E7255AC8}">
      <dsp:nvSpPr>
        <dsp:cNvPr id="0" name=""/>
        <dsp:cNvSpPr/>
      </dsp:nvSpPr>
      <dsp:spPr>
        <a:xfrm>
          <a:off x="1352099" y="3086099"/>
          <a:ext cx="685800" cy="685800"/>
        </a:xfrm>
        <a:prstGeom prst="ellipse">
          <a:avLst/>
        </a:prstGeom>
        <a:solidFill>
          <a:schemeClr val="accent1">
            <a:shade val="80000"/>
            <a:hueOff val="74419"/>
            <a:satOff val="-8457"/>
            <a:lumOff val="51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23ABBA-0140-48E2-BBA1-52C4893E31BB}">
      <dsp:nvSpPr>
        <dsp:cNvPr id="0" name=""/>
        <dsp:cNvSpPr/>
      </dsp:nvSpPr>
      <dsp:spPr>
        <a:xfrm>
          <a:off x="2294672" y="0"/>
          <a:ext cx="1090314" cy="2743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2025-10-17</a:t>
          </a:r>
          <a:br>
            <a:rPr lang="sv-SE" sz="900" b="0" kern="1200" dirty="0"/>
          </a:br>
          <a:r>
            <a:rPr lang="sv-SE" sz="900" b="0" kern="1200" dirty="0"/>
            <a:t>Arbeta med klinisk information</a:t>
          </a:r>
        </a:p>
      </dsp:txBody>
      <dsp:txXfrm>
        <a:off x="2294672" y="0"/>
        <a:ext cx="1090314" cy="2743200"/>
      </dsp:txXfrm>
    </dsp:sp>
    <dsp:sp modelId="{83DA8D22-A923-4EFD-8200-92F070BB3289}">
      <dsp:nvSpPr>
        <dsp:cNvPr id="0" name=""/>
        <dsp:cNvSpPr/>
      </dsp:nvSpPr>
      <dsp:spPr>
        <a:xfrm>
          <a:off x="2496929" y="3086099"/>
          <a:ext cx="685800" cy="685800"/>
        </a:xfrm>
        <a:prstGeom prst="ellipse">
          <a:avLst/>
        </a:prstGeom>
        <a:solidFill>
          <a:schemeClr val="accent1">
            <a:shade val="80000"/>
            <a:hueOff val="148838"/>
            <a:satOff val="-16914"/>
            <a:lumOff val="1031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5AAEE4-7819-4388-B792-841813EEC4EA}">
      <dsp:nvSpPr>
        <dsp:cNvPr id="0" name=""/>
        <dsp:cNvSpPr/>
      </dsp:nvSpPr>
      <dsp:spPr>
        <a:xfrm>
          <a:off x="3439503" y="4114800"/>
          <a:ext cx="1804133" cy="2743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/>
            <a:t>2025-11-06</a:t>
          </a:r>
          <a:br>
            <a:rPr lang="sv-SE" sz="900" b="0" kern="1200"/>
          </a:br>
          <a:r>
            <a:rPr lang="sv-SE" sz="900" b="0" kern="1200"/>
            <a:t>Dragning av Basuppgifter-implemenationsnära  specifikation</a:t>
          </a:r>
          <a:endParaRPr lang="sv-SE" sz="900" b="0" kern="1200" dirty="0"/>
        </a:p>
      </dsp:txBody>
      <dsp:txXfrm>
        <a:off x="3439503" y="4114800"/>
        <a:ext cx="1804133" cy="2743200"/>
      </dsp:txXfrm>
    </dsp:sp>
    <dsp:sp modelId="{0DE58CD7-0DC0-4172-94A4-C84D8D10EAF9}">
      <dsp:nvSpPr>
        <dsp:cNvPr id="0" name=""/>
        <dsp:cNvSpPr/>
      </dsp:nvSpPr>
      <dsp:spPr>
        <a:xfrm>
          <a:off x="3998669" y="3086099"/>
          <a:ext cx="685800" cy="685800"/>
        </a:xfrm>
        <a:prstGeom prst="ellipse">
          <a:avLst/>
        </a:prstGeom>
        <a:solidFill>
          <a:schemeClr val="accent1">
            <a:shade val="80000"/>
            <a:hueOff val="223257"/>
            <a:satOff val="-25370"/>
            <a:lumOff val="1547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696394-41EB-4862-B865-DD521E39DDD1}">
      <dsp:nvSpPr>
        <dsp:cNvPr id="0" name=""/>
        <dsp:cNvSpPr/>
      </dsp:nvSpPr>
      <dsp:spPr>
        <a:xfrm>
          <a:off x="5298152" y="0"/>
          <a:ext cx="1090314" cy="2743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2025-11-14</a:t>
          </a:r>
          <a:br>
            <a:rPr lang="sv-SE" sz="900" b="0" kern="1200" dirty="0"/>
          </a:br>
          <a:r>
            <a:rPr lang="sv-SE" sz="900" b="0" kern="1200" dirty="0"/>
            <a:t>Arbete med klinisk info</a:t>
          </a:r>
        </a:p>
      </dsp:txBody>
      <dsp:txXfrm>
        <a:off x="5298152" y="0"/>
        <a:ext cx="1090314" cy="2743200"/>
      </dsp:txXfrm>
    </dsp:sp>
    <dsp:sp modelId="{C8F3D7AD-2838-43F3-9D80-A8D575001BA4}">
      <dsp:nvSpPr>
        <dsp:cNvPr id="0" name=""/>
        <dsp:cNvSpPr/>
      </dsp:nvSpPr>
      <dsp:spPr>
        <a:xfrm>
          <a:off x="5500409" y="3086099"/>
          <a:ext cx="685800" cy="685800"/>
        </a:xfrm>
        <a:prstGeom prst="ellipse">
          <a:avLst/>
        </a:prstGeom>
        <a:solidFill>
          <a:schemeClr val="accent1">
            <a:shade val="80000"/>
            <a:hueOff val="297676"/>
            <a:satOff val="-33827"/>
            <a:lumOff val="2063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27CA36-E773-4798-A1B8-72BC1BC39CC9}">
      <dsp:nvSpPr>
        <dsp:cNvPr id="0" name=""/>
        <dsp:cNvSpPr/>
      </dsp:nvSpPr>
      <dsp:spPr>
        <a:xfrm>
          <a:off x="6442982" y="4114800"/>
          <a:ext cx="1090314" cy="2743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2025-12-12</a:t>
          </a:r>
          <a:br>
            <a:rPr lang="sv-SE" sz="900" b="1" kern="1200" dirty="0"/>
          </a:br>
          <a:r>
            <a:rPr lang="sv-SE" sz="900" b="0" kern="1200" dirty="0"/>
            <a:t>Arbeta med klinisk info</a:t>
          </a:r>
        </a:p>
      </dsp:txBody>
      <dsp:txXfrm>
        <a:off x="6442982" y="4114800"/>
        <a:ext cx="1090314" cy="2743200"/>
      </dsp:txXfrm>
    </dsp:sp>
    <dsp:sp modelId="{CA9D8250-C0D8-4ADA-AE08-B64741DA386E}">
      <dsp:nvSpPr>
        <dsp:cNvPr id="0" name=""/>
        <dsp:cNvSpPr/>
      </dsp:nvSpPr>
      <dsp:spPr>
        <a:xfrm>
          <a:off x="6645240" y="3086099"/>
          <a:ext cx="685800" cy="685800"/>
        </a:xfrm>
        <a:prstGeom prst="ellipse">
          <a:avLst/>
        </a:prstGeom>
        <a:solidFill>
          <a:schemeClr val="accent1">
            <a:shade val="80000"/>
            <a:hueOff val="372095"/>
            <a:satOff val="-42284"/>
            <a:lumOff val="257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376DA2-30A7-45AF-A915-3B5226EBEA13}">
      <dsp:nvSpPr>
        <dsp:cNvPr id="0" name=""/>
        <dsp:cNvSpPr/>
      </dsp:nvSpPr>
      <dsp:spPr>
        <a:xfrm>
          <a:off x="7587813" y="0"/>
          <a:ext cx="1090314" cy="2743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2025-01-09</a:t>
          </a:r>
          <a:br>
            <a:rPr lang="sv-SE" sz="900" b="0" kern="1200" dirty="0"/>
          </a:br>
          <a:r>
            <a:rPr lang="sv-SE" sz="900" b="0" kern="1200" dirty="0"/>
            <a:t>Arbeta med klinisk info</a:t>
          </a:r>
        </a:p>
      </dsp:txBody>
      <dsp:txXfrm>
        <a:off x="7587813" y="0"/>
        <a:ext cx="1090314" cy="2743200"/>
      </dsp:txXfrm>
    </dsp:sp>
    <dsp:sp modelId="{8C7342CF-C963-4926-9C81-D12D4C061CCA}">
      <dsp:nvSpPr>
        <dsp:cNvPr id="0" name=""/>
        <dsp:cNvSpPr/>
      </dsp:nvSpPr>
      <dsp:spPr>
        <a:xfrm>
          <a:off x="7790070" y="3086099"/>
          <a:ext cx="685800" cy="685800"/>
        </a:xfrm>
        <a:prstGeom prst="ellipse">
          <a:avLst/>
        </a:prstGeom>
        <a:solidFill>
          <a:schemeClr val="accent1">
            <a:shade val="80000"/>
            <a:hueOff val="446515"/>
            <a:satOff val="-50741"/>
            <a:lumOff val="309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4BEE2E-2A93-48C1-9B02-6BAE0E27BBD8}">
      <dsp:nvSpPr>
        <dsp:cNvPr id="0" name=""/>
        <dsp:cNvSpPr/>
      </dsp:nvSpPr>
      <dsp:spPr>
        <a:xfrm>
          <a:off x="8732644" y="4114800"/>
          <a:ext cx="1090314" cy="2743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2025-02-06</a:t>
          </a:r>
          <a:br>
            <a:rPr lang="sv-SE" sz="900" b="0" kern="1200" dirty="0"/>
          </a:br>
          <a:r>
            <a:rPr lang="sv-SE" sz="900" b="0" kern="1200" dirty="0"/>
            <a:t>Arbeta med klinisk info</a:t>
          </a:r>
        </a:p>
      </dsp:txBody>
      <dsp:txXfrm>
        <a:off x="8732644" y="4114800"/>
        <a:ext cx="1090314" cy="2743200"/>
      </dsp:txXfrm>
    </dsp:sp>
    <dsp:sp modelId="{B8C0EB06-68BA-4966-8986-51E6F9F83B81}">
      <dsp:nvSpPr>
        <dsp:cNvPr id="0" name=""/>
        <dsp:cNvSpPr/>
      </dsp:nvSpPr>
      <dsp:spPr>
        <a:xfrm>
          <a:off x="8934901" y="3086099"/>
          <a:ext cx="685800" cy="685800"/>
        </a:xfrm>
        <a:prstGeom prst="ellipse">
          <a:avLst/>
        </a:prstGeom>
        <a:solidFill>
          <a:schemeClr val="accent1">
            <a:shade val="80000"/>
            <a:hueOff val="520934"/>
            <a:satOff val="-59197"/>
            <a:lumOff val="361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A05A0A-7192-42D3-B9A8-875B2DE07BBD}">
      <dsp:nvSpPr>
        <dsp:cNvPr id="0" name=""/>
        <dsp:cNvSpPr/>
      </dsp:nvSpPr>
      <dsp:spPr>
        <a:xfrm>
          <a:off x="9877474" y="0"/>
          <a:ext cx="1090314" cy="2743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2025-03-06</a:t>
          </a:r>
          <a:br>
            <a:rPr lang="sv-SE" sz="900" b="0" kern="1200" dirty="0"/>
          </a:br>
          <a:r>
            <a:rPr lang="sv-SE" sz="900" b="0" kern="1200" dirty="0"/>
            <a:t>Arbeta med klinisk info</a:t>
          </a:r>
        </a:p>
      </dsp:txBody>
      <dsp:txXfrm>
        <a:off x="9877474" y="0"/>
        <a:ext cx="1090314" cy="2743200"/>
      </dsp:txXfrm>
    </dsp:sp>
    <dsp:sp modelId="{0CFEDC3A-1132-47AB-B8EE-5D5FF00A774A}">
      <dsp:nvSpPr>
        <dsp:cNvPr id="0" name=""/>
        <dsp:cNvSpPr/>
      </dsp:nvSpPr>
      <dsp:spPr>
        <a:xfrm>
          <a:off x="10079732" y="3086099"/>
          <a:ext cx="685800" cy="685800"/>
        </a:xfrm>
        <a:prstGeom prst="ellipse">
          <a:avLst/>
        </a:prstGeom>
        <a:solidFill>
          <a:schemeClr val="accent1">
            <a:shade val="80000"/>
            <a:hueOff val="595353"/>
            <a:satOff val="-67654"/>
            <a:lumOff val="412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553E16-8E3B-4528-B2B9-6CC146621FF9}">
      <dsp:nvSpPr>
        <dsp:cNvPr id="0" name=""/>
        <dsp:cNvSpPr/>
      </dsp:nvSpPr>
      <dsp:spPr>
        <a:xfrm rot="16200000">
          <a:off x="613031" y="-607385"/>
          <a:ext cx="4216425" cy="5431196"/>
        </a:xfrm>
        <a:prstGeom prst="flowChartManualOperation">
          <a:avLst/>
        </a:prstGeom>
        <a:solidFill>
          <a:schemeClr val="tx2">
            <a:lumMod val="75000"/>
          </a:schemeClr>
        </a:solidFill>
        <a:ln w="12700" cap="flat" cmpd="sng" algn="ctr">
          <a:solidFill>
            <a:schemeClr val="accent1">
              <a:lumMod val="20000"/>
              <a:lumOff val="8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b="1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  <a:t>Nästa möte äger rum: </a:t>
          </a:r>
          <a:br>
            <a:rPr lang="sv-SE" sz="1800" b="0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</a:br>
          <a:r>
            <a:rPr lang="sv-SE" sz="1800" b="0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  <a:t>fredag den 12 december kl. 13.00-16.00.</a:t>
          </a:r>
        </a:p>
      </dsp:txBody>
      <dsp:txXfrm rot="5400000">
        <a:off x="5646" y="843285"/>
        <a:ext cx="5431196" cy="2529855"/>
      </dsp:txXfrm>
    </dsp:sp>
    <dsp:sp modelId="{6F622543-F7A1-472E-A303-82CF20D9F734}">
      <dsp:nvSpPr>
        <dsp:cNvPr id="0" name=""/>
        <dsp:cNvSpPr/>
      </dsp:nvSpPr>
      <dsp:spPr>
        <a:xfrm rot="16200000">
          <a:off x="6451567" y="-607385"/>
          <a:ext cx="4216425" cy="5431196"/>
        </a:xfrm>
        <a:prstGeom prst="flowChartManualOperation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accent1">
              <a:lumMod val="20000"/>
              <a:lumOff val="8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b="1" i="0" kern="1200"/>
            <a:t>Vid frågor kontakta:</a:t>
          </a:r>
          <a:br>
            <a:rPr lang="sv-SE" sz="1600" b="0" i="0" kern="1200"/>
          </a:br>
          <a:r>
            <a:rPr lang="sv-SE" sz="1400" b="0" i="0" u="sng" kern="1200">
              <a:solidFill>
                <a:schemeClr val="accent1">
                  <a:lumMod val="60000"/>
                  <a:lumOff val="40000"/>
                </a:schemeClr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maria.berggren@ehalsomyndigheten.se</a:t>
          </a:r>
          <a:endParaRPr lang="sv-SE" sz="1400" b="0" i="0" u="sng" kern="1200">
            <a:solidFill>
              <a:schemeClr val="accent1">
                <a:lumMod val="60000"/>
                <a:lumOff val="40000"/>
              </a:schemeClr>
            </a:solidFill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400" b="0" i="0" u="sng" kern="1200">
              <a:solidFill>
                <a:schemeClr val="accent1">
                  <a:lumMod val="60000"/>
                  <a:lumOff val="40000"/>
                </a:schemeClr>
              </a:solidFill>
            </a:rPr>
            <a:t>sahar.parsa.amdouni</a:t>
          </a:r>
          <a:r>
            <a:rPr lang="sv-SE" sz="1400" b="0" i="0" u="sng" kern="1200">
              <a:solidFill>
                <a:schemeClr val="accent1">
                  <a:lumMod val="60000"/>
                  <a:lumOff val="40000"/>
                </a:schemeClr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@ehalsomyndigheten.se</a:t>
          </a:r>
          <a:br>
            <a:rPr lang="sv-SE" sz="1400" b="0" i="0" u="sng" kern="1200">
              <a:solidFill>
                <a:schemeClr val="accent1">
                  <a:lumMod val="60000"/>
                  <a:lumOff val="40000"/>
                </a:schemeClr>
              </a:solidFill>
            </a:rPr>
          </a:br>
          <a:br>
            <a:rPr lang="sv-SE" sz="1400" b="1" i="0" u="sng" kern="1200">
              <a:solidFill>
                <a:schemeClr val="accent1">
                  <a:lumMod val="60000"/>
                  <a:lumOff val="40000"/>
                </a:schemeClr>
              </a:solidFill>
            </a:rPr>
          </a:br>
          <a:r>
            <a:rPr lang="sv-SE" sz="1800" b="1" i="0" kern="1200"/>
            <a:t> </a:t>
          </a:r>
          <a:br>
            <a:rPr lang="sv-SE" sz="1800" b="1" i="0" kern="1200"/>
          </a:br>
          <a:br>
            <a:rPr lang="sv-SE" sz="1900" b="1" i="0" kern="1200"/>
          </a:br>
          <a:endParaRPr lang="sv-SE" sz="1900" kern="1200" dirty="0"/>
        </a:p>
      </dsp:txBody>
      <dsp:txXfrm rot="5400000">
        <a:off x="5844182" y="843285"/>
        <a:ext cx="5431196" cy="25298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5558" tIns="47779" rIns="95558" bIns="47779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5558" tIns="47779" rIns="95558" bIns="47779" rtlCol="0"/>
          <a:lstStyle>
            <a:lvl1pPr algn="r">
              <a:defRPr sz="1200"/>
            </a:lvl1pPr>
          </a:lstStyle>
          <a:p>
            <a:fld id="{E70048EA-8FAF-4200-B431-61670FCE663F}" type="datetimeFigureOut">
              <a:rPr lang="sv-SE" smtClean="0"/>
              <a:t>2025-11-19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58" tIns="47779" rIns="95558" bIns="47779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5558" tIns="47779" rIns="95558" bIns="47779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5558" tIns="47779" rIns="95558" bIns="47779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5558" tIns="47779" rIns="95558" bIns="47779" rtlCol="0" anchor="b"/>
          <a:lstStyle>
            <a:lvl1pPr algn="r">
              <a:defRPr sz="1200"/>
            </a:lvl1pPr>
          </a:lstStyle>
          <a:p>
            <a:fld id="{25672A83-0500-4E32-8DC7-78434A4252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28882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err="1"/>
              <a:t>sahar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2A83-0500-4E32-8DC7-78434A425276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76579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Sahar-lägg till FK möten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77371-1CC4-1E4C-9710-64D6E6A488CE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5689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59918432-3EA5-D4DF-FB7A-7622195A7966}"/>
              </a:ext>
            </a:extLst>
          </p:cNvPr>
          <p:cNvSpPr/>
          <p:nvPr/>
        </p:nvSpPr>
        <p:spPr>
          <a:xfrm>
            <a:off x="0" y="947605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00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 b="1" i="0">
                <a:solidFill>
                  <a:srgbClr val="FFE098"/>
                </a:solidFill>
                <a:latin typeface="Public Sans" pitchFamily="2" charset="77"/>
              </a:defRPr>
            </a:lvl1pPr>
          </a:lstStyle>
          <a:p>
            <a:r>
              <a:rPr lang="sv-SE" dirty="0"/>
              <a:t>Namn på presentation</a:t>
            </a:r>
            <a:endParaRPr lang="en-US" dirty="0"/>
          </a:p>
        </p:txBody>
      </p:sp>
      <p:sp>
        <p:nvSpPr>
          <p:cNvPr id="3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bg1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Namn Efternamn</a:t>
            </a:r>
            <a:endParaRPr lang="en-US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CC15D2AC-FEAC-4621-9AE3-00A42F95CBD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84000" y="4292580"/>
            <a:ext cx="8424000" cy="1938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400" b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lvl="0"/>
            <a:r>
              <a:rPr lang="sv-SE" dirty="0"/>
              <a:t>Jobbtitel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9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5495A03C-3542-4619-AE59-80187A9A66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82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0EE4372-E315-4278-A73B-860B3A073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2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99" name="Platshållare för text 9">
            <a:extLst>
              <a:ext uri="{FF2B5EF4-FFF2-40B4-BE49-F238E27FC236}">
                <a16:creationId xmlns:a16="http://schemas.microsoft.com/office/drawing/2014/main" id="{F4036251-E5B3-452B-B7CD-4CBACAE6A57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1182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3" name="Platshållare för bild 6">
            <a:extLst>
              <a:ext uri="{FF2B5EF4-FFF2-40B4-BE49-F238E27FC236}">
                <a16:creationId xmlns:a16="http://schemas.microsoft.com/office/drawing/2014/main" id="{282C58CC-AC1E-4BBA-8622-06B8C93987B9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720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4" name="Platshållare för text 9">
            <a:extLst>
              <a:ext uri="{FF2B5EF4-FFF2-40B4-BE49-F238E27FC236}">
                <a16:creationId xmlns:a16="http://schemas.microsoft.com/office/drawing/2014/main" id="{F334D473-8601-4399-A95A-77933905229F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20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5" name="Platshållare för text 9">
            <a:extLst>
              <a:ext uri="{FF2B5EF4-FFF2-40B4-BE49-F238E27FC236}">
                <a16:creationId xmlns:a16="http://schemas.microsoft.com/office/drawing/2014/main" id="{A5B6BF2D-F501-4512-A70B-02842107E903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3720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6" name="Platshållare för bild 6">
            <a:extLst>
              <a:ext uri="{FF2B5EF4-FFF2-40B4-BE49-F238E27FC236}">
                <a16:creationId xmlns:a16="http://schemas.microsoft.com/office/drawing/2014/main" id="{72F1ABFA-6BF1-44E9-B858-D55A1CE7C067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6258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7" name="Platshållare för text 9">
            <a:extLst>
              <a:ext uri="{FF2B5EF4-FFF2-40B4-BE49-F238E27FC236}">
                <a16:creationId xmlns:a16="http://schemas.microsoft.com/office/drawing/2014/main" id="{FFD9EBA9-A467-4A66-9959-A32BAE2C919D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258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8" name="Platshållare för text 9">
            <a:extLst>
              <a:ext uri="{FF2B5EF4-FFF2-40B4-BE49-F238E27FC236}">
                <a16:creationId xmlns:a16="http://schemas.microsoft.com/office/drawing/2014/main" id="{CD09B8C7-B401-4DF7-B936-731279B3A12D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258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9" name="Platshållare för bild 6">
            <a:extLst>
              <a:ext uri="{FF2B5EF4-FFF2-40B4-BE49-F238E27FC236}">
                <a16:creationId xmlns:a16="http://schemas.microsoft.com/office/drawing/2014/main" id="{6F29F2ED-6CAD-496C-A2EF-87A2D093E188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8796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0" name="Platshållare för text 9">
            <a:extLst>
              <a:ext uri="{FF2B5EF4-FFF2-40B4-BE49-F238E27FC236}">
                <a16:creationId xmlns:a16="http://schemas.microsoft.com/office/drawing/2014/main" id="{56475F82-86AF-4FE9-BF9A-A68ABAC6A1E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8796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41" name="Platshållare för text 9">
            <a:extLst>
              <a:ext uri="{FF2B5EF4-FFF2-40B4-BE49-F238E27FC236}">
                <a16:creationId xmlns:a16="http://schemas.microsoft.com/office/drawing/2014/main" id="{2632D0E4-30E2-41EA-B5DF-64AB7F45F1CA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8796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16" name="Rubrik 9">
            <a:extLst>
              <a:ext uri="{FF2B5EF4-FFF2-40B4-BE49-F238E27FC236}">
                <a16:creationId xmlns:a16="http://schemas.microsoft.com/office/drawing/2014/main" id="{4005F39E-7787-4CC0-8CFA-F8DBCE160D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8747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66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7767C162-E9F8-E5F6-F042-09EB07DB0774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966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rgbClr val="FFE098"/>
                </a:solidFill>
                <a:latin typeface="+mj-lt"/>
              </a:defRPr>
            </a:lvl1pPr>
          </a:lstStyle>
          <a:p>
            <a:r>
              <a:rPr lang="sv-SE" dirty="0"/>
              <a:t>Ex: Tack för din medverkan!</a:t>
            </a:r>
            <a:endParaRPr lang="en-US" dirty="0"/>
          </a:p>
        </p:txBody>
      </p:sp>
      <p:pic>
        <p:nvPicPr>
          <p:cNvPr id="7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Ex: Kontakta oss på </a:t>
            </a:r>
            <a:r>
              <a:rPr lang="sv-SE" dirty="0" err="1"/>
              <a:t>namn@ehalsomyndigheten.se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86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sid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F7F68AE8-1AF4-798F-C9C1-1749BAB45A99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50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62042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Alternativ text</a:t>
            </a:r>
            <a:endParaRPr lang="en-US" dirty="0"/>
          </a:p>
        </p:txBody>
      </p:sp>
      <p:pic>
        <p:nvPicPr>
          <p:cNvPr id="15" name="Bild 14">
            <a:extLst>
              <a:ext uri="{FF2B5EF4-FFF2-40B4-BE49-F238E27FC236}">
                <a16:creationId xmlns:a16="http://schemas.microsoft.com/office/drawing/2014/main" id="{DCC12908-E490-4DAE-8421-7D4C6E2BEF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311776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3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9">
            <a:extLst>
              <a:ext uri="{FF2B5EF4-FFF2-40B4-BE49-F238E27FC236}">
                <a16:creationId xmlns:a16="http://schemas.microsoft.com/office/drawing/2014/main" id="{765C525C-1341-41CB-BD75-830F9A8973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5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48A33CCB-B908-1BBD-3116-82B6BC021E2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025650"/>
            <a:ext cx="1047591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1587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329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+ Bild lil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ACB92A5D-232C-3796-1EB3-4C220AD3CB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11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9">
            <a:extLst>
              <a:ext uri="{FF2B5EF4-FFF2-40B4-BE49-F238E27FC236}">
                <a16:creationId xmlns:a16="http://schemas.microsoft.com/office/drawing/2014/main" id="{7993E02B-0B1C-479A-9E15-2721DC9597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458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2" name="Platshållare för innehåll 9">
            <a:extLst>
              <a:ext uri="{FF2B5EF4-FFF2-40B4-BE49-F238E27FC236}">
                <a16:creationId xmlns:a16="http://schemas.microsoft.com/office/drawing/2014/main" id="{D301C4A6-A561-96B8-9E86-8B8821FB97A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5883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innehåll 9">
            <a:extLst>
              <a:ext uri="{FF2B5EF4-FFF2-40B4-BE49-F238E27FC236}">
                <a16:creationId xmlns:a16="http://schemas.microsoft.com/office/drawing/2014/main" id="{263BD8E9-5290-3E77-D883-3B4CB2B56E7B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641999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69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881" y="2875002"/>
            <a:ext cx="6472238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3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lside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 descr="Stor bild">
            <a:extLst>
              <a:ext uri="{FF2B5EF4-FFF2-40B4-BE49-F238E27FC236}">
                <a16:creationId xmlns:a16="http://schemas.microsoft.com/office/drawing/2014/main" id="{84C1EC1A-B2BC-4096-B96B-B1B8DB422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84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18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tshållare för rubrik 15">
            <a:extLst>
              <a:ext uri="{FF2B5EF4-FFF2-40B4-BE49-F238E27FC236}">
                <a16:creationId xmlns:a16="http://schemas.microsoft.com/office/drawing/2014/main" id="{45E54A0E-4631-41FE-A7B8-D830DAD1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7" name="Platshållare för text 16">
            <a:extLst>
              <a:ext uri="{FF2B5EF4-FFF2-40B4-BE49-F238E27FC236}">
                <a16:creationId xmlns:a16="http://schemas.microsoft.com/office/drawing/2014/main" id="{FE840BB9-9B85-464C-B0D3-AF7B7F56E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000" y="1815014"/>
            <a:ext cx="9828000" cy="4330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2" name="Bild 3">
            <a:extLst>
              <a:ext uri="{FF2B5EF4-FFF2-40B4-BE49-F238E27FC236}">
                <a16:creationId xmlns:a16="http://schemas.microsoft.com/office/drawing/2014/main" id="{77174FE3-AB3A-F726-6205-ADE5F426C576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tx2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748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9" r:id="rId3"/>
    <p:sldLayoutId id="2147483760" r:id="rId4"/>
    <p:sldLayoutId id="2147483773" r:id="rId5"/>
    <p:sldLayoutId id="2147483772" r:id="rId6"/>
    <p:sldLayoutId id="2147483765" r:id="rId7"/>
    <p:sldLayoutId id="2147483766" r:id="rId8"/>
    <p:sldLayoutId id="2147483767" r:id="rId9"/>
    <p:sldLayoutId id="2147483770" r:id="rId10"/>
    <p:sldLayoutId id="214748375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strike="noStrike" kern="1200">
          <a:solidFill>
            <a:srgbClr val="6E0E50"/>
          </a:solidFill>
          <a:effectLst/>
          <a:latin typeface="Public Sans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9BB9A09B-3939-00A6-44B7-97BC6DCA6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110" y="2249103"/>
            <a:ext cx="9424360" cy="1107996"/>
          </a:xfrm>
        </p:spPr>
        <p:txBody>
          <a:bodyPr/>
          <a:lstStyle/>
          <a:p>
            <a:r>
              <a:rPr lang="sv-SE" dirty="0"/>
              <a:t>Arbetsgrupp </a:t>
            </a:r>
            <a:br>
              <a:rPr lang="sv-SE" dirty="0"/>
            </a:br>
            <a:r>
              <a:rPr lang="sv-SE" dirty="0"/>
              <a:t>Statliga myndigheters intyg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77F9D749-A55D-38DE-FDE0-E2D1BEE10E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884000" y="3575540"/>
            <a:ext cx="8424000" cy="249299"/>
          </a:xfrm>
        </p:spPr>
        <p:txBody>
          <a:bodyPr/>
          <a:lstStyle/>
          <a:p>
            <a:r>
              <a:rPr lang="sv-SE" dirty="0"/>
              <a:t>Maria Berggren, Hanna Danielsson &amp; Sahar Amdouni </a:t>
            </a:r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4E510097-60C4-6D74-F95D-60841428BEB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sv-SE" dirty="0"/>
              <a:t>2025-11-14</a:t>
            </a:r>
          </a:p>
        </p:txBody>
      </p:sp>
    </p:spTree>
    <p:extLst>
      <p:ext uri="{BB962C8B-B14F-4D97-AF65-F5344CB8AC3E}">
        <p14:creationId xmlns:p14="http://schemas.microsoft.com/office/powerpoint/2010/main" val="316623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latshållare för bild 7" descr="Grupp personer som pratar runt ett bord">
            <a:extLst>
              <a:ext uri="{FF2B5EF4-FFF2-40B4-BE49-F238E27FC236}">
                <a16:creationId xmlns:a16="http://schemas.microsoft.com/office/drawing/2014/main" id="{AB9E718C-C71D-4874-946F-88F0E3763BC8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4" r="28554"/>
          <a:stretch>
            <a:fillRect/>
          </a:stretch>
        </p:blipFill>
        <p:spPr>
          <a:xfrm>
            <a:off x="7800024" y="0"/>
            <a:ext cx="4406152" cy="6858000"/>
          </a:xfrm>
        </p:spPr>
      </p:pic>
      <p:sp>
        <p:nvSpPr>
          <p:cNvPr id="3" name="Rubrik 2">
            <a:extLst>
              <a:ext uri="{FF2B5EF4-FFF2-40B4-BE49-F238E27FC236}">
                <a16:creationId xmlns:a16="http://schemas.microsoft.com/office/drawing/2014/main" id="{BC57B067-7341-4D37-8EA0-A2EF6FBCA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880" y="654733"/>
            <a:ext cx="6402702" cy="553998"/>
          </a:xfrm>
        </p:spPr>
        <p:txBody>
          <a:bodyPr/>
          <a:lstStyle/>
          <a:p>
            <a:r>
              <a:rPr lang="sv-SE" dirty="0"/>
              <a:t>Agenda 14 November</a:t>
            </a:r>
          </a:p>
        </p:txBody>
      </p:sp>
      <p:graphicFrame>
        <p:nvGraphicFramePr>
          <p:cNvPr id="4" name="Tabell 5">
            <a:extLst>
              <a:ext uri="{FF2B5EF4-FFF2-40B4-BE49-F238E27FC236}">
                <a16:creationId xmlns:a16="http://schemas.microsoft.com/office/drawing/2014/main" id="{4EE5F864-18EF-4970-B97E-2C9C1E6236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814308"/>
              </p:ext>
            </p:extLst>
          </p:nvPr>
        </p:nvGraphicFramePr>
        <p:xfrm>
          <a:off x="454768" y="1854200"/>
          <a:ext cx="7063632" cy="35309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8332">
                  <a:extLst>
                    <a:ext uri="{9D8B030D-6E8A-4147-A177-3AD203B41FA5}">
                      <a16:colId xmlns:a16="http://schemas.microsoft.com/office/drawing/2014/main" val="2708591595"/>
                    </a:ext>
                  </a:extLst>
                </a:gridCol>
                <a:gridCol w="5575300">
                  <a:extLst>
                    <a:ext uri="{9D8B030D-6E8A-4147-A177-3AD203B41FA5}">
                      <a16:colId xmlns:a16="http://schemas.microsoft.com/office/drawing/2014/main" val="717934997"/>
                    </a:ext>
                  </a:extLst>
                </a:gridCol>
              </a:tblGrid>
              <a:tr h="561494">
                <a:tc>
                  <a:txBody>
                    <a:bodyPr/>
                    <a:lstStyle/>
                    <a:p>
                      <a:r>
                        <a:rPr lang="sv-SE" sz="1600" kern="120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Tid</a:t>
                      </a:r>
                      <a:endParaRPr lang="sv-SE" sz="16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kern="120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Agendapunkter</a:t>
                      </a:r>
                      <a:endParaRPr lang="sv-SE" sz="16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5152125"/>
                  </a:ext>
                </a:extLst>
              </a:tr>
              <a:tr h="5302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13.00-13.10</a:t>
                      </a:r>
                    </a:p>
                  </a:txBody>
                  <a:tcPr marL="0" marR="0" marT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Tidplan &amp; Presentationsrunda</a:t>
                      </a:r>
                    </a:p>
                  </a:txBody>
                  <a:tcPr marL="0" marR="0" marT="0"/>
                </a:tc>
                <a:extLst>
                  <a:ext uri="{0D108BD9-81ED-4DB2-BD59-A6C34878D82A}">
                    <a16:rowId xmlns:a16="http://schemas.microsoft.com/office/drawing/2014/main" val="309778155"/>
                  </a:ext>
                </a:extLst>
              </a:tr>
              <a:tr h="5302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13:10-14:00</a:t>
                      </a:r>
                    </a:p>
                  </a:txBody>
                  <a:tcPr marL="0" marR="0" marT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dirty="0"/>
                        <a:t>Presentation av harmoniseringsarbetet</a:t>
                      </a:r>
                      <a:endParaRPr lang="sv-SE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/>
                </a:tc>
                <a:extLst>
                  <a:ext uri="{0D108BD9-81ED-4DB2-BD59-A6C34878D82A}">
                    <a16:rowId xmlns:a16="http://schemas.microsoft.com/office/drawing/2014/main" val="2515922878"/>
                  </a:ext>
                </a:extLst>
              </a:tr>
              <a:tr h="5302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14:00-14:10</a:t>
                      </a:r>
                    </a:p>
                  </a:txBody>
                  <a:tcPr marL="0" marR="0" marT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Paus</a:t>
                      </a:r>
                    </a:p>
                  </a:txBody>
                  <a:tcPr marL="0" marR="0" marT="0"/>
                </a:tc>
                <a:extLst>
                  <a:ext uri="{0D108BD9-81ED-4DB2-BD59-A6C34878D82A}">
                    <a16:rowId xmlns:a16="http://schemas.microsoft.com/office/drawing/2014/main" val="794652530"/>
                  </a:ext>
                </a:extLst>
              </a:tr>
              <a:tr h="564147">
                <a:tc>
                  <a:txBody>
                    <a:bodyPr/>
                    <a:lstStyle/>
                    <a:p>
                      <a:r>
                        <a:rPr lang="sv-SE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14:10-14:45</a:t>
                      </a: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dirty="0"/>
                        <a:t>Presentation av harmoniseringsarbetet</a:t>
                      </a:r>
                      <a:endParaRPr lang="sv-SE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128237241"/>
                  </a:ext>
                </a:extLst>
              </a:tr>
              <a:tr h="699180">
                <a:tc>
                  <a:txBody>
                    <a:bodyPr/>
                    <a:lstStyle/>
                    <a:p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14:45-15:00</a:t>
                      </a: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Frågor</a:t>
                      </a: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24390582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043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AA7E2AE4-313C-4041-9C2F-7AC10AB7E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Tidplan</a:t>
            </a:r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E3479B40-1A6E-4C3C-8B90-6B89D234EB0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913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6069A8-A1DA-4C4B-BD2C-855671808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493" y="647370"/>
            <a:ext cx="10475290" cy="553998"/>
          </a:xfrm>
        </p:spPr>
        <p:txBody>
          <a:bodyPr/>
          <a:lstStyle/>
          <a:p>
            <a:r>
              <a:rPr lang="sv-SE" dirty="0"/>
              <a:t>Tidplan</a:t>
            </a:r>
          </a:p>
        </p:txBody>
      </p:sp>
      <p:graphicFrame>
        <p:nvGraphicFramePr>
          <p:cNvPr id="4" name="Platshållare för innehåll 3">
            <a:extLst>
              <a:ext uri="{FF2B5EF4-FFF2-40B4-BE49-F238E27FC236}">
                <a16:creationId xmlns:a16="http://schemas.microsoft.com/office/drawing/2014/main" id="{37F88548-BC68-4576-86EA-3CE288409781}"/>
              </a:ext>
            </a:extLst>
          </p:cNvPr>
          <p:cNvGraphicFramePr>
            <a:graphicFrameLocks noGrp="1"/>
          </p:cNvGraphicFramePr>
          <p:nvPr>
            <p:ph sz="quarter" idx="21"/>
            <p:extLst>
              <p:ext uri="{D42A27DB-BD31-4B8C-83A1-F6EECF244321}">
                <p14:modId xmlns:p14="http://schemas.microsoft.com/office/powerpoint/2010/main" val="3248162076"/>
              </p:ext>
            </p:extLst>
          </p:nvPr>
        </p:nvGraphicFramePr>
        <p:xfrm>
          <a:off x="0" y="0"/>
          <a:ext cx="12192001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ktangel: rundade hörn 2">
            <a:extLst>
              <a:ext uri="{FF2B5EF4-FFF2-40B4-BE49-F238E27FC236}">
                <a16:creationId xmlns:a16="http://schemas.microsoft.com/office/drawing/2014/main" id="{FBE10F5C-4752-412E-9D64-1FC8DDF8BBE2}"/>
              </a:ext>
            </a:extLst>
          </p:cNvPr>
          <p:cNvSpPr/>
          <p:nvPr/>
        </p:nvSpPr>
        <p:spPr>
          <a:xfrm>
            <a:off x="5127266" y="2036164"/>
            <a:ext cx="1462201" cy="2524782"/>
          </a:xfrm>
          <a:prstGeom prst="roundRect">
            <a:avLst/>
          </a:prstGeom>
          <a:solidFill>
            <a:schemeClr val="accent3">
              <a:lumMod val="75000"/>
              <a:alpha val="27000"/>
            </a:schemeClr>
          </a:solidFill>
          <a:ln w="28575">
            <a:solidFill>
              <a:schemeClr val="accent3">
                <a:lumMod val="75000"/>
              </a:schemeClr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2" name="Pil: höger 11">
            <a:extLst>
              <a:ext uri="{FF2B5EF4-FFF2-40B4-BE49-F238E27FC236}">
                <a16:creationId xmlns:a16="http://schemas.microsoft.com/office/drawing/2014/main" id="{EFC017F3-2D57-4754-8F17-CF58DFF1E51F}"/>
              </a:ext>
            </a:extLst>
          </p:cNvPr>
          <p:cNvSpPr/>
          <p:nvPr/>
        </p:nvSpPr>
        <p:spPr>
          <a:xfrm>
            <a:off x="9394689" y="557087"/>
            <a:ext cx="283779" cy="261610"/>
          </a:xfrm>
          <a:prstGeom prst="rightArrow">
            <a:avLst/>
          </a:prstGeom>
          <a:solidFill>
            <a:srgbClr val="E7D5DF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endParaRPr lang="sv-SE" sz="1000">
              <a:solidFill>
                <a:schemeClr val="tx1"/>
              </a:solidFill>
            </a:endParaRP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39623FC0-2E9D-4AD2-8020-8F1E4B0615F7}"/>
              </a:ext>
            </a:extLst>
          </p:cNvPr>
          <p:cNvSpPr txBox="1"/>
          <p:nvPr/>
        </p:nvSpPr>
        <p:spPr>
          <a:xfrm>
            <a:off x="9680028" y="534101"/>
            <a:ext cx="27537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Arbete med basuppgifter</a:t>
            </a:r>
          </a:p>
        </p:txBody>
      </p:sp>
      <p:sp>
        <p:nvSpPr>
          <p:cNvPr id="17" name="Rektangel: rundade hörn 16">
            <a:extLst>
              <a:ext uri="{FF2B5EF4-FFF2-40B4-BE49-F238E27FC236}">
                <a16:creationId xmlns:a16="http://schemas.microsoft.com/office/drawing/2014/main" id="{9CD9856B-E941-476E-9046-72902F74A8EA}"/>
              </a:ext>
            </a:extLst>
          </p:cNvPr>
          <p:cNvSpPr/>
          <p:nvPr/>
        </p:nvSpPr>
        <p:spPr>
          <a:xfrm>
            <a:off x="9392708" y="1005154"/>
            <a:ext cx="283779" cy="150982"/>
          </a:xfrm>
          <a:prstGeom prst="roundRect">
            <a:avLst/>
          </a:prstGeom>
          <a:solidFill>
            <a:schemeClr val="accent3">
              <a:lumMod val="75000"/>
              <a:alpha val="27000"/>
            </a:schemeClr>
          </a:solidFill>
          <a:ln w="28575"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D3FB3EEE-63F4-49CB-87CF-2A78E3DFCDE6}"/>
              </a:ext>
            </a:extLst>
          </p:cNvPr>
          <p:cNvSpPr txBox="1"/>
          <p:nvPr/>
        </p:nvSpPr>
        <p:spPr>
          <a:xfrm>
            <a:off x="9680028" y="959041"/>
            <a:ext cx="27537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Nuläge, vart vi befinner oss i tidslinjen</a:t>
            </a:r>
          </a:p>
        </p:txBody>
      </p:sp>
      <p:sp>
        <p:nvSpPr>
          <p:cNvPr id="24" name="Pil: höger 23">
            <a:extLst>
              <a:ext uri="{FF2B5EF4-FFF2-40B4-BE49-F238E27FC236}">
                <a16:creationId xmlns:a16="http://schemas.microsoft.com/office/drawing/2014/main" id="{495AD306-13F5-44CE-BA1F-D4FCF12A024C}"/>
              </a:ext>
            </a:extLst>
          </p:cNvPr>
          <p:cNvSpPr/>
          <p:nvPr/>
        </p:nvSpPr>
        <p:spPr>
          <a:xfrm>
            <a:off x="766160" y="5318336"/>
            <a:ext cx="10003440" cy="338296"/>
          </a:xfrm>
          <a:prstGeom prst="rightArrow">
            <a:avLst/>
          </a:prstGeom>
          <a:solidFill>
            <a:srgbClr val="E7D5DF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r>
              <a:rPr lang="sv-SE" sz="1000" dirty="0"/>
              <a:t>Begrepp och Informationsmodellering för basuppgifter</a:t>
            </a:r>
          </a:p>
        </p:txBody>
      </p:sp>
      <p:sp>
        <p:nvSpPr>
          <p:cNvPr id="25" name="Pil: höger 24">
            <a:extLst>
              <a:ext uri="{FF2B5EF4-FFF2-40B4-BE49-F238E27FC236}">
                <a16:creationId xmlns:a16="http://schemas.microsoft.com/office/drawing/2014/main" id="{3624D0B2-CB84-4296-B972-77865F77B5BD}"/>
              </a:ext>
            </a:extLst>
          </p:cNvPr>
          <p:cNvSpPr/>
          <p:nvPr/>
        </p:nvSpPr>
        <p:spPr>
          <a:xfrm>
            <a:off x="776670" y="5762314"/>
            <a:ext cx="10003440" cy="338296"/>
          </a:xfrm>
          <a:prstGeom prst="rightArrow">
            <a:avLst/>
          </a:prstGeom>
          <a:solidFill>
            <a:srgbClr val="E7D5DF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r>
              <a:rPr lang="sv-SE" sz="1000" b="0" dirty="0"/>
              <a:t>Standardisering av API: er för basuppgifter</a:t>
            </a:r>
            <a:endParaRPr lang="sv-SE" sz="1000" dirty="0"/>
          </a:p>
        </p:txBody>
      </p:sp>
    </p:spTree>
    <p:extLst>
      <p:ext uri="{BB962C8B-B14F-4D97-AF65-F5344CB8AC3E}">
        <p14:creationId xmlns:p14="http://schemas.microsoft.com/office/powerpoint/2010/main" val="1654169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AA7E2AE4-313C-4041-9C2F-7AC10AB7E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408044"/>
            <a:ext cx="8424000" cy="1107996"/>
          </a:xfrm>
        </p:spPr>
        <p:txBody>
          <a:bodyPr/>
          <a:lstStyle/>
          <a:p>
            <a:r>
              <a:rPr lang="sv-SE" dirty="0"/>
              <a:t>Presentation av harmoniseringsarbetet</a:t>
            </a:r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E3479B40-1A6E-4C3C-8B90-6B89D234EB0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8813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B033889-F881-4C54-9B93-D28B10ECD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10" y="1323000"/>
            <a:ext cx="5488798" cy="553998"/>
          </a:xfrm>
        </p:spPr>
        <p:txBody>
          <a:bodyPr/>
          <a:lstStyle/>
          <a:p>
            <a:r>
              <a:rPr lang="sv-SE" dirty="0"/>
              <a:t>Begreppsmodellering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7956EBF4-D36D-4239-953B-2EFA60F8E7F5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025650"/>
            <a:ext cx="3742038" cy="4240213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0000"/>
              </a:lnSpc>
              <a:buFont typeface="Symbol" panose="05050102010706020507" pitchFamily="18" charset="2"/>
              <a:buChar char=""/>
            </a:pPr>
            <a:r>
              <a:rPr lang="sv-SE" sz="1200" dirty="0">
                <a:effectLst/>
                <a:highlight>
                  <a:srgbClr val="FFFF00"/>
                </a:highlight>
                <a:latin typeface="Calibri Light" panose="020F0302020204030204" pitchFamily="34" charset="0"/>
                <a:ea typeface="Times New Roman" panose="02020603050405020304" pitchFamily="18" charset="0"/>
              </a:rPr>
              <a:t>Diagnos</a:t>
            </a:r>
            <a:endParaRPr lang="sv-SE" sz="1200" dirty="0"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0000"/>
              </a:lnSpc>
              <a:buFont typeface="Symbol" panose="05050102010706020507" pitchFamily="18" charset="2"/>
              <a:buChar char=""/>
            </a:pPr>
            <a:r>
              <a:rPr lang="sv-S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diagnoskriterier</a:t>
            </a:r>
            <a:endParaRPr lang="sv-SE" sz="1200" dirty="0"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0000"/>
              </a:lnSpc>
              <a:buFont typeface="Symbol" panose="05050102010706020507" pitchFamily="18" charset="2"/>
              <a:buChar char=""/>
            </a:pPr>
            <a:r>
              <a:rPr lang="sv-S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Sjukdom </a:t>
            </a:r>
            <a:endParaRPr lang="sv-SE" sz="1200" dirty="0"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0000"/>
              </a:lnSpc>
              <a:buFont typeface="Symbol" panose="05050102010706020507" pitchFamily="18" charset="2"/>
              <a:buChar char=""/>
            </a:pPr>
            <a:r>
              <a:rPr lang="sv-S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Skada</a:t>
            </a:r>
            <a:endParaRPr lang="sv-SE" sz="1200" dirty="0"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0000"/>
              </a:lnSpc>
              <a:buFont typeface="Symbol" panose="05050102010706020507" pitchFamily="18" charset="2"/>
              <a:buChar char=""/>
            </a:pPr>
            <a:r>
              <a:rPr lang="sv-S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Symtom</a:t>
            </a:r>
            <a:endParaRPr lang="sv-SE" sz="1200" dirty="0"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0000"/>
              </a:lnSpc>
              <a:buFont typeface="Symbol" panose="05050102010706020507" pitchFamily="18" charset="2"/>
              <a:buChar char=""/>
            </a:pPr>
            <a:r>
              <a:rPr lang="sv-S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Komplikationer</a:t>
            </a:r>
            <a:endParaRPr lang="sv-SE" sz="1200" dirty="0"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0000"/>
              </a:lnSpc>
              <a:buFont typeface="Symbol" panose="05050102010706020507" pitchFamily="18" charset="2"/>
              <a:buChar char=""/>
            </a:pPr>
            <a:r>
              <a:rPr lang="sv-S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Tecken på sjukdom</a:t>
            </a:r>
            <a:endParaRPr lang="sv-SE" sz="1200" dirty="0"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0000"/>
              </a:lnSpc>
              <a:buFont typeface="Symbol" panose="05050102010706020507" pitchFamily="18" charset="2"/>
              <a:buChar char=""/>
            </a:pPr>
            <a:r>
              <a:rPr lang="sv-S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Tjänstbarhet</a:t>
            </a:r>
            <a:endParaRPr lang="sv-SE" sz="1200" dirty="0"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0000"/>
              </a:lnSpc>
              <a:buFont typeface="Symbol" panose="05050102010706020507" pitchFamily="18" charset="2"/>
              <a:buChar char=""/>
            </a:pPr>
            <a:r>
              <a:rPr lang="sv-S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Progressiv</a:t>
            </a:r>
            <a:endParaRPr lang="sv-SE" sz="1200" dirty="0"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0000"/>
              </a:lnSpc>
              <a:buFont typeface="Symbol" panose="05050102010706020507" pitchFamily="18" charset="2"/>
              <a:buChar char=""/>
            </a:pPr>
            <a:r>
              <a:rPr lang="sv-S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Kronisk</a:t>
            </a:r>
            <a:endParaRPr lang="sv-SE" sz="1200" dirty="0"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0000"/>
              </a:lnSpc>
              <a:buFont typeface="Symbol" panose="05050102010706020507" pitchFamily="18" charset="2"/>
              <a:buChar char=""/>
            </a:pPr>
            <a:r>
              <a:rPr lang="sv-S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Allergi och intolerans</a:t>
            </a:r>
            <a:endParaRPr lang="sv-SE" sz="1200" dirty="0"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0000"/>
              </a:lnSpc>
              <a:buFont typeface="Symbol" panose="05050102010706020507" pitchFamily="18" charset="2"/>
              <a:buChar char=""/>
            </a:pPr>
            <a:r>
              <a:rPr lang="sv-S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Funktionstillstånd enligt ICF</a:t>
            </a:r>
            <a:endParaRPr lang="sv-SE" sz="1200" dirty="0"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sv-SE" sz="1200" dirty="0">
                <a:effectLst/>
                <a:highlight>
                  <a:srgbClr val="FFFF00"/>
                </a:highlight>
                <a:latin typeface="Calibri Light" panose="020F0302020204030204" pitchFamily="34" charset="0"/>
                <a:ea typeface="Times New Roman" panose="02020603050405020304" pitchFamily="18" charset="0"/>
              </a:rPr>
              <a:t>Funktionsnedsättning</a:t>
            </a:r>
            <a:endParaRPr lang="sv-SE" sz="1200" dirty="0"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sv-S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Funktionsförmåga</a:t>
            </a:r>
            <a:endParaRPr lang="sv-SE" sz="1200" dirty="0"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sv-S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Nedsättning av funktion</a:t>
            </a:r>
            <a:endParaRPr lang="sv-SE" sz="1200" dirty="0"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sv-S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Funktionsområden</a:t>
            </a:r>
            <a:endParaRPr lang="sv-SE" sz="1200" dirty="0"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lnSpc>
                <a:spcPct val="110000"/>
              </a:lnSpc>
              <a:spcAft>
                <a:spcPts val="1600"/>
              </a:spcAft>
              <a:buFont typeface="Courier New" panose="02070309020205020404" pitchFamily="49" charset="0"/>
              <a:buChar char="o"/>
            </a:pPr>
            <a:r>
              <a:rPr lang="sv-SE" sz="1200" dirty="0">
                <a:effectLst/>
                <a:highlight>
                  <a:srgbClr val="FFFF00"/>
                </a:highlight>
                <a:latin typeface="Calibri Light" panose="020F0302020204030204" pitchFamily="34" charset="0"/>
                <a:ea typeface="Times New Roman" panose="02020603050405020304" pitchFamily="18" charset="0"/>
              </a:rPr>
              <a:t>Aktivitetsbegränsning</a:t>
            </a:r>
            <a:endParaRPr lang="sv-SE" sz="1200" dirty="0"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r>
              <a:rPr lang="sv-SE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Prio</a:t>
            </a:r>
            <a:r>
              <a:rPr lang="sv-SE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2</a:t>
            </a:r>
          </a:p>
          <a:p>
            <a:pPr marL="342900" lvl="0" indent="-342900">
              <a:lnSpc>
                <a:spcPct val="110000"/>
              </a:lnSpc>
              <a:buFont typeface="Symbol" panose="05050102010706020507" pitchFamily="18" charset="2"/>
              <a:buChar char=""/>
            </a:pPr>
            <a:r>
              <a:rPr lang="sv-SE" sz="1200" dirty="0">
                <a:effectLst/>
                <a:highlight>
                  <a:srgbClr val="FFFF00"/>
                </a:highlight>
                <a:latin typeface="Calibri Light" panose="020F0302020204030204" pitchFamily="34" charset="0"/>
                <a:ea typeface="Times New Roman" panose="02020603050405020304" pitchFamily="18" charset="0"/>
              </a:rPr>
              <a:t>Medicinsk behandling (inkl. läkemedelsbehandling)</a:t>
            </a:r>
            <a:endParaRPr lang="sv-SE" sz="1200" dirty="0"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0000"/>
              </a:lnSpc>
              <a:spcAft>
                <a:spcPts val="1600"/>
              </a:spcAft>
              <a:buFont typeface="Symbol" panose="05050102010706020507" pitchFamily="18" charset="2"/>
              <a:buChar char=""/>
            </a:pPr>
            <a:r>
              <a:rPr lang="sv-SE" sz="1200" dirty="0">
                <a:effectLst/>
                <a:highlight>
                  <a:srgbClr val="FFFF00"/>
                </a:highlight>
                <a:latin typeface="Calibri Light" panose="020F0302020204030204" pitchFamily="34" charset="0"/>
                <a:ea typeface="Times New Roman" panose="02020603050405020304" pitchFamily="18" charset="0"/>
              </a:rPr>
              <a:t>Prognos</a:t>
            </a:r>
            <a:endParaRPr lang="sv-SE" sz="1200" dirty="0">
              <a:effectLst/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endParaRPr lang="sv-SE" dirty="0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B3EC39C7-5D34-4F97-98FE-4564DDC24373}"/>
              </a:ext>
            </a:extLst>
          </p:cNvPr>
          <p:cNvSpPr txBox="1"/>
          <p:nvPr/>
        </p:nvSpPr>
        <p:spPr>
          <a:xfrm>
            <a:off x="5190038" y="2813163"/>
            <a:ext cx="55370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/>
              <a:t>Mötestider Terminolog Henrik Nilsson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19 nov kl. 14 – 15:30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21 nov kl. 11-12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3 dec kl. 9-11 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7067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49EFA13-75A4-40EF-A46B-D21E3EF1EE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7253916"/>
              </p:ext>
            </p:extLst>
          </p:nvPr>
        </p:nvGraphicFramePr>
        <p:xfrm>
          <a:off x="455488" y="797364"/>
          <a:ext cx="11281024" cy="4216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ruta 4">
            <a:extLst>
              <a:ext uri="{FF2B5EF4-FFF2-40B4-BE49-F238E27FC236}">
                <a16:creationId xmlns:a16="http://schemas.microsoft.com/office/drawing/2014/main" id="{A3C2921A-91AD-474F-BF9A-DFA9483D8982}"/>
              </a:ext>
            </a:extLst>
          </p:cNvPr>
          <p:cNvSpPr txBox="1"/>
          <p:nvPr/>
        </p:nvSpPr>
        <p:spPr>
          <a:xfrm>
            <a:off x="3357756" y="5672169"/>
            <a:ext cx="547648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sv-SE" sz="2800" b="1" i="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Trevlig helg!</a:t>
            </a:r>
            <a:br>
              <a:rPr lang="sv-SE" sz="2800" b="1" i="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endParaRPr lang="sv-SE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74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y-ppt-mall-ny version">
  <a:themeElements>
    <a:clrScheme name="E-hälsomyndigheten">
      <a:dk1>
        <a:srgbClr val="212121"/>
      </a:dk1>
      <a:lt1>
        <a:srgbClr val="FAFAFA"/>
      </a:lt1>
      <a:dk2>
        <a:srgbClr val="6E0E50"/>
      </a:dk2>
      <a:lt2>
        <a:srgbClr val="FAFAFA"/>
      </a:lt2>
      <a:accent1>
        <a:srgbClr val="6E0E50"/>
      </a:accent1>
      <a:accent2>
        <a:srgbClr val="F7E3ED"/>
      </a:accent2>
      <a:accent3>
        <a:srgbClr val="FFE098"/>
      </a:accent3>
      <a:accent4>
        <a:srgbClr val="FFF8EB"/>
      </a:accent4>
      <a:accent5>
        <a:srgbClr val="E28AB7"/>
      </a:accent5>
      <a:accent6>
        <a:srgbClr val="04C3AD"/>
      </a:accent6>
      <a:hlink>
        <a:srgbClr val="6E0E50"/>
      </a:hlink>
      <a:folHlink>
        <a:srgbClr val="954F72"/>
      </a:folHlink>
    </a:clrScheme>
    <a:fontScheme name="Public Sans">
      <a:majorFont>
        <a:latin typeface="Public Sans Bold"/>
        <a:ea typeface=""/>
        <a:cs typeface=""/>
      </a:majorFont>
      <a:minorFont>
        <a:latin typeface="Public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-hälsomyndigheten mall.pptx [Skrivskyddad]" id="{37BFAC00-14CB-4996-95B8-FA6C8A22F950}" vid="{BBC0F716-50ED-475C-A6BA-1228B846A629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Normal" ma:contentTypeID="0x010100DC1D8ECDB72C194F9F7841CC62E2C46500FEF50D435C49B246BF2C9B1482013D09" ma:contentTypeVersion="2" ma:contentTypeDescription="Create a new document." ma:contentTypeScope="" ma:versionID="cb4b2424ca0fa0b98eb13fc6350f935e">
  <xsd:schema xmlns:xsd="http://www.w3.org/2001/XMLSchema" xmlns:xs="http://www.w3.org/2001/XMLSchema" xmlns:p="http://schemas.microsoft.com/office/2006/metadata/properties" xmlns:ns2="c28f52af-a8f8-4551-b8ae-866ae79b83b4" xmlns:ns3="22987DCD-55DF-4183-A58B-18F9DF8CFDBB" xmlns:ns4="http://schemas.microsoft.com/sharepoint/v4" targetNamespace="http://schemas.microsoft.com/office/2006/metadata/properties" ma:root="true" ma:fieldsID="e104011722efbb67d3288060fb6f4374" ns2:_="" ns3:_="" ns4:_="">
    <xsd:import namespace="c28f52af-a8f8-4551-b8ae-866ae79b83b4"/>
    <xsd:import namespace="22987DCD-55DF-4183-A58B-18F9DF8CFDBB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  <xsd:element ref="ns2:Handlingstyp" minOccurs="0"/>
                <xsd:element ref="ns3:DocState" minOccurs="0"/>
                <xsd:element ref="ns4:IconOverlay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  <xsd:element name="Handlingstyp" ma:index="9" nillable="true" ma:displayName="Handlingstyp" ma:list="{a10b8abd-708c-4061-93b9-31cd1f76653d}" ma:internalName="Handlingstyp" ma:readOnly="false" ma:showField="Title" ma:web="c28f52af-a8f8-4551-b8ae-866ae79b83b4">
      <xsd:simpleType>
        <xsd:restriction base="dms:Lookup"/>
      </xsd:simpleType>
    </xsd:element>
    <xsd:element name="SharedWithUsers" ma:index="12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987DCD-55DF-4183-A58B-18F9DF8CFDBB" elementFormDefault="qualified">
    <xsd:import namespace="http://schemas.microsoft.com/office/2006/documentManagement/types"/>
    <xsd:import namespace="http://schemas.microsoft.com/office/infopath/2007/PartnerControls"/>
    <xsd:element name="DocState" ma:index="10" nillable="true" ma:displayName="Status godkännande" ma:internalName="DocStat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  <Handlingstyp xmlns="c28f52af-a8f8-4551-b8ae-866ae79b83b4" xsi:nil="true"/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CBEB6B49-9D8E-496A-9283-06369233A6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E570BDA-2A35-4760-A594-DE97A94110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22987DCD-55DF-4183-A58B-18F9DF8CFDBB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997668C-19A1-4BA5-A318-229DCCAE9BAC}">
  <ds:schemaRefs>
    <ds:schemaRef ds:uri="http://purl.org/dc/terms/"/>
    <ds:schemaRef ds:uri="http://purl.org/dc/dcmitype/"/>
    <ds:schemaRef ds:uri="http://schemas.openxmlformats.org/package/2006/metadata/core-properties"/>
    <ds:schemaRef ds:uri="http://www.w3.org/XML/1998/namespace"/>
    <ds:schemaRef ds:uri="22987DCD-55DF-4183-A58B-18F9DF8CFDBB"/>
    <ds:schemaRef ds:uri="http://schemas.microsoft.com/office/2006/documentManagement/types"/>
    <ds:schemaRef ds:uri="http://schemas.microsoft.com/office/infopath/2007/PartnerControls"/>
    <ds:schemaRef ds:uri="http://schemas.microsoft.com/sharepoint/v4"/>
    <ds:schemaRef ds:uri="c28f52af-a8f8-4551-b8ae-866ae79b83b4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E-hälsomyndigheten mall</Template>
  <TotalTime>21140</TotalTime>
  <Words>227</Words>
  <Application>Microsoft Office PowerPoint</Application>
  <PresentationFormat>Bredbild</PresentationFormat>
  <Paragraphs>65</Paragraphs>
  <Slides>7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8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Public Sans</vt:lpstr>
      <vt:lpstr>Public Sans Bold</vt:lpstr>
      <vt:lpstr>Public Sans Regular</vt:lpstr>
      <vt:lpstr>Symbol</vt:lpstr>
      <vt:lpstr>Ny-ppt-mall-ny version</vt:lpstr>
      <vt:lpstr>Arbetsgrupp  Statliga myndigheters intyg</vt:lpstr>
      <vt:lpstr>Agenda 14 November</vt:lpstr>
      <vt:lpstr>Tidplan</vt:lpstr>
      <vt:lpstr>Tidplan</vt:lpstr>
      <vt:lpstr>Presentation av harmoniseringsarbetet</vt:lpstr>
      <vt:lpstr>Begreppsmodellering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Nationell funktion för interoperabilitet</dc:title>
  <dc:creator>Roudabeh Alavi-Shahidi</dc:creator>
  <cp:lastModifiedBy>Sahar Parsa Amdouni</cp:lastModifiedBy>
  <cp:revision>144</cp:revision>
  <cp:lastPrinted>2025-06-11T07:41:36Z</cp:lastPrinted>
  <dcterms:created xsi:type="dcterms:W3CDTF">2024-06-19T12:10:12Z</dcterms:created>
  <dcterms:modified xsi:type="dcterms:W3CDTF">2025-11-19T10:14:25Z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0x010100DC1D8ECDB72C194F9F7841CC62E2C46500FEF50D435C49B246BF2C9B1482013D09</vt:lpwstr>
  </property>
</Properties>
</file>