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</p:sldMasterIdLst>
  <p:notesMasterIdLst>
    <p:notesMasterId r:id="rId13"/>
  </p:notesMasterIdLst>
  <p:sldIdLst>
    <p:sldId id="256" r:id="rId5"/>
    <p:sldId id="2147198403" r:id="rId6"/>
    <p:sldId id="2147198405" r:id="rId7"/>
    <p:sldId id="2147198706" r:id="rId8"/>
    <p:sldId id="2147198707" r:id="rId9"/>
    <p:sldId id="2147198416" r:id="rId10"/>
    <p:sldId id="2147198704" r:id="rId11"/>
    <p:sldId id="21471984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03"/>
            <p14:sldId id="2147198405"/>
            <p14:sldId id="2147198706"/>
            <p14:sldId id="2147198707"/>
            <p14:sldId id="2147198416"/>
            <p14:sldId id="2147198704"/>
            <p14:sldId id="2147198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5DF"/>
    <a:srgbClr val="FBF7F9"/>
    <a:srgbClr val="A86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9" autoAdjust="0"/>
    <p:restoredTop sz="93690" autoAdjust="0"/>
  </p:normalViewPr>
  <p:slideViewPr>
    <p:cSldViewPr snapToGrid="0">
      <p:cViewPr varScale="1">
        <p:scale>
          <a:sx n="66" d="100"/>
          <a:sy n="66" d="100"/>
        </p:scale>
        <p:origin x="424" y="3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89F6-9278-46D4-A67A-C43756A1BBBA}" type="doc">
      <dgm:prSet loTypeId="urn:microsoft.com/office/officeart/2005/8/layout/hProcess11" loCatId="process" qsTypeId="urn:microsoft.com/office/officeart/2005/8/quickstyle/simple1" qsCatId="simple" csTypeId="urn:microsoft.com/office/officeart/2005/8/colors/accent1_3" csCatId="accent1" phldr="1"/>
      <dgm:spPr/>
    </dgm:pt>
    <dgm:pt modelId="{2388EFB6-1B1B-4376-BCF2-CB03D51990F3}">
      <dgm:prSet phldrT="[Text]" custT="1"/>
      <dgm:spPr/>
      <dgm:t>
        <a:bodyPr/>
        <a:lstStyle/>
        <a:p>
          <a:r>
            <a:rPr lang="sv-SE" sz="900" b="1" dirty="0"/>
            <a:t>2025-02-14 </a:t>
          </a:r>
          <a:br>
            <a:rPr lang="sv-SE" sz="900" b="1" dirty="0"/>
          </a:br>
          <a:r>
            <a:rPr lang="sv-SE" sz="900" b="0" dirty="0"/>
            <a:t>Fortsätt arbete med</a:t>
          </a:r>
          <a:r>
            <a:rPr lang="sv-SE" sz="900" b="1" dirty="0"/>
            <a:t> </a:t>
          </a:r>
          <a:r>
            <a:rPr lang="sv-SE" sz="900" b="0" dirty="0"/>
            <a:t>basuppgifter</a:t>
          </a:r>
        </a:p>
      </dgm:t>
    </dgm:pt>
    <dgm:pt modelId="{6212AA92-0DDB-4412-AE67-032728AADE98}" type="parTrans" cxnId="{BA048607-EF21-4B06-9697-E8E1CD099BEC}">
      <dgm:prSet/>
      <dgm:spPr/>
      <dgm:t>
        <a:bodyPr/>
        <a:lstStyle/>
        <a:p>
          <a:endParaRPr lang="sv-SE"/>
        </a:p>
      </dgm:t>
    </dgm:pt>
    <dgm:pt modelId="{8508231E-3E76-4F94-BF7C-05EA1510107A}" type="sibTrans" cxnId="{BA048607-EF21-4B06-9697-E8E1CD099BEC}">
      <dgm:prSet/>
      <dgm:spPr/>
      <dgm:t>
        <a:bodyPr/>
        <a:lstStyle/>
        <a:p>
          <a:endParaRPr lang="sv-SE"/>
        </a:p>
      </dgm:t>
    </dgm:pt>
    <dgm:pt modelId="{E1EFDE65-8DFE-4B61-9D28-8F6E359A331F}">
      <dgm:prSet phldrT="[Text]" custT="1"/>
      <dgm:spPr/>
      <dgm:t>
        <a:bodyPr/>
        <a:lstStyle/>
        <a:p>
          <a:r>
            <a:rPr lang="sv-SE" sz="900" b="1" dirty="0"/>
            <a:t>2025-04-11</a:t>
          </a:r>
          <a:br>
            <a:rPr lang="sv-SE" sz="900" b="1" dirty="0"/>
          </a:br>
          <a:r>
            <a:rPr lang="sv-SE" sz="900" b="0" dirty="0"/>
            <a:t>Fortsätt arbete med  basuppgifter</a:t>
          </a:r>
          <a:br>
            <a:rPr lang="sv-SE" sz="900" dirty="0"/>
          </a:br>
          <a:endParaRPr lang="sv-SE" sz="900" b="0" dirty="0"/>
        </a:p>
      </dgm:t>
    </dgm:pt>
    <dgm:pt modelId="{35D17E0A-62D8-4458-9E51-BA304B47D29C}" type="parTrans" cxnId="{58106A87-DA1F-449B-87DB-440A73FAE179}">
      <dgm:prSet/>
      <dgm:spPr/>
      <dgm:t>
        <a:bodyPr/>
        <a:lstStyle/>
        <a:p>
          <a:endParaRPr lang="sv-SE"/>
        </a:p>
      </dgm:t>
    </dgm:pt>
    <dgm:pt modelId="{CDDC5B6C-BFCC-4CAD-B6FE-770A26E8CE9A}" type="sibTrans" cxnId="{58106A87-DA1F-449B-87DB-440A73FAE179}">
      <dgm:prSet/>
      <dgm:spPr/>
      <dgm:t>
        <a:bodyPr/>
        <a:lstStyle/>
        <a:p>
          <a:endParaRPr lang="sv-SE"/>
        </a:p>
      </dgm:t>
    </dgm:pt>
    <dgm:pt modelId="{20030381-A446-4649-B1F3-CBAE121BFC5F}">
      <dgm:prSet phldrT="[Text]" custT="1"/>
      <dgm:spPr/>
      <dgm:t>
        <a:bodyPr/>
        <a:lstStyle/>
        <a:p>
          <a:r>
            <a:rPr lang="sv-SE" sz="900" b="1" dirty="0"/>
            <a:t>2025-01-10</a:t>
          </a:r>
          <a:br>
            <a:rPr lang="sv-SE" sz="900" b="1" dirty="0"/>
          </a:br>
          <a:r>
            <a:rPr lang="sv-SE" sz="900" b="0" dirty="0"/>
            <a:t>Fortsätta arbete med basuppgifter</a:t>
          </a:r>
        </a:p>
      </dgm:t>
    </dgm:pt>
    <dgm:pt modelId="{2B316D9B-1CBA-40C0-9E1F-C2E1A9BDB6CE}" type="parTrans" cxnId="{191A6999-9190-4A4C-A7ED-102631663B3B}">
      <dgm:prSet/>
      <dgm:spPr/>
      <dgm:t>
        <a:bodyPr/>
        <a:lstStyle/>
        <a:p>
          <a:endParaRPr lang="sv-SE"/>
        </a:p>
      </dgm:t>
    </dgm:pt>
    <dgm:pt modelId="{A262D7CE-CA4A-43C2-9423-758373A0CED7}" type="sibTrans" cxnId="{191A6999-9190-4A4C-A7ED-102631663B3B}">
      <dgm:prSet/>
      <dgm:spPr/>
      <dgm:t>
        <a:bodyPr/>
        <a:lstStyle/>
        <a:p>
          <a:endParaRPr lang="sv-SE"/>
        </a:p>
      </dgm:t>
    </dgm:pt>
    <dgm:pt modelId="{3F4C29EC-D74F-4760-B370-6AA39EC2381F}">
      <dgm:prSet phldrT="[Text]" custT="1"/>
      <dgm:spPr/>
      <dgm:t>
        <a:bodyPr/>
        <a:lstStyle/>
        <a:p>
          <a:r>
            <a:rPr lang="sv-SE" sz="900" b="1" dirty="0"/>
            <a:t>2025-03-14 </a:t>
          </a:r>
          <a:br>
            <a:rPr lang="sv-SE" sz="900" b="1" dirty="0"/>
          </a:br>
          <a:r>
            <a:rPr lang="sv-SE" sz="900" b="0" dirty="0"/>
            <a:t>Fortsätt arbete med basuppgifter</a:t>
          </a:r>
        </a:p>
      </dgm:t>
    </dgm:pt>
    <dgm:pt modelId="{C91EA851-9494-47E2-B7BC-633018FFB2AD}" type="parTrans" cxnId="{010AFF6C-6BB8-4FE0-9B7F-E7689C155677}">
      <dgm:prSet/>
      <dgm:spPr/>
      <dgm:t>
        <a:bodyPr/>
        <a:lstStyle/>
        <a:p>
          <a:endParaRPr lang="sv-SE"/>
        </a:p>
      </dgm:t>
    </dgm:pt>
    <dgm:pt modelId="{F132A89E-0F44-4BB2-BCD1-302E4A847F5E}" type="sibTrans" cxnId="{010AFF6C-6BB8-4FE0-9B7F-E7689C155677}">
      <dgm:prSet/>
      <dgm:spPr/>
      <dgm:t>
        <a:bodyPr/>
        <a:lstStyle/>
        <a:p>
          <a:endParaRPr lang="sv-SE"/>
        </a:p>
      </dgm:t>
    </dgm:pt>
    <dgm:pt modelId="{883BED48-6F18-45E6-88F7-4FB20FC22A61}">
      <dgm:prSet phldrT="[Text]" custT="1"/>
      <dgm:spPr/>
      <dgm:t>
        <a:bodyPr/>
        <a:lstStyle/>
        <a:p>
          <a:r>
            <a:rPr lang="sv-SE" sz="900" b="1" dirty="0">
              <a:solidFill>
                <a:schemeClr val="tx1"/>
              </a:solidFill>
            </a:rPr>
            <a:t>2025-05-16</a:t>
          </a:r>
          <a:br>
            <a:rPr lang="sv-SE" sz="900" b="0" dirty="0">
              <a:solidFill>
                <a:srgbClr val="FF0000"/>
              </a:solidFill>
            </a:rPr>
          </a:br>
          <a:r>
            <a:rPr lang="sv-SE" sz="900" b="0" dirty="0"/>
            <a:t>Genomgång av FHIR</a:t>
          </a:r>
        </a:p>
      </dgm:t>
    </dgm:pt>
    <dgm:pt modelId="{EEFE6BC8-8EEB-4503-84BE-574EB23F12CA}" type="parTrans" cxnId="{1EB0FB24-AA40-4041-B0D8-D552D3AE8CF9}">
      <dgm:prSet/>
      <dgm:spPr/>
      <dgm:t>
        <a:bodyPr/>
        <a:lstStyle/>
        <a:p>
          <a:endParaRPr lang="sv-SE"/>
        </a:p>
      </dgm:t>
    </dgm:pt>
    <dgm:pt modelId="{5A9232B7-39B7-47CB-A6C0-30E660EF8AB3}" type="sibTrans" cxnId="{1EB0FB24-AA40-4041-B0D8-D552D3AE8CF9}">
      <dgm:prSet/>
      <dgm:spPr/>
      <dgm:t>
        <a:bodyPr/>
        <a:lstStyle/>
        <a:p>
          <a:endParaRPr lang="sv-SE"/>
        </a:p>
      </dgm:t>
    </dgm:pt>
    <dgm:pt modelId="{24572935-5869-4A20-848E-E97737485BAA}">
      <dgm:prSet phldrT="[Text]" custT="1"/>
      <dgm:spPr/>
      <dgm:t>
        <a:bodyPr/>
        <a:lstStyle/>
        <a:p>
          <a:r>
            <a:rPr lang="sv-SE" sz="900" b="1" dirty="0"/>
            <a:t>2025-06-13</a:t>
          </a:r>
          <a:br>
            <a:rPr lang="sv-SE" sz="900" b="0" dirty="0"/>
          </a:br>
          <a:r>
            <a:rPr lang="sv-SE" sz="900" b="0" dirty="0"/>
            <a:t>Sista arbetsgruppsmöte innan sommaren</a:t>
          </a:r>
          <a:br>
            <a:rPr lang="sv-SE" sz="900" b="0" dirty="0"/>
          </a:br>
          <a:endParaRPr lang="sv-SE" sz="900" b="0" dirty="0"/>
        </a:p>
      </dgm:t>
    </dgm:pt>
    <dgm:pt modelId="{226835C6-5B59-444C-A47F-440AFAEF1EC1}" type="parTrans" cxnId="{06DB32DA-DC76-471E-A813-97F61F4779C9}">
      <dgm:prSet/>
      <dgm:spPr/>
      <dgm:t>
        <a:bodyPr/>
        <a:lstStyle/>
        <a:p>
          <a:endParaRPr lang="sv-SE"/>
        </a:p>
      </dgm:t>
    </dgm:pt>
    <dgm:pt modelId="{1B78A5BE-F371-4933-91F0-42445E7EDF13}" type="sibTrans" cxnId="{06DB32DA-DC76-471E-A813-97F61F4779C9}">
      <dgm:prSet/>
      <dgm:spPr/>
      <dgm:t>
        <a:bodyPr/>
        <a:lstStyle/>
        <a:p>
          <a:endParaRPr lang="sv-SE"/>
        </a:p>
      </dgm:t>
    </dgm:pt>
    <dgm:pt modelId="{276CB144-42AC-4E75-BCF9-63168996BCAB}">
      <dgm:prSet phldrT="[Text]" custT="1"/>
      <dgm:spPr/>
      <dgm:t>
        <a:bodyPr/>
        <a:lstStyle/>
        <a:p>
          <a:r>
            <a:rPr lang="sv-SE" sz="900" b="1" dirty="0"/>
            <a:t>Juli- Sep</a:t>
          </a:r>
          <a:br>
            <a:rPr lang="sv-SE" sz="900" b="0" dirty="0"/>
          </a:br>
          <a:r>
            <a:rPr lang="sv-SE" sz="900" b="0"/>
            <a:t>Extern remiss</a:t>
          </a:r>
          <a:br>
            <a:rPr lang="sv-SE" sz="900" b="0"/>
          </a:br>
          <a:endParaRPr lang="sv-SE" sz="900" b="0" dirty="0"/>
        </a:p>
      </dgm:t>
    </dgm:pt>
    <dgm:pt modelId="{124B115C-3C6F-41B5-BC55-1B562A7A66BF}" type="parTrans" cxnId="{E06C1939-7B98-4261-8590-C1013BB9A309}">
      <dgm:prSet/>
      <dgm:spPr/>
      <dgm:t>
        <a:bodyPr/>
        <a:lstStyle/>
        <a:p>
          <a:endParaRPr lang="sv-SE"/>
        </a:p>
      </dgm:t>
    </dgm:pt>
    <dgm:pt modelId="{B4E80D5F-CD74-455D-8F2A-BA3AC84B5C6D}" type="sibTrans" cxnId="{E06C1939-7B98-4261-8590-C1013BB9A309}">
      <dgm:prSet/>
      <dgm:spPr/>
      <dgm:t>
        <a:bodyPr/>
        <a:lstStyle/>
        <a:p>
          <a:endParaRPr lang="sv-SE"/>
        </a:p>
      </dgm:t>
    </dgm:pt>
    <dgm:pt modelId="{91E4ED7D-72FA-412B-93BD-37759A96D4EA}">
      <dgm:prSet phldrT="[Text]" custT="1"/>
      <dgm:spPr/>
      <dgm:t>
        <a:bodyPr/>
        <a:lstStyle/>
        <a:p>
          <a:r>
            <a:rPr lang="sv-SE" sz="900" b="1" dirty="0"/>
            <a:t>2025-05-30</a:t>
          </a:r>
          <a:br>
            <a:rPr lang="sv-SE" sz="900" b="0" dirty="0"/>
          </a:br>
          <a:r>
            <a:rPr lang="sv-SE" sz="900" b="0" dirty="0"/>
            <a:t>Leverans av basuppgifter del 1</a:t>
          </a:r>
        </a:p>
      </dgm:t>
    </dgm:pt>
    <dgm:pt modelId="{16B70AF4-0012-417E-81F5-986675ED44B5}" type="parTrans" cxnId="{B9A79C20-0A45-4E02-A08E-A99A89CB9179}">
      <dgm:prSet/>
      <dgm:spPr/>
      <dgm:t>
        <a:bodyPr/>
        <a:lstStyle/>
        <a:p>
          <a:endParaRPr lang="sv-SE"/>
        </a:p>
      </dgm:t>
    </dgm:pt>
    <dgm:pt modelId="{93A8F684-F12A-449D-B518-CC0B683D8752}" type="sibTrans" cxnId="{B9A79C20-0A45-4E02-A08E-A99A89CB9179}">
      <dgm:prSet/>
      <dgm:spPr/>
      <dgm:t>
        <a:bodyPr/>
        <a:lstStyle/>
        <a:p>
          <a:endParaRPr lang="sv-SE"/>
        </a:p>
      </dgm:t>
    </dgm:pt>
    <dgm:pt modelId="{D384BEC3-79A7-40D0-866C-67C3E59EAB3E}" type="pres">
      <dgm:prSet presAssocID="{17FB89F6-9278-46D4-A67A-C43756A1BBBA}" presName="Name0" presStyleCnt="0">
        <dgm:presLayoutVars>
          <dgm:dir/>
          <dgm:resizeHandles val="exact"/>
        </dgm:presLayoutVars>
      </dgm:prSet>
      <dgm:spPr/>
    </dgm:pt>
    <dgm:pt modelId="{49B2E35E-1DCE-48A4-AC66-5D1C94380AFE}" type="pres">
      <dgm:prSet presAssocID="{17FB89F6-9278-46D4-A67A-C43756A1BBBA}" presName="arrow" presStyleLbl="bgShp" presStyleIdx="0" presStyleCnt="1"/>
      <dgm:spPr/>
    </dgm:pt>
    <dgm:pt modelId="{A29B6A7E-75A7-4AC2-9881-8D4074D507E8}" type="pres">
      <dgm:prSet presAssocID="{17FB89F6-9278-46D4-A67A-C43756A1BBBA}" presName="points" presStyleCnt="0"/>
      <dgm:spPr/>
    </dgm:pt>
    <dgm:pt modelId="{A1079913-BEAC-4279-A3C8-C5F0433264B5}" type="pres">
      <dgm:prSet presAssocID="{20030381-A446-4649-B1F3-CBAE121BFC5F}" presName="compositeA" presStyleCnt="0"/>
      <dgm:spPr/>
    </dgm:pt>
    <dgm:pt modelId="{5BC7E211-93CB-424A-A1B4-F5D6927C3673}" type="pres">
      <dgm:prSet presAssocID="{20030381-A446-4649-B1F3-CBAE121BFC5F}" presName="textA" presStyleLbl="revTx" presStyleIdx="0" presStyleCnt="8">
        <dgm:presLayoutVars>
          <dgm:bulletEnabled val="1"/>
        </dgm:presLayoutVars>
      </dgm:prSet>
      <dgm:spPr/>
    </dgm:pt>
    <dgm:pt modelId="{F87BBB62-C07C-4EFD-BB2C-B7D5D782C711}" type="pres">
      <dgm:prSet presAssocID="{20030381-A446-4649-B1F3-CBAE121BFC5F}" presName="circleA" presStyleLbl="node1" presStyleIdx="0" presStyleCnt="8"/>
      <dgm:spPr/>
    </dgm:pt>
    <dgm:pt modelId="{8670D7F2-C052-4232-8F7D-943F100D8FF6}" type="pres">
      <dgm:prSet presAssocID="{20030381-A446-4649-B1F3-CBAE121BFC5F}" presName="spaceA" presStyleCnt="0"/>
      <dgm:spPr/>
    </dgm:pt>
    <dgm:pt modelId="{3096990B-7457-4129-9A73-09D57E31C32E}" type="pres">
      <dgm:prSet presAssocID="{A262D7CE-CA4A-43C2-9423-758373A0CED7}" presName="space" presStyleCnt="0"/>
      <dgm:spPr/>
    </dgm:pt>
    <dgm:pt modelId="{A35852B3-2432-40EB-9283-7824B9DDEB39}" type="pres">
      <dgm:prSet presAssocID="{2388EFB6-1B1B-4376-BCF2-CB03D51990F3}" presName="compositeB" presStyleCnt="0"/>
      <dgm:spPr/>
    </dgm:pt>
    <dgm:pt modelId="{7F3BAAB4-275A-4F6B-8C1D-57EF3BA79195}" type="pres">
      <dgm:prSet presAssocID="{2388EFB6-1B1B-4376-BCF2-CB03D51990F3}" presName="textB" presStyleLbl="revTx" presStyleIdx="1" presStyleCnt="8">
        <dgm:presLayoutVars>
          <dgm:bulletEnabled val="1"/>
        </dgm:presLayoutVars>
      </dgm:prSet>
      <dgm:spPr/>
    </dgm:pt>
    <dgm:pt modelId="{1872B8BC-04F3-411D-BC03-DDEF798C6D3E}" type="pres">
      <dgm:prSet presAssocID="{2388EFB6-1B1B-4376-BCF2-CB03D51990F3}" presName="circleB" presStyleLbl="node1" presStyleIdx="1" presStyleCnt="8"/>
      <dgm:spPr/>
    </dgm:pt>
    <dgm:pt modelId="{B417838C-1A60-46C1-B2BE-202C4D116C7E}" type="pres">
      <dgm:prSet presAssocID="{2388EFB6-1B1B-4376-BCF2-CB03D51990F3}" presName="spaceB" presStyleCnt="0"/>
      <dgm:spPr/>
    </dgm:pt>
    <dgm:pt modelId="{C109B4D0-6BC6-41D4-95D2-6BCDA8913FAB}" type="pres">
      <dgm:prSet presAssocID="{8508231E-3E76-4F94-BF7C-05EA1510107A}" presName="space" presStyleCnt="0"/>
      <dgm:spPr/>
    </dgm:pt>
    <dgm:pt modelId="{2BE66785-0F0C-4C42-B05C-1CEECDCB6216}" type="pres">
      <dgm:prSet presAssocID="{3F4C29EC-D74F-4760-B370-6AA39EC2381F}" presName="compositeA" presStyleCnt="0"/>
      <dgm:spPr/>
    </dgm:pt>
    <dgm:pt modelId="{9CCC69C9-3BD6-41E5-A714-77F8B539BDDE}" type="pres">
      <dgm:prSet presAssocID="{3F4C29EC-D74F-4760-B370-6AA39EC2381F}" presName="textA" presStyleLbl="revTx" presStyleIdx="2" presStyleCnt="8" custScaleX="71880">
        <dgm:presLayoutVars>
          <dgm:bulletEnabled val="1"/>
        </dgm:presLayoutVars>
      </dgm:prSet>
      <dgm:spPr/>
    </dgm:pt>
    <dgm:pt modelId="{959EA95D-2310-45AD-B762-12EF9D09D789}" type="pres">
      <dgm:prSet presAssocID="{3F4C29EC-D74F-4760-B370-6AA39EC2381F}" presName="circleA" presStyleLbl="node1" presStyleIdx="2" presStyleCnt="8"/>
      <dgm:spPr/>
    </dgm:pt>
    <dgm:pt modelId="{357BBEFE-4039-4523-BA53-8F88AE213604}" type="pres">
      <dgm:prSet presAssocID="{3F4C29EC-D74F-4760-B370-6AA39EC2381F}" presName="spaceA" presStyleCnt="0"/>
      <dgm:spPr/>
    </dgm:pt>
    <dgm:pt modelId="{BC4865F4-5F3E-47C8-AD23-9FBE39B828C8}" type="pres">
      <dgm:prSet presAssocID="{F132A89E-0F44-4BB2-BCD1-302E4A847F5E}" presName="space" presStyleCnt="0"/>
      <dgm:spPr/>
    </dgm:pt>
    <dgm:pt modelId="{00226628-1854-4CE1-B3EC-80AECADB2266}" type="pres">
      <dgm:prSet presAssocID="{E1EFDE65-8DFE-4B61-9D28-8F6E359A331F}" presName="compositeB" presStyleCnt="0"/>
      <dgm:spPr/>
    </dgm:pt>
    <dgm:pt modelId="{34742859-5291-4DC7-96DB-15BB15A5B2DA}" type="pres">
      <dgm:prSet presAssocID="{E1EFDE65-8DFE-4B61-9D28-8F6E359A331F}" presName="textB" presStyleLbl="revTx" presStyleIdx="3" presStyleCnt="8" custLinFactNeighborX="470" custLinFactNeighborY="-901">
        <dgm:presLayoutVars>
          <dgm:bulletEnabled val="1"/>
        </dgm:presLayoutVars>
      </dgm:prSet>
      <dgm:spPr/>
    </dgm:pt>
    <dgm:pt modelId="{F4F06D73-0914-40B2-9C85-E9AAF772FF35}" type="pres">
      <dgm:prSet presAssocID="{E1EFDE65-8DFE-4B61-9D28-8F6E359A331F}" presName="circleB" presStyleLbl="node1" presStyleIdx="3" presStyleCnt="8"/>
      <dgm:spPr/>
    </dgm:pt>
    <dgm:pt modelId="{AB8A3E8A-B27C-4A0F-9EF4-0D4D834EAF7D}" type="pres">
      <dgm:prSet presAssocID="{E1EFDE65-8DFE-4B61-9D28-8F6E359A331F}" presName="spaceB" presStyleCnt="0"/>
      <dgm:spPr/>
    </dgm:pt>
    <dgm:pt modelId="{55CB4031-2FB5-40E3-9E3F-D1A8C8202FBD}" type="pres">
      <dgm:prSet presAssocID="{CDDC5B6C-BFCC-4CAD-B6FE-770A26E8CE9A}" presName="space" presStyleCnt="0"/>
      <dgm:spPr/>
    </dgm:pt>
    <dgm:pt modelId="{3D0969BB-34DA-42AD-81FA-0ED292DDA56D}" type="pres">
      <dgm:prSet presAssocID="{883BED48-6F18-45E6-88F7-4FB20FC22A61}" presName="compositeA" presStyleCnt="0"/>
      <dgm:spPr/>
    </dgm:pt>
    <dgm:pt modelId="{23429648-21D2-4588-8FFA-2A25BF8EB84E}" type="pres">
      <dgm:prSet presAssocID="{883BED48-6F18-45E6-88F7-4FB20FC22A61}" presName="textA" presStyleLbl="revTx" presStyleIdx="4" presStyleCnt="8">
        <dgm:presLayoutVars>
          <dgm:bulletEnabled val="1"/>
        </dgm:presLayoutVars>
      </dgm:prSet>
      <dgm:spPr/>
    </dgm:pt>
    <dgm:pt modelId="{09DB1636-8FED-473B-9E19-5BF3FCC0DD49}" type="pres">
      <dgm:prSet presAssocID="{883BED48-6F18-45E6-88F7-4FB20FC22A61}" presName="circleA" presStyleLbl="node1" presStyleIdx="4" presStyleCnt="8"/>
      <dgm:spPr/>
    </dgm:pt>
    <dgm:pt modelId="{5498A9B6-E1A3-42C3-88CE-0B025E089522}" type="pres">
      <dgm:prSet presAssocID="{883BED48-6F18-45E6-88F7-4FB20FC22A61}" presName="spaceA" presStyleCnt="0"/>
      <dgm:spPr/>
    </dgm:pt>
    <dgm:pt modelId="{4DDC1759-405D-4B09-B9E4-D1F74A4030A2}" type="pres">
      <dgm:prSet presAssocID="{5A9232B7-39B7-47CB-A6C0-30E660EF8AB3}" presName="space" presStyleCnt="0"/>
      <dgm:spPr/>
    </dgm:pt>
    <dgm:pt modelId="{00A0851A-963E-48FB-9236-6376B734F49C}" type="pres">
      <dgm:prSet presAssocID="{91E4ED7D-72FA-412B-93BD-37759A96D4EA}" presName="compositeB" presStyleCnt="0"/>
      <dgm:spPr/>
    </dgm:pt>
    <dgm:pt modelId="{F811CEA9-D635-4651-9B15-E5C6F51F5061}" type="pres">
      <dgm:prSet presAssocID="{91E4ED7D-72FA-412B-93BD-37759A96D4EA}" presName="textB" presStyleLbl="revTx" presStyleIdx="5" presStyleCnt="8">
        <dgm:presLayoutVars>
          <dgm:bulletEnabled val="1"/>
        </dgm:presLayoutVars>
      </dgm:prSet>
      <dgm:spPr/>
    </dgm:pt>
    <dgm:pt modelId="{5E7C2E92-F238-464E-90CC-7134D21D3AC6}" type="pres">
      <dgm:prSet presAssocID="{91E4ED7D-72FA-412B-93BD-37759A96D4EA}" presName="circleB" presStyleLbl="node1" presStyleIdx="5" presStyleCnt="8"/>
      <dgm:spPr/>
    </dgm:pt>
    <dgm:pt modelId="{8C22BB80-E2E2-4B2D-AFF2-D60FA2D98CDB}" type="pres">
      <dgm:prSet presAssocID="{91E4ED7D-72FA-412B-93BD-37759A96D4EA}" presName="spaceB" presStyleCnt="0"/>
      <dgm:spPr/>
    </dgm:pt>
    <dgm:pt modelId="{CCB89639-4427-462E-B31A-F89AE1D23DB1}" type="pres">
      <dgm:prSet presAssocID="{93A8F684-F12A-449D-B518-CC0B683D8752}" presName="space" presStyleCnt="0"/>
      <dgm:spPr/>
    </dgm:pt>
    <dgm:pt modelId="{13E36CB0-6EF4-4D13-951C-ECC7463FCB7F}" type="pres">
      <dgm:prSet presAssocID="{24572935-5869-4A20-848E-E97737485BAA}" presName="compositeA" presStyleCnt="0"/>
      <dgm:spPr/>
    </dgm:pt>
    <dgm:pt modelId="{01C16925-7514-42D1-9CCD-82DDE7F58CF7}" type="pres">
      <dgm:prSet presAssocID="{24572935-5869-4A20-848E-E97737485BAA}" presName="textA" presStyleLbl="revTx" presStyleIdx="6" presStyleCnt="8">
        <dgm:presLayoutVars>
          <dgm:bulletEnabled val="1"/>
        </dgm:presLayoutVars>
      </dgm:prSet>
      <dgm:spPr/>
    </dgm:pt>
    <dgm:pt modelId="{EF795D1F-6AEB-4B29-9E61-4B622CD4A014}" type="pres">
      <dgm:prSet presAssocID="{24572935-5869-4A20-848E-E97737485BAA}" presName="circleA" presStyleLbl="node1" presStyleIdx="6" presStyleCnt="8"/>
      <dgm:spPr/>
    </dgm:pt>
    <dgm:pt modelId="{F0C956DB-1B1E-4FA5-AA24-44EBD4709483}" type="pres">
      <dgm:prSet presAssocID="{24572935-5869-4A20-848E-E97737485BAA}" presName="spaceA" presStyleCnt="0"/>
      <dgm:spPr/>
    </dgm:pt>
    <dgm:pt modelId="{25D8EB49-8E2E-40F6-BEC8-2F7B7F6A3775}" type="pres">
      <dgm:prSet presAssocID="{1B78A5BE-F371-4933-91F0-42445E7EDF13}" presName="space" presStyleCnt="0"/>
      <dgm:spPr/>
    </dgm:pt>
    <dgm:pt modelId="{E0C01F0A-FA8E-4F51-BB25-BD92A247BCFD}" type="pres">
      <dgm:prSet presAssocID="{276CB144-42AC-4E75-BCF9-63168996BCAB}" presName="compositeB" presStyleCnt="0"/>
      <dgm:spPr/>
    </dgm:pt>
    <dgm:pt modelId="{4A2A3F27-DD24-4D88-B85D-A14DF2A2971B}" type="pres">
      <dgm:prSet presAssocID="{276CB144-42AC-4E75-BCF9-63168996BCAB}" presName="textB" presStyleLbl="revTx" presStyleIdx="7" presStyleCnt="8">
        <dgm:presLayoutVars>
          <dgm:bulletEnabled val="1"/>
        </dgm:presLayoutVars>
      </dgm:prSet>
      <dgm:spPr/>
    </dgm:pt>
    <dgm:pt modelId="{33ABE8D0-4D21-49C6-B85A-DAA31988FF61}" type="pres">
      <dgm:prSet presAssocID="{276CB144-42AC-4E75-BCF9-63168996BCAB}" presName="circleB" presStyleLbl="node1" presStyleIdx="7" presStyleCnt="8"/>
      <dgm:spPr/>
    </dgm:pt>
    <dgm:pt modelId="{7CBC9213-3456-430A-BB8F-F9F9DF5DD855}" type="pres">
      <dgm:prSet presAssocID="{276CB144-42AC-4E75-BCF9-63168996BCAB}" presName="spaceB" presStyleCnt="0"/>
      <dgm:spPr/>
    </dgm:pt>
  </dgm:ptLst>
  <dgm:cxnLst>
    <dgm:cxn modelId="{7FD4CE00-AA09-441C-9BFC-C250FAFEBBE6}" type="presOf" srcId="{91E4ED7D-72FA-412B-93BD-37759A96D4EA}" destId="{F811CEA9-D635-4651-9B15-E5C6F51F5061}" srcOrd="0" destOrd="0" presId="urn:microsoft.com/office/officeart/2005/8/layout/hProcess11"/>
    <dgm:cxn modelId="{BA048607-EF21-4B06-9697-E8E1CD099BEC}" srcId="{17FB89F6-9278-46D4-A67A-C43756A1BBBA}" destId="{2388EFB6-1B1B-4376-BCF2-CB03D51990F3}" srcOrd="1" destOrd="0" parTransId="{6212AA92-0DDB-4412-AE67-032728AADE98}" sibTransId="{8508231E-3E76-4F94-BF7C-05EA1510107A}"/>
    <dgm:cxn modelId="{E2BED00F-BCBC-4055-B405-335848F340AF}" type="presOf" srcId="{276CB144-42AC-4E75-BCF9-63168996BCAB}" destId="{4A2A3F27-DD24-4D88-B85D-A14DF2A2971B}" srcOrd="0" destOrd="0" presId="urn:microsoft.com/office/officeart/2005/8/layout/hProcess11"/>
    <dgm:cxn modelId="{A8C04916-F869-4A5D-B862-BE5FD3EA674F}" type="presOf" srcId="{20030381-A446-4649-B1F3-CBAE121BFC5F}" destId="{5BC7E211-93CB-424A-A1B4-F5D6927C3673}" srcOrd="0" destOrd="0" presId="urn:microsoft.com/office/officeart/2005/8/layout/hProcess11"/>
    <dgm:cxn modelId="{B9A79C20-0A45-4E02-A08E-A99A89CB9179}" srcId="{17FB89F6-9278-46D4-A67A-C43756A1BBBA}" destId="{91E4ED7D-72FA-412B-93BD-37759A96D4EA}" srcOrd="5" destOrd="0" parTransId="{16B70AF4-0012-417E-81F5-986675ED44B5}" sibTransId="{93A8F684-F12A-449D-B518-CC0B683D8752}"/>
    <dgm:cxn modelId="{713B5922-7CFA-47C1-A718-B1BA18224462}" type="presOf" srcId="{883BED48-6F18-45E6-88F7-4FB20FC22A61}" destId="{23429648-21D2-4588-8FFA-2A25BF8EB84E}" srcOrd="0" destOrd="0" presId="urn:microsoft.com/office/officeart/2005/8/layout/hProcess11"/>
    <dgm:cxn modelId="{1EB0FB24-AA40-4041-B0D8-D552D3AE8CF9}" srcId="{17FB89F6-9278-46D4-A67A-C43756A1BBBA}" destId="{883BED48-6F18-45E6-88F7-4FB20FC22A61}" srcOrd="4" destOrd="0" parTransId="{EEFE6BC8-8EEB-4503-84BE-574EB23F12CA}" sibTransId="{5A9232B7-39B7-47CB-A6C0-30E660EF8AB3}"/>
    <dgm:cxn modelId="{E06C1939-7B98-4261-8590-C1013BB9A309}" srcId="{17FB89F6-9278-46D4-A67A-C43756A1BBBA}" destId="{276CB144-42AC-4E75-BCF9-63168996BCAB}" srcOrd="7" destOrd="0" parTransId="{124B115C-3C6F-41B5-BC55-1B562A7A66BF}" sibTransId="{B4E80D5F-CD74-455D-8F2A-BA3AC84B5C6D}"/>
    <dgm:cxn modelId="{FDB62861-FDBD-4840-ADB5-00ED7FAF0B38}" type="presOf" srcId="{24572935-5869-4A20-848E-E97737485BAA}" destId="{01C16925-7514-42D1-9CCD-82DDE7F58CF7}" srcOrd="0" destOrd="0" presId="urn:microsoft.com/office/officeart/2005/8/layout/hProcess11"/>
    <dgm:cxn modelId="{010AFF6C-6BB8-4FE0-9B7F-E7689C155677}" srcId="{17FB89F6-9278-46D4-A67A-C43756A1BBBA}" destId="{3F4C29EC-D74F-4760-B370-6AA39EC2381F}" srcOrd="2" destOrd="0" parTransId="{C91EA851-9494-47E2-B7BC-633018FFB2AD}" sibTransId="{F132A89E-0F44-4BB2-BCD1-302E4A847F5E}"/>
    <dgm:cxn modelId="{9D375281-8840-4440-8B80-F43340E1C186}" type="presOf" srcId="{E1EFDE65-8DFE-4B61-9D28-8F6E359A331F}" destId="{34742859-5291-4DC7-96DB-15BB15A5B2DA}" srcOrd="0" destOrd="0" presId="urn:microsoft.com/office/officeart/2005/8/layout/hProcess11"/>
    <dgm:cxn modelId="{58106A87-DA1F-449B-87DB-440A73FAE179}" srcId="{17FB89F6-9278-46D4-A67A-C43756A1BBBA}" destId="{E1EFDE65-8DFE-4B61-9D28-8F6E359A331F}" srcOrd="3" destOrd="0" parTransId="{35D17E0A-62D8-4458-9E51-BA304B47D29C}" sibTransId="{CDDC5B6C-BFCC-4CAD-B6FE-770A26E8CE9A}"/>
    <dgm:cxn modelId="{8B920A98-9691-443F-874F-AF4E87D532AF}" type="presOf" srcId="{17FB89F6-9278-46D4-A67A-C43756A1BBBA}" destId="{D384BEC3-79A7-40D0-866C-67C3E59EAB3E}" srcOrd="0" destOrd="0" presId="urn:microsoft.com/office/officeart/2005/8/layout/hProcess11"/>
    <dgm:cxn modelId="{191A6999-9190-4A4C-A7ED-102631663B3B}" srcId="{17FB89F6-9278-46D4-A67A-C43756A1BBBA}" destId="{20030381-A446-4649-B1F3-CBAE121BFC5F}" srcOrd="0" destOrd="0" parTransId="{2B316D9B-1CBA-40C0-9E1F-C2E1A9BDB6CE}" sibTransId="{A262D7CE-CA4A-43C2-9423-758373A0CED7}"/>
    <dgm:cxn modelId="{86EFA89B-70D5-4926-991D-087B556F21F2}" type="presOf" srcId="{3F4C29EC-D74F-4760-B370-6AA39EC2381F}" destId="{9CCC69C9-3BD6-41E5-A714-77F8B539BDDE}" srcOrd="0" destOrd="0" presId="urn:microsoft.com/office/officeart/2005/8/layout/hProcess11"/>
    <dgm:cxn modelId="{06DB32DA-DC76-471E-A813-97F61F4779C9}" srcId="{17FB89F6-9278-46D4-A67A-C43756A1BBBA}" destId="{24572935-5869-4A20-848E-E97737485BAA}" srcOrd="6" destOrd="0" parTransId="{226835C6-5B59-444C-A47F-440AFAEF1EC1}" sibTransId="{1B78A5BE-F371-4933-91F0-42445E7EDF13}"/>
    <dgm:cxn modelId="{1D9DAFEF-2234-4B69-A585-FE32067F9574}" type="presOf" srcId="{2388EFB6-1B1B-4376-BCF2-CB03D51990F3}" destId="{7F3BAAB4-275A-4F6B-8C1D-57EF3BA79195}" srcOrd="0" destOrd="0" presId="urn:microsoft.com/office/officeart/2005/8/layout/hProcess11"/>
    <dgm:cxn modelId="{1B2E8F00-86AA-4027-8E90-6936252A23EC}" type="presParOf" srcId="{D384BEC3-79A7-40D0-866C-67C3E59EAB3E}" destId="{49B2E35E-1DCE-48A4-AC66-5D1C94380AFE}" srcOrd="0" destOrd="0" presId="urn:microsoft.com/office/officeart/2005/8/layout/hProcess11"/>
    <dgm:cxn modelId="{41839490-1660-4BF5-98FF-86BCB9F8752F}" type="presParOf" srcId="{D384BEC3-79A7-40D0-866C-67C3E59EAB3E}" destId="{A29B6A7E-75A7-4AC2-9881-8D4074D507E8}" srcOrd="1" destOrd="0" presId="urn:microsoft.com/office/officeart/2005/8/layout/hProcess11"/>
    <dgm:cxn modelId="{61113F16-8DF6-433B-89EF-856EE0A41BA1}" type="presParOf" srcId="{A29B6A7E-75A7-4AC2-9881-8D4074D507E8}" destId="{A1079913-BEAC-4279-A3C8-C5F0433264B5}" srcOrd="0" destOrd="0" presId="urn:microsoft.com/office/officeart/2005/8/layout/hProcess11"/>
    <dgm:cxn modelId="{7F8E25A5-DC6B-4006-83B9-BC664ADB111A}" type="presParOf" srcId="{A1079913-BEAC-4279-A3C8-C5F0433264B5}" destId="{5BC7E211-93CB-424A-A1B4-F5D6927C3673}" srcOrd="0" destOrd="0" presId="urn:microsoft.com/office/officeart/2005/8/layout/hProcess11"/>
    <dgm:cxn modelId="{87D5EECD-A093-4C71-AEE2-EC56EF378062}" type="presParOf" srcId="{A1079913-BEAC-4279-A3C8-C5F0433264B5}" destId="{F87BBB62-C07C-4EFD-BB2C-B7D5D782C711}" srcOrd="1" destOrd="0" presId="urn:microsoft.com/office/officeart/2005/8/layout/hProcess11"/>
    <dgm:cxn modelId="{49EA07D7-3AB0-4DAE-B406-A8FE3D860B2E}" type="presParOf" srcId="{A1079913-BEAC-4279-A3C8-C5F0433264B5}" destId="{8670D7F2-C052-4232-8F7D-943F100D8FF6}" srcOrd="2" destOrd="0" presId="urn:microsoft.com/office/officeart/2005/8/layout/hProcess11"/>
    <dgm:cxn modelId="{AA2F6D3B-AE26-4886-9A7B-4D71DA18915E}" type="presParOf" srcId="{A29B6A7E-75A7-4AC2-9881-8D4074D507E8}" destId="{3096990B-7457-4129-9A73-09D57E31C32E}" srcOrd="1" destOrd="0" presId="urn:microsoft.com/office/officeart/2005/8/layout/hProcess11"/>
    <dgm:cxn modelId="{B9553A14-5759-4968-ABF9-9A13F29AC3AA}" type="presParOf" srcId="{A29B6A7E-75A7-4AC2-9881-8D4074D507E8}" destId="{A35852B3-2432-40EB-9283-7824B9DDEB39}" srcOrd="2" destOrd="0" presId="urn:microsoft.com/office/officeart/2005/8/layout/hProcess11"/>
    <dgm:cxn modelId="{9A5742EA-8D38-46E5-8BD8-9327F333B849}" type="presParOf" srcId="{A35852B3-2432-40EB-9283-7824B9DDEB39}" destId="{7F3BAAB4-275A-4F6B-8C1D-57EF3BA79195}" srcOrd="0" destOrd="0" presId="urn:microsoft.com/office/officeart/2005/8/layout/hProcess11"/>
    <dgm:cxn modelId="{AFCC9C7A-4809-4AD6-8D20-EB19548E95CA}" type="presParOf" srcId="{A35852B3-2432-40EB-9283-7824B9DDEB39}" destId="{1872B8BC-04F3-411D-BC03-DDEF798C6D3E}" srcOrd="1" destOrd="0" presId="urn:microsoft.com/office/officeart/2005/8/layout/hProcess11"/>
    <dgm:cxn modelId="{1F584152-6A4B-43ED-AEEE-F25FE6E93274}" type="presParOf" srcId="{A35852B3-2432-40EB-9283-7824B9DDEB39}" destId="{B417838C-1A60-46C1-B2BE-202C4D116C7E}" srcOrd="2" destOrd="0" presId="urn:microsoft.com/office/officeart/2005/8/layout/hProcess11"/>
    <dgm:cxn modelId="{FABAC3B8-9D9A-444C-9B84-29C9955DFA3D}" type="presParOf" srcId="{A29B6A7E-75A7-4AC2-9881-8D4074D507E8}" destId="{C109B4D0-6BC6-41D4-95D2-6BCDA8913FAB}" srcOrd="3" destOrd="0" presId="urn:microsoft.com/office/officeart/2005/8/layout/hProcess11"/>
    <dgm:cxn modelId="{8466C54E-DED4-439E-995A-9B2CC9758D83}" type="presParOf" srcId="{A29B6A7E-75A7-4AC2-9881-8D4074D507E8}" destId="{2BE66785-0F0C-4C42-B05C-1CEECDCB6216}" srcOrd="4" destOrd="0" presId="urn:microsoft.com/office/officeart/2005/8/layout/hProcess11"/>
    <dgm:cxn modelId="{3F570A10-1284-4207-821B-2FBC2BDD6503}" type="presParOf" srcId="{2BE66785-0F0C-4C42-B05C-1CEECDCB6216}" destId="{9CCC69C9-3BD6-41E5-A714-77F8B539BDDE}" srcOrd="0" destOrd="0" presId="urn:microsoft.com/office/officeart/2005/8/layout/hProcess11"/>
    <dgm:cxn modelId="{7C91BEB9-16D7-4080-829F-3A10610E3CB3}" type="presParOf" srcId="{2BE66785-0F0C-4C42-B05C-1CEECDCB6216}" destId="{959EA95D-2310-45AD-B762-12EF9D09D789}" srcOrd="1" destOrd="0" presId="urn:microsoft.com/office/officeart/2005/8/layout/hProcess11"/>
    <dgm:cxn modelId="{194E2C82-CD87-4134-A182-EBEF11B64A8B}" type="presParOf" srcId="{2BE66785-0F0C-4C42-B05C-1CEECDCB6216}" destId="{357BBEFE-4039-4523-BA53-8F88AE213604}" srcOrd="2" destOrd="0" presId="urn:microsoft.com/office/officeart/2005/8/layout/hProcess11"/>
    <dgm:cxn modelId="{196E20A9-941A-459C-95A1-C6176E5D5660}" type="presParOf" srcId="{A29B6A7E-75A7-4AC2-9881-8D4074D507E8}" destId="{BC4865F4-5F3E-47C8-AD23-9FBE39B828C8}" srcOrd="5" destOrd="0" presId="urn:microsoft.com/office/officeart/2005/8/layout/hProcess11"/>
    <dgm:cxn modelId="{DB14C431-C7CF-4EC8-86BB-BD252D45BF3E}" type="presParOf" srcId="{A29B6A7E-75A7-4AC2-9881-8D4074D507E8}" destId="{00226628-1854-4CE1-B3EC-80AECADB2266}" srcOrd="6" destOrd="0" presId="urn:microsoft.com/office/officeart/2005/8/layout/hProcess11"/>
    <dgm:cxn modelId="{AEA40F31-83A0-4349-8F79-8324056246A9}" type="presParOf" srcId="{00226628-1854-4CE1-B3EC-80AECADB2266}" destId="{34742859-5291-4DC7-96DB-15BB15A5B2DA}" srcOrd="0" destOrd="0" presId="urn:microsoft.com/office/officeart/2005/8/layout/hProcess11"/>
    <dgm:cxn modelId="{931960AA-E254-4C7B-BD2B-D6C946C3E58E}" type="presParOf" srcId="{00226628-1854-4CE1-B3EC-80AECADB2266}" destId="{F4F06D73-0914-40B2-9C85-E9AAF772FF35}" srcOrd="1" destOrd="0" presId="urn:microsoft.com/office/officeart/2005/8/layout/hProcess11"/>
    <dgm:cxn modelId="{FD828391-592F-4011-8957-4D38B81CDE72}" type="presParOf" srcId="{00226628-1854-4CE1-B3EC-80AECADB2266}" destId="{AB8A3E8A-B27C-4A0F-9EF4-0D4D834EAF7D}" srcOrd="2" destOrd="0" presId="urn:microsoft.com/office/officeart/2005/8/layout/hProcess11"/>
    <dgm:cxn modelId="{DF8F4427-579E-4126-9A81-6639968569E7}" type="presParOf" srcId="{A29B6A7E-75A7-4AC2-9881-8D4074D507E8}" destId="{55CB4031-2FB5-40E3-9E3F-D1A8C8202FBD}" srcOrd="7" destOrd="0" presId="urn:microsoft.com/office/officeart/2005/8/layout/hProcess11"/>
    <dgm:cxn modelId="{F38B6823-72B2-434F-865D-636CF8AE8527}" type="presParOf" srcId="{A29B6A7E-75A7-4AC2-9881-8D4074D507E8}" destId="{3D0969BB-34DA-42AD-81FA-0ED292DDA56D}" srcOrd="8" destOrd="0" presId="urn:microsoft.com/office/officeart/2005/8/layout/hProcess11"/>
    <dgm:cxn modelId="{39D667D7-8959-4308-A84F-EFEC10BDE39A}" type="presParOf" srcId="{3D0969BB-34DA-42AD-81FA-0ED292DDA56D}" destId="{23429648-21D2-4588-8FFA-2A25BF8EB84E}" srcOrd="0" destOrd="0" presId="urn:microsoft.com/office/officeart/2005/8/layout/hProcess11"/>
    <dgm:cxn modelId="{6FD27A5F-EC26-4A47-A7FE-71B167DAFF02}" type="presParOf" srcId="{3D0969BB-34DA-42AD-81FA-0ED292DDA56D}" destId="{09DB1636-8FED-473B-9E19-5BF3FCC0DD49}" srcOrd="1" destOrd="0" presId="urn:microsoft.com/office/officeart/2005/8/layout/hProcess11"/>
    <dgm:cxn modelId="{D2206EA0-9CF5-4B16-999C-0BAD41BA2F7A}" type="presParOf" srcId="{3D0969BB-34DA-42AD-81FA-0ED292DDA56D}" destId="{5498A9B6-E1A3-42C3-88CE-0B025E089522}" srcOrd="2" destOrd="0" presId="urn:microsoft.com/office/officeart/2005/8/layout/hProcess11"/>
    <dgm:cxn modelId="{0DACB7EB-DEC2-4B26-A90C-5823FC43015C}" type="presParOf" srcId="{A29B6A7E-75A7-4AC2-9881-8D4074D507E8}" destId="{4DDC1759-405D-4B09-B9E4-D1F74A4030A2}" srcOrd="9" destOrd="0" presId="urn:microsoft.com/office/officeart/2005/8/layout/hProcess11"/>
    <dgm:cxn modelId="{C132B544-8C71-44C1-8B00-6331BE874E03}" type="presParOf" srcId="{A29B6A7E-75A7-4AC2-9881-8D4074D507E8}" destId="{00A0851A-963E-48FB-9236-6376B734F49C}" srcOrd="10" destOrd="0" presId="urn:microsoft.com/office/officeart/2005/8/layout/hProcess11"/>
    <dgm:cxn modelId="{6E92052F-BDBC-41EA-8AEB-6BE769C3005B}" type="presParOf" srcId="{00A0851A-963E-48FB-9236-6376B734F49C}" destId="{F811CEA9-D635-4651-9B15-E5C6F51F5061}" srcOrd="0" destOrd="0" presId="urn:microsoft.com/office/officeart/2005/8/layout/hProcess11"/>
    <dgm:cxn modelId="{9CA98115-3F78-4DEB-BFAE-0EB16AF05927}" type="presParOf" srcId="{00A0851A-963E-48FB-9236-6376B734F49C}" destId="{5E7C2E92-F238-464E-90CC-7134D21D3AC6}" srcOrd="1" destOrd="0" presId="urn:microsoft.com/office/officeart/2005/8/layout/hProcess11"/>
    <dgm:cxn modelId="{99290571-C6A4-4296-B4C5-17CA9BA6B2FE}" type="presParOf" srcId="{00A0851A-963E-48FB-9236-6376B734F49C}" destId="{8C22BB80-E2E2-4B2D-AFF2-D60FA2D98CDB}" srcOrd="2" destOrd="0" presId="urn:microsoft.com/office/officeart/2005/8/layout/hProcess11"/>
    <dgm:cxn modelId="{4CFB59B9-D507-4902-BDC0-A57D10531250}" type="presParOf" srcId="{A29B6A7E-75A7-4AC2-9881-8D4074D507E8}" destId="{CCB89639-4427-462E-B31A-F89AE1D23DB1}" srcOrd="11" destOrd="0" presId="urn:microsoft.com/office/officeart/2005/8/layout/hProcess11"/>
    <dgm:cxn modelId="{9CACBAFA-A62A-40E6-B8ED-E004ED1697A4}" type="presParOf" srcId="{A29B6A7E-75A7-4AC2-9881-8D4074D507E8}" destId="{13E36CB0-6EF4-4D13-951C-ECC7463FCB7F}" srcOrd="12" destOrd="0" presId="urn:microsoft.com/office/officeart/2005/8/layout/hProcess11"/>
    <dgm:cxn modelId="{7F2D1263-2F6C-48E2-876A-153D00D71E84}" type="presParOf" srcId="{13E36CB0-6EF4-4D13-951C-ECC7463FCB7F}" destId="{01C16925-7514-42D1-9CCD-82DDE7F58CF7}" srcOrd="0" destOrd="0" presId="urn:microsoft.com/office/officeart/2005/8/layout/hProcess11"/>
    <dgm:cxn modelId="{1AFC03C4-926F-4140-AB91-37FA48646634}" type="presParOf" srcId="{13E36CB0-6EF4-4D13-951C-ECC7463FCB7F}" destId="{EF795D1F-6AEB-4B29-9E61-4B622CD4A014}" srcOrd="1" destOrd="0" presId="urn:microsoft.com/office/officeart/2005/8/layout/hProcess11"/>
    <dgm:cxn modelId="{CBEE55F5-9870-414F-844B-05C88DCA74A4}" type="presParOf" srcId="{13E36CB0-6EF4-4D13-951C-ECC7463FCB7F}" destId="{F0C956DB-1B1E-4FA5-AA24-44EBD4709483}" srcOrd="2" destOrd="0" presId="urn:microsoft.com/office/officeart/2005/8/layout/hProcess11"/>
    <dgm:cxn modelId="{AD9FDBC6-D2CB-4323-A089-565EACE7E97C}" type="presParOf" srcId="{A29B6A7E-75A7-4AC2-9881-8D4074D507E8}" destId="{25D8EB49-8E2E-40F6-BEC8-2F7B7F6A3775}" srcOrd="13" destOrd="0" presId="urn:microsoft.com/office/officeart/2005/8/layout/hProcess11"/>
    <dgm:cxn modelId="{EB70BC81-DF81-49EC-B3B8-F41225DD6BBD}" type="presParOf" srcId="{A29B6A7E-75A7-4AC2-9881-8D4074D507E8}" destId="{E0C01F0A-FA8E-4F51-BB25-BD92A247BCFD}" srcOrd="14" destOrd="0" presId="urn:microsoft.com/office/officeart/2005/8/layout/hProcess11"/>
    <dgm:cxn modelId="{9A737852-486C-44C8-8218-F9FE58336206}" type="presParOf" srcId="{E0C01F0A-FA8E-4F51-BB25-BD92A247BCFD}" destId="{4A2A3F27-DD24-4D88-B85D-A14DF2A2971B}" srcOrd="0" destOrd="0" presId="urn:microsoft.com/office/officeart/2005/8/layout/hProcess11"/>
    <dgm:cxn modelId="{56A8506F-CEC9-416E-9C4D-63681B45F4F4}" type="presParOf" srcId="{E0C01F0A-FA8E-4F51-BB25-BD92A247BCFD}" destId="{33ABE8D0-4D21-49C6-B85A-DAA31988FF61}" srcOrd="1" destOrd="0" presId="urn:microsoft.com/office/officeart/2005/8/layout/hProcess11"/>
    <dgm:cxn modelId="{88C814C2-9A5F-4232-B4F7-427D0FBFFED8}" type="presParOf" srcId="{E0C01F0A-FA8E-4F51-BB25-BD92A247BCFD}" destId="{7CBC9213-3456-430A-BB8F-F9F9DF5DD855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>
        <a:solidFill>
          <a:schemeClr val="tx2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9 maj kl. 13.00-15.00.</a:t>
          </a:r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 custT="1"/>
      <dgm:spPr>
        <a:solidFill>
          <a:schemeClr val="accent1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dirty="0"/>
            <a:t>Till nästa gång:</a:t>
          </a:r>
          <a:br>
            <a:rPr lang="sv-SE" sz="1800" b="1" i="0" dirty="0"/>
          </a:br>
          <a:r>
            <a:rPr lang="sv-SE" sz="1800" b="0" i="0" dirty="0"/>
            <a:t>Fortsätta arbetet med basuppgifter</a:t>
          </a:r>
        </a:p>
        <a:p>
          <a:endParaRPr lang="sv-SE" sz="1900" b="0" i="0" dirty="0"/>
        </a:p>
        <a:p>
          <a:r>
            <a:rPr lang="sv-SE" sz="1800" b="1" i="0" dirty="0"/>
            <a:t>Vid frågor kontakta:</a:t>
          </a:r>
          <a:br>
            <a:rPr lang="sv-SE" sz="1600" b="0" i="0" dirty="0"/>
          </a:br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dirty="0"/>
            <a:t> </a:t>
          </a:r>
          <a:br>
            <a:rPr lang="sv-SE" sz="1800" b="1" i="0" dirty="0"/>
          </a:br>
          <a:br>
            <a:rPr lang="sv-SE" sz="1900" b="1" i="0" dirty="0"/>
          </a:br>
          <a:endParaRPr lang="sv-SE" sz="1900" dirty="0"/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3804BBCC-A4BC-4756-AF6E-2165E1ABFB4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7F553E16-8E3B-4528-B2B9-6CC146621FF9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F535E9EC-89B3-4731-A12D-2E3659EA5E95}" type="pres">
      <dgm:prSet presAssocID="{C3EE4B20-8BEF-4151-8A56-F7A61C16EF46}" presName="sibTrans" presStyleCnt="0"/>
      <dgm:spPr/>
    </dgm:pt>
    <dgm:pt modelId="{6F622543-F7A1-472E-A303-82CF20D9F734}" type="pres">
      <dgm:prSet presAssocID="{42389E7F-CE08-426A-9CEE-E0363A2497E7}" presName="node" presStyleLbl="node1" presStyleIdx="1" presStyleCnt="2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356D7E22-2360-4C2E-AE2E-B23CD6F1422C}" type="presOf" srcId="{42389E7F-CE08-426A-9CEE-E0363A2497E7}" destId="{6F622543-F7A1-472E-A303-82CF20D9F734}" srcOrd="0" destOrd="0" presId="urn:microsoft.com/office/officeart/2005/8/layout/hList6"/>
    <dgm:cxn modelId="{61ACE65D-01AF-46E4-85AB-B353BC6D1BF0}" type="presOf" srcId="{C59221F6-3806-44B4-A253-29C36405168C}" destId="{7F553E16-8E3B-4528-B2B9-6CC146621FF9}" srcOrd="0" destOrd="0" presId="urn:microsoft.com/office/officeart/2005/8/layout/hList6"/>
    <dgm:cxn modelId="{32FA8647-3ABD-46EC-B19F-B75863506D2C}" type="presOf" srcId="{7A4911BD-F4EF-44A3-B4C0-511CCD658F8A}" destId="{3804BBCC-A4BC-4756-AF6E-2165E1ABFB4A}" srcOrd="0" destOrd="0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A1731893-DD16-470B-A237-F4851069081E}" type="presParOf" srcId="{3804BBCC-A4BC-4756-AF6E-2165E1ABFB4A}" destId="{7F553E16-8E3B-4528-B2B9-6CC146621FF9}" srcOrd="0" destOrd="0" presId="urn:microsoft.com/office/officeart/2005/8/layout/hList6"/>
    <dgm:cxn modelId="{F81B48E9-A090-48C2-9559-5BF1AD98D2C1}" type="presParOf" srcId="{3804BBCC-A4BC-4756-AF6E-2165E1ABFB4A}" destId="{F535E9EC-89B3-4731-A12D-2E3659EA5E95}" srcOrd="1" destOrd="0" presId="urn:microsoft.com/office/officeart/2005/8/layout/hList6"/>
    <dgm:cxn modelId="{3EBF8010-9FA0-4D63-8A2F-15B29E3AFE41}" type="presParOf" srcId="{3804BBCC-A4BC-4756-AF6E-2165E1ABFB4A}" destId="{6F622543-F7A1-472E-A303-82CF20D9F7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2E35E-1DCE-48A4-AC66-5D1C94380AFE}">
      <dsp:nvSpPr>
        <dsp:cNvPr id="0" name=""/>
        <dsp:cNvSpPr/>
      </dsp:nvSpPr>
      <dsp:spPr>
        <a:xfrm>
          <a:off x="0" y="1912503"/>
          <a:ext cx="12107917" cy="255000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7E211-93CB-424A-A1B4-F5D6927C3673}">
      <dsp:nvSpPr>
        <dsp:cNvPr id="0" name=""/>
        <dsp:cNvSpPr/>
      </dsp:nvSpPr>
      <dsp:spPr>
        <a:xfrm>
          <a:off x="432" y="0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2025-01-10</a:t>
          </a:r>
          <a:br>
            <a:rPr lang="sv-SE" sz="900" b="1" kern="1200" dirty="0"/>
          </a:br>
          <a:r>
            <a:rPr lang="sv-SE" sz="900" b="0" kern="1200" dirty="0"/>
            <a:t>Fortsätta arbete med basuppgifter</a:t>
          </a:r>
        </a:p>
      </dsp:txBody>
      <dsp:txXfrm>
        <a:off x="432" y="0"/>
        <a:ext cx="1304941" cy="2550004"/>
      </dsp:txXfrm>
    </dsp:sp>
    <dsp:sp modelId="{F87BBB62-C07C-4EFD-BB2C-B7D5D782C711}">
      <dsp:nvSpPr>
        <dsp:cNvPr id="0" name=""/>
        <dsp:cNvSpPr/>
      </dsp:nvSpPr>
      <dsp:spPr>
        <a:xfrm>
          <a:off x="334152" y="2868755"/>
          <a:ext cx="637501" cy="637501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BAAB4-275A-4F6B-8C1D-57EF3BA79195}">
      <dsp:nvSpPr>
        <dsp:cNvPr id="0" name=""/>
        <dsp:cNvSpPr/>
      </dsp:nvSpPr>
      <dsp:spPr>
        <a:xfrm>
          <a:off x="1370620" y="3825007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2025-02-14 </a:t>
          </a:r>
          <a:br>
            <a:rPr lang="sv-SE" sz="900" b="1" kern="1200" dirty="0"/>
          </a:br>
          <a:r>
            <a:rPr lang="sv-SE" sz="900" b="0" kern="1200" dirty="0"/>
            <a:t>Fortsätt arbete med</a:t>
          </a:r>
          <a:r>
            <a:rPr lang="sv-SE" sz="900" b="1" kern="1200" dirty="0"/>
            <a:t> </a:t>
          </a:r>
          <a:r>
            <a:rPr lang="sv-SE" sz="900" b="0" kern="1200" dirty="0"/>
            <a:t>basuppgifter</a:t>
          </a:r>
        </a:p>
      </dsp:txBody>
      <dsp:txXfrm>
        <a:off x="1370620" y="3825007"/>
        <a:ext cx="1304941" cy="2550004"/>
      </dsp:txXfrm>
    </dsp:sp>
    <dsp:sp modelId="{1872B8BC-04F3-411D-BC03-DDEF798C6D3E}">
      <dsp:nvSpPr>
        <dsp:cNvPr id="0" name=""/>
        <dsp:cNvSpPr/>
      </dsp:nvSpPr>
      <dsp:spPr>
        <a:xfrm>
          <a:off x="1704340" y="2868755"/>
          <a:ext cx="637501" cy="637501"/>
        </a:xfrm>
        <a:prstGeom prst="ellipse">
          <a:avLst/>
        </a:prstGeom>
        <a:solidFill>
          <a:schemeClr val="accent1">
            <a:shade val="80000"/>
            <a:hueOff val="85050"/>
            <a:satOff val="-9665"/>
            <a:lumOff val="58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C69C9-3BD6-41E5-A714-77F8B539BDDE}">
      <dsp:nvSpPr>
        <dsp:cNvPr id="0" name=""/>
        <dsp:cNvSpPr/>
      </dsp:nvSpPr>
      <dsp:spPr>
        <a:xfrm>
          <a:off x="2924284" y="0"/>
          <a:ext cx="93799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2025-03-14 </a:t>
          </a:r>
          <a:br>
            <a:rPr lang="sv-SE" sz="900" b="1" kern="1200" dirty="0"/>
          </a:br>
          <a:r>
            <a:rPr lang="sv-SE" sz="900" b="0" kern="1200" dirty="0"/>
            <a:t>Fortsätt arbete med basuppgifter</a:t>
          </a:r>
        </a:p>
      </dsp:txBody>
      <dsp:txXfrm>
        <a:off x="2924284" y="0"/>
        <a:ext cx="937991" cy="2550004"/>
      </dsp:txXfrm>
    </dsp:sp>
    <dsp:sp modelId="{959EA95D-2310-45AD-B762-12EF9D09D789}">
      <dsp:nvSpPr>
        <dsp:cNvPr id="0" name=""/>
        <dsp:cNvSpPr/>
      </dsp:nvSpPr>
      <dsp:spPr>
        <a:xfrm>
          <a:off x="3074529" y="2868755"/>
          <a:ext cx="637501" cy="637501"/>
        </a:xfrm>
        <a:prstGeom prst="ellipse">
          <a:avLst/>
        </a:prstGeom>
        <a:solidFill>
          <a:schemeClr val="accent1">
            <a:shade val="80000"/>
            <a:hueOff val="170101"/>
            <a:satOff val="-19330"/>
            <a:lumOff val="117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42859-5291-4DC7-96DB-15BB15A5B2DA}">
      <dsp:nvSpPr>
        <dsp:cNvPr id="0" name=""/>
        <dsp:cNvSpPr/>
      </dsp:nvSpPr>
      <dsp:spPr>
        <a:xfrm>
          <a:off x="4117130" y="3802031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2025-04-11</a:t>
          </a:r>
          <a:br>
            <a:rPr lang="sv-SE" sz="900" b="1" kern="1200" dirty="0"/>
          </a:br>
          <a:r>
            <a:rPr lang="sv-SE" sz="900" b="0" kern="1200" dirty="0"/>
            <a:t>Fortsätt arbete med  basuppgifter</a:t>
          </a:r>
          <a:br>
            <a:rPr lang="sv-SE" sz="900" kern="1200" dirty="0"/>
          </a:br>
          <a:endParaRPr lang="sv-SE" sz="900" b="0" kern="1200" dirty="0"/>
        </a:p>
      </dsp:txBody>
      <dsp:txXfrm>
        <a:off x="4117130" y="3802031"/>
        <a:ext cx="1304941" cy="2550004"/>
      </dsp:txXfrm>
    </dsp:sp>
    <dsp:sp modelId="{F4F06D73-0914-40B2-9C85-E9AAF772FF35}">
      <dsp:nvSpPr>
        <dsp:cNvPr id="0" name=""/>
        <dsp:cNvSpPr/>
      </dsp:nvSpPr>
      <dsp:spPr>
        <a:xfrm>
          <a:off x="4444717" y="2868755"/>
          <a:ext cx="637501" cy="637501"/>
        </a:xfrm>
        <a:prstGeom prst="ellipse">
          <a:avLst/>
        </a:prstGeom>
        <a:solidFill>
          <a:schemeClr val="accent1">
            <a:shade val="80000"/>
            <a:hueOff val="255151"/>
            <a:satOff val="-28995"/>
            <a:lumOff val="176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29648-21D2-4588-8FFA-2A25BF8EB84E}">
      <dsp:nvSpPr>
        <dsp:cNvPr id="0" name=""/>
        <dsp:cNvSpPr/>
      </dsp:nvSpPr>
      <dsp:spPr>
        <a:xfrm>
          <a:off x="5481186" y="0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>
              <a:solidFill>
                <a:schemeClr val="tx1"/>
              </a:solidFill>
            </a:rPr>
            <a:t>2025-05-16</a:t>
          </a:r>
          <a:br>
            <a:rPr lang="sv-SE" sz="900" b="0" kern="1200" dirty="0">
              <a:solidFill>
                <a:srgbClr val="FF0000"/>
              </a:solidFill>
            </a:rPr>
          </a:br>
          <a:r>
            <a:rPr lang="sv-SE" sz="900" b="0" kern="1200" dirty="0"/>
            <a:t>Genomgång av FHIR</a:t>
          </a:r>
        </a:p>
      </dsp:txBody>
      <dsp:txXfrm>
        <a:off x="5481186" y="0"/>
        <a:ext cx="1304941" cy="2550004"/>
      </dsp:txXfrm>
    </dsp:sp>
    <dsp:sp modelId="{09DB1636-8FED-473B-9E19-5BF3FCC0DD49}">
      <dsp:nvSpPr>
        <dsp:cNvPr id="0" name=""/>
        <dsp:cNvSpPr/>
      </dsp:nvSpPr>
      <dsp:spPr>
        <a:xfrm>
          <a:off x="5814906" y="2868755"/>
          <a:ext cx="637501" cy="637501"/>
        </a:xfrm>
        <a:prstGeom prst="ellipse">
          <a:avLst/>
        </a:prstGeom>
        <a:solidFill>
          <a:schemeClr val="accent1">
            <a:shade val="80000"/>
            <a:hueOff val="340202"/>
            <a:satOff val="-38659"/>
            <a:lumOff val="235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11CEA9-D635-4651-9B15-E5C6F51F5061}">
      <dsp:nvSpPr>
        <dsp:cNvPr id="0" name=""/>
        <dsp:cNvSpPr/>
      </dsp:nvSpPr>
      <dsp:spPr>
        <a:xfrm>
          <a:off x="6851374" y="3825007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2025-05-30</a:t>
          </a:r>
          <a:br>
            <a:rPr lang="sv-SE" sz="900" b="0" kern="1200" dirty="0"/>
          </a:br>
          <a:r>
            <a:rPr lang="sv-SE" sz="900" b="0" kern="1200" dirty="0"/>
            <a:t>Leverans av basuppgifter del 1</a:t>
          </a:r>
        </a:p>
      </dsp:txBody>
      <dsp:txXfrm>
        <a:off x="6851374" y="3825007"/>
        <a:ext cx="1304941" cy="2550004"/>
      </dsp:txXfrm>
    </dsp:sp>
    <dsp:sp modelId="{5E7C2E92-F238-464E-90CC-7134D21D3AC6}">
      <dsp:nvSpPr>
        <dsp:cNvPr id="0" name=""/>
        <dsp:cNvSpPr/>
      </dsp:nvSpPr>
      <dsp:spPr>
        <a:xfrm>
          <a:off x="7185094" y="2868755"/>
          <a:ext cx="637501" cy="637501"/>
        </a:xfrm>
        <a:prstGeom prst="ellipse">
          <a:avLst/>
        </a:prstGeom>
        <a:solidFill>
          <a:schemeClr val="accent1">
            <a:shade val="80000"/>
            <a:hueOff val="425252"/>
            <a:satOff val="-48324"/>
            <a:lumOff val="294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C16925-7514-42D1-9CCD-82DDE7F58CF7}">
      <dsp:nvSpPr>
        <dsp:cNvPr id="0" name=""/>
        <dsp:cNvSpPr/>
      </dsp:nvSpPr>
      <dsp:spPr>
        <a:xfrm>
          <a:off x="8221563" y="0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2025-06-13</a:t>
          </a:r>
          <a:br>
            <a:rPr lang="sv-SE" sz="900" b="0" kern="1200" dirty="0"/>
          </a:br>
          <a:r>
            <a:rPr lang="sv-SE" sz="900" b="0" kern="1200" dirty="0"/>
            <a:t>Sista arbetsgruppsmöte innan sommaren</a:t>
          </a:r>
          <a:br>
            <a:rPr lang="sv-SE" sz="900" b="0" kern="1200" dirty="0"/>
          </a:br>
          <a:endParaRPr lang="sv-SE" sz="900" b="0" kern="1200" dirty="0"/>
        </a:p>
      </dsp:txBody>
      <dsp:txXfrm>
        <a:off x="8221563" y="0"/>
        <a:ext cx="1304941" cy="2550004"/>
      </dsp:txXfrm>
    </dsp:sp>
    <dsp:sp modelId="{EF795D1F-6AEB-4B29-9E61-4B622CD4A014}">
      <dsp:nvSpPr>
        <dsp:cNvPr id="0" name=""/>
        <dsp:cNvSpPr/>
      </dsp:nvSpPr>
      <dsp:spPr>
        <a:xfrm>
          <a:off x="8555283" y="2868755"/>
          <a:ext cx="637501" cy="637501"/>
        </a:xfrm>
        <a:prstGeom prst="ellipse">
          <a:avLst/>
        </a:prstGeom>
        <a:solidFill>
          <a:schemeClr val="accent1">
            <a:shade val="80000"/>
            <a:hueOff val="510302"/>
            <a:satOff val="-57989"/>
            <a:lumOff val="353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2A3F27-DD24-4D88-B85D-A14DF2A2971B}">
      <dsp:nvSpPr>
        <dsp:cNvPr id="0" name=""/>
        <dsp:cNvSpPr/>
      </dsp:nvSpPr>
      <dsp:spPr>
        <a:xfrm>
          <a:off x="9591751" y="3825007"/>
          <a:ext cx="1304941" cy="25500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Juli- Sep</a:t>
          </a:r>
          <a:br>
            <a:rPr lang="sv-SE" sz="900" b="0" kern="1200" dirty="0"/>
          </a:br>
          <a:r>
            <a:rPr lang="sv-SE" sz="900" b="0" kern="1200"/>
            <a:t>Extern remiss</a:t>
          </a:r>
          <a:br>
            <a:rPr lang="sv-SE" sz="900" b="0" kern="1200"/>
          </a:br>
          <a:endParaRPr lang="sv-SE" sz="900" b="0" kern="1200" dirty="0"/>
        </a:p>
      </dsp:txBody>
      <dsp:txXfrm>
        <a:off x="9591751" y="3825007"/>
        <a:ext cx="1304941" cy="2550004"/>
      </dsp:txXfrm>
    </dsp:sp>
    <dsp:sp modelId="{33ABE8D0-4D21-49C6-B85A-DAA31988FF61}">
      <dsp:nvSpPr>
        <dsp:cNvPr id="0" name=""/>
        <dsp:cNvSpPr/>
      </dsp:nvSpPr>
      <dsp:spPr>
        <a:xfrm>
          <a:off x="9925471" y="2868755"/>
          <a:ext cx="637501" cy="637501"/>
        </a:xfrm>
        <a:prstGeom prst="ellipse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3E16-8E3B-4528-B2B9-6CC146621FF9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9 maj kl. 13.00-15.00.</a:t>
          </a:r>
        </a:p>
      </dsp:txBody>
      <dsp:txXfrm rot="5400000">
        <a:off x="5646" y="843285"/>
        <a:ext cx="5431196" cy="2529855"/>
      </dsp:txXfrm>
    </dsp:sp>
    <dsp:sp modelId="{6F622543-F7A1-472E-A303-82CF20D9F7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Till nästa gång:</a:t>
          </a:r>
          <a:br>
            <a:rPr lang="sv-SE" sz="1800" b="1" i="0" kern="1200" dirty="0"/>
          </a:br>
          <a:r>
            <a:rPr lang="sv-SE" sz="1800" b="0" i="0" kern="1200" dirty="0"/>
            <a:t>Fortsätta arbetet med basuppgifter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900" b="0" i="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Vid frågor kontakta:</a:t>
          </a:r>
          <a:br>
            <a:rPr lang="sv-SE" sz="1600" b="0" i="0" kern="1200" dirty="0"/>
          </a:b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kern="1200" dirty="0"/>
            <a:t> </a:t>
          </a:r>
          <a:br>
            <a:rPr lang="sv-SE" sz="1800" b="1" i="0" kern="1200" dirty="0"/>
          </a:br>
          <a:br>
            <a:rPr lang="sv-SE" sz="1900" b="1" i="0" kern="1200" dirty="0"/>
          </a:br>
          <a:endParaRPr lang="sv-SE" sz="1900" kern="1200" dirty="0"/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2025-04-16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2.kontaktsätt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77371-1CC4-1E4C-9710-64D6E6A488C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77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samarbetsyta.ehalsomyndigheten.se/pages/resumedraft.action?draftId=265158681&amp;draftShareId=480b67f3-a9a7-410f-8e1e-5ad795fa6496&amp;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1695106"/>
            <a:ext cx="9424360" cy="1661993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Strukturering och standardisering av intygsinformation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Maria Berggren, Klas Blomqvist, Sahar Amdouni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2025-04-11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bild 7" descr="Grupp personer som pratar runt ett bord">
            <a:extLst>
              <a:ext uri="{FF2B5EF4-FFF2-40B4-BE49-F238E27FC236}">
                <a16:creationId xmlns:a16="http://schemas.microsoft.com/office/drawing/2014/main" id="{AB9E718C-C71D-4874-946F-88F0E3763B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4" r="28554"/>
          <a:stretch>
            <a:fillRect/>
          </a:stretch>
        </p:blipFill>
        <p:spPr>
          <a:xfrm>
            <a:off x="7800024" y="0"/>
            <a:ext cx="4406152" cy="6858000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0" y="654733"/>
            <a:ext cx="6402702" cy="553998"/>
          </a:xfrm>
        </p:spPr>
        <p:txBody>
          <a:bodyPr/>
          <a:lstStyle/>
          <a:p>
            <a:r>
              <a:rPr lang="sv-SE" dirty="0"/>
              <a:t>Agenda 11 April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4EE5F864-18EF-4970-B97E-2C9C1E623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524276"/>
              </p:ext>
            </p:extLst>
          </p:nvPr>
        </p:nvGraphicFramePr>
        <p:xfrm>
          <a:off x="454768" y="1854200"/>
          <a:ext cx="6666614" cy="3548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842">
                  <a:extLst>
                    <a:ext uri="{9D8B030D-6E8A-4147-A177-3AD203B41FA5}">
                      <a16:colId xmlns:a16="http://schemas.microsoft.com/office/drawing/2014/main" val="2708591595"/>
                    </a:ext>
                  </a:extLst>
                </a:gridCol>
                <a:gridCol w="5643772">
                  <a:extLst>
                    <a:ext uri="{9D8B030D-6E8A-4147-A177-3AD203B41FA5}">
                      <a16:colId xmlns:a16="http://schemas.microsoft.com/office/drawing/2014/main" val="717934997"/>
                    </a:ext>
                  </a:extLst>
                </a:gridCol>
              </a:tblGrid>
              <a:tr h="378010"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Agendapunkter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152125"/>
                  </a:ext>
                </a:extLst>
              </a:tr>
              <a:tr h="356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13.00 – 13.05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Presentationsrunda &amp; information om uppdraget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89624521"/>
                  </a:ext>
                </a:extLst>
              </a:tr>
              <a:tr h="442762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13.05 – 13.10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/>
                        <a:t>Genomgång av tidplan för basuppgifter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882994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13.10-13.20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Status </a:t>
                      </a:r>
                      <a:r>
                        <a:rPr lang="sv-S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utredningsområden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Relationsperson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Intyget är baserat på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Yrke m.m.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46197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13.20-14:00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Begreppskartläggning med Henrik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2439058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14.00-14.10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>
                          <a:effectLst/>
                        </a:rPr>
                        <a:t>Paus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30749908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14.05 – 14.55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Begreppskartläggning med Henrik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74182249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14.55 – 15.00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Övriga frågor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412560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43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249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6069A8-A1DA-4C4B-BD2C-85567180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93" y="757390"/>
            <a:ext cx="10475290" cy="553998"/>
          </a:xfrm>
        </p:spPr>
        <p:txBody>
          <a:bodyPr/>
          <a:lstStyle/>
          <a:p>
            <a:r>
              <a:rPr lang="sv-SE" dirty="0"/>
              <a:t>Tidplan-Basuppgifter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7F88548-BC68-4576-86EA-3CE288409781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1035206230"/>
              </p:ext>
            </p:extLst>
          </p:nvPr>
        </p:nvGraphicFramePr>
        <p:xfrm>
          <a:off x="84083" y="-51113"/>
          <a:ext cx="12107917" cy="6375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BE10F5C-4752-412E-9D64-1FC8DDF8BBE2}"/>
              </a:ext>
            </a:extLst>
          </p:cNvPr>
          <p:cNvSpPr/>
          <p:nvPr/>
        </p:nvSpPr>
        <p:spPr>
          <a:xfrm>
            <a:off x="4269632" y="1775226"/>
            <a:ext cx="1156139" cy="2579786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2" name="Pil: höger 11">
            <a:extLst>
              <a:ext uri="{FF2B5EF4-FFF2-40B4-BE49-F238E27FC236}">
                <a16:creationId xmlns:a16="http://schemas.microsoft.com/office/drawing/2014/main" id="{EFC017F3-2D57-4754-8F17-CF58DFF1E51F}"/>
              </a:ext>
            </a:extLst>
          </p:cNvPr>
          <p:cNvSpPr/>
          <p:nvPr/>
        </p:nvSpPr>
        <p:spPr>
          <a:xfrm>
            <a:off x="9394689" y="557087"/>
            <a:ext cx="283779" cy="261610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endParaRPr lang="sv-SE" sz="1000">
              <a:solidFill>
                <a:schemeClr val="tx1"/>
              </a:solidFill>
            </a:endParaRP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39623FC0-2E9D-4AD2-8020-8F1E4B0615F7}"/>
              </a:ext>
            </a:extLst>
          </p:cNvPr>
          <p:cNvSpPr txBox="1"/>
          <p:nvPr/>
        </p:nvSpPr>
        <p:spPr>
          <a:xfrm>
            <a:off x="9680028" y="53410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Parallella arbetsflöden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9CD9856B-E941-476E-9046-72902F74A8EA}"/>
              </a:ext>
            </a:extLst>
          </p:cNvPr>
          <p:cNvSpPr/>
          <p:nvPr/>
        </p:nvSpPr>
        <p:spPr>
          <a:xfrm>
            <a:off x="9392708" y="1005154"/>
            <a:ext cx="283779" cy="1509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D3FB3EEE-63F4-49CB-87CF-2A78E3DFCDE6}"/>
              </a:ext>
            </a:extLst>
          </p:cNvPr>
          <p:cNvSpPr txBox="1"/>
          <p:nvPr/>
        </p:nvSpPr>
        <p:spPr>
          <a:xfrm>
            <a:off x="9680028" y="95904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Nuläge, vart vi befinner oss i tidslinjen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7742AB8-8DF0-4E51-A4AB-27239AA6C438}"/>
              </a:ext>
            </a:extLst>
          </p:cNvPr>
          <p:cNvSpPr txBox="1"/>
          <p:nvPr/>
        </p:nvSpPr>
        <p:spPr>
          <a:xfrm>
            <a:off x="131511" y="6616832"/>
            <a:ext cx="65188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hlinkClick r:id="rId8"/>
              </a:rPr>
              <a:t>Redigera - Tidplan - Arbetsgrupper för </a:t>
            </a:r>
            <a:r>
              <a:rPr lang="sv-SE" sz="900" dirty="0" err="1">
                <a:hlinkClick r:id="rId8"/>
              </a:rPr>
              <a:t>interoperabilitet</a:t>
            </a:r>
            <a:r>
              <a:rPr lang="sv-SE" sz="900" dirty="0">
                <a:hlinkClick r:id="rId8"/>
              </a:rPr>
              <a:t> - </a:t>
            </a:r>
            <a:r>
              <a:rPr lang="sv-SE" sz="900" dirty="0" err="1">
                <a:hlinkClick r:id="rId8"/>
              </a:rPr>
              <a:t>Confluence</a:t>
            </a:r>
            <a:endParaRPr lang="sv-SE" sz="900" dirty="0"/>
          </a:p>
        </p:txBody>
      </p:sp>
      <p:sp>
        <p:nvSpPr>
          <p:cNvPr id="21" name="Pil: höger 20">
            <a:extLst>
              <a:ext uri="{FF2B5EF4-FFF2-40B4-BE49-F238E27FC236}">
                <a16:creationId xmlns:a16="http://schemas.microsoft.com/office/drawing/2014/main" id="{D015E613-EB53-46CF-854D-8076C4239FAE}"/>
              </a:ext>
            </a:extLst>
          </p:cNvPr>
          <p:cNvSpPr/>
          <p:nvPr/>
        </p:nvSpPr>
        <p:spPr>
          <a:xfrm>
            <a:off x="9383292" y="187810"/>
            <a:ext cx="325821" cy="261611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endParaRPr lang="sv-SE" sz="1000" dirty="0"/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439D5F1D-A70F-4660-A065-92B35E426BAB}"/>
              </a:ext>
            </a:extLst>
          </p:cNvPr>
          <p:cNvSpPr txBox="1"/>
          <p:nvPr/>
        </p:nvSpPr>
        <p:spPr>
          <a:xfrm>
            <a:off x="9673675" y="167419"/>
            <a:ext cx="27537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Arbete pausad</a:t>
            </a:r>
          </a:p>
        </p:txBody>
      </p:sp>
      <p:sp>
        <p:nvSpPr>
          <p:cNvPr id="24" name="Pil: höger 23">
            <a:extLst>
              <a:ext uri="{FF2B5EF4-FFF2-40B4-BE49-F238E27FC236}">
                <a16:creationId xmlns:a16="http://schemas.microsoft.com/office/drawing/2014/main" id="{495AD306-13F5-44CE-BA1F-D4FCF12A024C}"/>
              </a:ext>
            </a:extLst>
          </p:cNvPr>
          <p:cNvSpPr/>
          <p:nvPr/>
        </p:nvSpPr>
        <p:spPr>
          <a:xfrm>
            <a:off x="2377440" y="5094101"/>
            <a:ext cx="4272919" cy="472548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Informationsmodellering</a:t>
            </a:r>
          </a:p>
        </p:txBody>
      </p:sp>
      <p:sp>
        <p:nvSpPr>
          <p:cNvPr id="25" name="Pil: höger 24">
            <a:extLst>
              <a:ext uri="{FF2B5EF4-FFF2-40B4-BE49-F238E27FC236}">
                <a16:creationId xmlns:a16="http://schemas.microsoft.com/office/drawing/2014/main" id="{3624D0B2-CB84-4296-B972-77865F77B5BD}"/>
              </a:ext>
            </a:extLst>
          </p:cNvPr>
          <p:cNvSpPr/>
          <p:nvPr/>
        </p:nvSpPr>
        <p:spPr>
          <a:xfrm>
            <a:off x="3041582" y="4629747"/>
            <a:ext cx="8191099" cy="472547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b="0" dirty="0"/>
              <a:t>Standardisering av API: er</a:t>
            </a:r>
            <a:endParaRPr lang="sv-SE" sz="1000" dirty="0"/>
          </a:p>
        </p:txBody>
      </p:sp>
      <p:sp>
        <p:nvSpPr>
          <p:cNvPr id="14" name="Pil: höger 13">
            <a:extLst>
              <a:ext uri="{FF2B5EF4-FFF2-40B4-BE49-F238E27FC236}">
                <a16:creationId xmlns:a16="http://schemas.microsoft.com/office/drawing/2014/main" id="{B38DA8C3-957E-4319-9990-681F50099A3B}"/>
              </a:ext>
            </a:extLst>
          </p:cNvPr>
          <p:cNvSpPr/>
          <p:nvPr/>
        </p:nvSpPr>
        <p:spPr>
          <a:xfrm>
            <a:off x="7295790" y="4159590"/>
            <a:ext cx="2136460" cy="472547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800" dirty="0"/>
              <a:t>Förankring i respektive organisation</a:t>
            </a:r>
          </a:p>
        </p:txBody>
      </p:sp>
    </p:spTree>
    <p:extLst>
      <p:ext uri="{BB962C8B-B14F-4D97-AF65-F5344CB8AC3E}">
        <p14:creationId xmlns:p14="http://schemas.microsoft.com/office/powerpoint/2010/main" val="151334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DBCDA7-6113-4010-ADE3-AC4BF69B1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24" y="1859664"/>
            <a:ext cx="4454435" cy="498598"/>
          </a:xfrm>
        </p:spPr>
        <p:txBody>
          <a:bodyPr/>
          <a:lstStyle/>
          <a:p>
            <a:r>
              <a:rPr lang="sv-SE" sz="3600" dirty="0"/>
              <a:t>Status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B9ACA08-CA21-4F5C-AE5F-C2A356FE7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6" y="2687855"/>
            <a:ext cx="2002087" cy="1657978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19D9D51A-E824-4929-BD74-882C108C6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443" y="770441"/>
            <a:ext cx="8936599" cy="531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45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A0FF97-A9AF-497E-9923-E729FFD96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193651" cy="1107996"/>
          </a:xfrm>
        </p:spPr>
        <p:txBody>
          <a:bodyPr/>
          <a:lstStyle/>
          <a:p>
            <a:r>
              <a:rPr lang="sv-SE" dirty="0"/>
              <a:t>Status </a:t>
            </a:r>
            <a:r>
              <a:rPr lang="sv-SE" dirty="0" err="1"/>
              <a:t>utredningsområden</a:t>
            </a:r>
            <a:br>
              <a:rPr lang="sv-SE" sz="4000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45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E7764A84-A94F-4D60-B508-789F9FD21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Status </a:t>
            </a:r>
            <a:r>
              <a:rPr lang="sv-SE" dirty="0" err="1"/>
              <a:t>utredningsområden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9BBFCBFC-21EF-43EA-92A9-3A318F2D8AE4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044" y="2179654"/>
            <a:ext cx="10475912" cy="4240213"/>
          </a:xfrm>
        </p:spPr>
        <p:txBody>
          <a:bodyPr/>
          <a:lstStyle/>
          <a:p>
            <a:r>
              <a:rPr lang="sv-SE" dirty="0"/>
              <a:t>Relationsperson/Annan person</a:t>
            </a:r>
          </a:p>
          <a:p>
            <a:pPr lvl="1"/>
            <a:r>
              <a:rPr lang="sv-SE" dirty="0"/>
              <a:t>Värdelista för typ av relation (exempelvis vårdnadshavare, familjehemsförälder)</a:t>
            </a:r>
          </a:p>
          <a:p>
            <a:pPr marL="457200" lvl="1" indent="0">
              <a:buNone/>
            </a:pPr>
            <a:endParaRPr lang="sv-SE" dirty="0"/>
          </a:p>
          <a:p>
            <a:r>
              <a:rPr lang="sv-SE" dirty="0"/>
              <a:t>Kontaktsätt/Utlåtandet baserat på</a:t>
            </a:r>
          </a:p>
          <a:p>
            <a:pPr lvl="1"/>
            <a:r>
              <a:rPr lang="sv-SE" dirty="0"/>
              <a:t>Avvaktar begreppskartläggning</a:t>
            </a:r>
          </a:p>
          <a:p>
            <a:pPr marL="457200" lvl="1" indent="0">
              <a:buNone/>
            </a:pPr>
            <a:endParaRPr lang="sv-SE" dirty="0"/>
          </a:p>
          <a:p>
            <a:r>
              <a:rPr lang="sv-SE" dirty="0"/>
              <a:t>Kompetens, yrke mm</a:t>
            </a:r>
          </a:p>
          <a:p>
            <a:pPr lvl="1"/>
            <a:r>
              <a:rPr lang="sv-SE" dirty="0"/>
              <a:t>Förslag presenteras av Klas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3311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0524031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763766" y="5537416"/>
            <a:ext cx="4664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Tack för din medverkan! </a:t>
            </a:r>
            <a:endParaRPr lang="sv-S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97668C-19A1-4BA5-A318-229DCCAE9BAC}">
  <ds:schemaRefs>
    <ds:schemaRef ds:uri="http://schemas.microsoft.com/office/2006/metadata/properties"/>
    <ds:schemaRef ds:uri="22987DCD-55DF-4183-A58B-18F9DF8CFDBB"/>
    <ds:schemaRef ds:uri="c28f52af-a8f8-4551-b8ae-866ae79b83b4"/>
    <ds:schemaRef ds:uri="http://schemas.microsoft.com/office/infopath/2007/PartnerControls"/>
    <ds:schemaRef ds:uri="http://schemas.microsoft.com/sharepoint/v4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E570BDA-2A35-4760-A594-DE97A9411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17499</TotalTime>
  <Words>235</Words>
  <Application>Microsoft Office PowerPoint</Application>
  <PresentationFormat>Bredbild</PresentationFormat>
  <Paragraphs>60</Paragraphs>
  <Slides>8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8</vt:i4>
      </vt:variant>
    </vt:vector>
  </HeadingPairs>
  <TitlesOfParts>
    <vt:vector size="14" baseType="lpstr">
      <vt:lpstr>Arial</vt:lpstr>
      <vt:lpstr>Calibri</vt:lpstr>
      <vt:lpstr>Public Sans</vt:lpstr>
      <vt:lpstr>Public Sans Bold</vt:lpstr>
      <vt:lpstr>Public Sans Regular</vt:lpstr>
      <vt:lpstr>Ny-ppt-mall-ny version</vt:lpstr>
      <vt:lpstr>Arbetsgrupp  Strukturering och standardisering av intygsinformation</vt:lpstr>
      <vt:lpstr>Agenda 11 April</vt:lpstr>
      <vt:lpstr>Tidplan</vt:lpstr>
      <vt:lpstr>Tidplan-Basuppgifter</vt:lpstr>
      <vt:lpstr>Status</vt:lpstr>
      <vt:lpstr>Status utredningsområden </vt:lpstr>
      <vt:lpstr>Status utredningsområden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Sahar Parsa Amdouni</cp:lastModifiedBy>
  <cp:revision>71</cp:revision>
  <dcterms:created xsi:type="dcterms:W3CDTF">2024-06-19T12:10:12Z</dcterms:created>
  <dcterms:modified xsi:type="dcterms:W3CDTF">2025-04-16T11:27:22Z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