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5"/>
  </p:notesMasterIdLst>
  <p:handoutMasterIdLst>
    <p:handoutMasterId r:id="rId16"/>
  </p:handoutMasterIdLst>
  <p:sldIdLst>
    <p:sldId id="263" r:id="rId5"/>
    <p:sldId id="264" r:id="rId6"/>
    <p:sldId id="266" r:id="rId7"/>
    <p:sldId id="268" r:id="rId8"/>
    <p:sldId id="269" r:id="rId9"/>
    <p:sldId id="261" r:id="rId10"/>
    <p:sldId id="265" r:id="rId11"/>
    <p:sldId id="262" r:id="rId12"/>
    <p:sldId id="267" r:id="rId13"/>
    <p:sldId id="270" r:id="rId14"/>
  </p:sldIdLst>
  <p:sldSz cx="12192000" cy="6858000"/>
  <p:notesSz cx="6858000" cy="9144000"/>
  <p:custDataLst>
    <p:tags r:id="rId17"/>
  </p:custDataLst>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C869851-BBF8-DE5C-C423-DCB53DDCDEFD}" name="Liza Manestam" initials="LM" userId="S::liza.manestam@capio.com::fb042521-0e6a-4b29-a689-eeb19bf5a8a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Liza Manestam" initials="LM" lastIdx="4" clrIdx="0">
    <p:extLst>
      <p:ext uri="{19B8F6BF-5375-455C-9EA6-DF929625EA0E}">
        <p15:presenceInfo xmlns:p15="http://schemas.microsoft.com/office/powerpoint/2012/main" userId="S::Liza.Manestam@capio.com::fb042521-0e6a-4b29-a689-eeb19bf5a8ac" providerId="AD"/>
      </p:ext>
    </p:extLst>
  </p:cmAuthor>
  <p:cmAuthor id="2" name="Henny Ekman" initials="HE" lastIdx="16" clrIdx="1">
    <p:extLst>
      <p:ext uri="{19B8F6BF-5375-455C-9EA6-DF929625EA0E}">
        <p15:presenceInfo xmlns:p15="http://schemas.microsoft.com/office/powerpoint/2012/main" userId="S::henny.ekman@capio.com::e8631603-217c-404d-9d08-426ec01669da" providerId="AD"/>
      </p:ext>
    </p:extLst>
  </p:cmAuthor>
  <p:cmAuthor id="3" name="Alexandra Martinsson" initials="AM" lastIdx="15" clrIdx="2">
    <p:extLst>
      <p:ext uri="{19B8F6BF-5375-455C-9EA6-DF929625EA0E}">
        <p15:presenceInfo xmlns:p15="http://schemas.microsoft.com/office/powerpoint/2012/main" userId="S::Alexandra.Martinsson@capio.com::931f0dc8-4f82-4601-909b-8462045a0d93" providerId="AD"/>
      </p:ext>
    </p:extLst>
  </p:cmAuthor>
  <p:cmAuthor id="4" name="Daniel Olsson" initials="DO" lastIdx="3" clrIdx="3">
    <p:extLst>
      <p:ext uri="{19B8F6BF-5375-455C-9EA6-DF929625EA0E}">
        <p15:presenceInfo xmlns:p15="http://schemas.microsoft.com/office/powerpoint/2012/main" userId="S::daniel.olsson@capio.com::d26c12a1-99a3-4e9b-8b9f-c675d53dfb06" providerId="AD"/>
      </p:ext>
    </p:extLst>
  </p:cmAuthor>
  <p:cmAuthor id="5" name="Thorleif Nilsen" initials="TN" lastIdx="1" clrIdx="4">
    <p:extLst>
      <p:ext uri="{19B8F6BF-5375-455C-9EA6-DF929625EA0E}">
        <p15:presenceInfo xmlns:p15="http://schemas.microsoft.com/office/powerpoint/2012/main" userId="S::Thorleif.Nilsen@capio.se::edcd6ab1-5539-4208-8662-c84cfa1c4fb9" providerId="AD"/>
      </p:ext>
    </p:extLst>
  </p:cmAuthor>
  <p:cmAuthor id="6" name="Therese Blidal" initials="TB" lastIdx="1" clrIdx="5">
    <p:extLst>
      <p:ext uri="{19B8F6BF-5375-455C-9EA6-DF929625EA0E}">
        <p15:presenceInfo xmlns:p15="http://schemas.microsoft.com/office/powerpoint/2012/main" userId="S::Therese.Blidal@capio.se::51c89c4d-66a7-4fa1-ab9e-1f0108969df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E0E50"/>
    <a:srgbClr val="0D3050"/>
    <a:srgbClr val="405262"/>
    <a:srgbClr val="F6B59C"/>
    <a:srgbClr val="FEF3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2073F0-ACA6-4889-B0C3-FE90422B9398}" v="55" dt="2024-10-18T14:35:52.7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3" autoAdjust="0"/>
    <p:restoredTop sz="94425" autoAdjust="0"/>
  </p:normalViewPr>
  <p:slideViewPr>
    <p:cSldViewPr snapToGrid="0">
      <p:cViewPr varScale="1">
        <p:scale>
          <a:sx n="57" d="100"/>
          <a:sy n="57" d="100"/>
        </p:scale>
        <p:origin x="940" y="44"/>
      </p:cViewPr>
      <p:guideLst/>
    </p:cSldViewPr>
  </p:slideViewPr>
  <p:notesTextViewPr>
    <p:cViewPr>
      <p:scale>
        <a:sx n="3" d="2"/>
        <a:sy n="3" d="2"/>
      </p:scale>
      <p:origin x="0" y="0"/>
    </p:cViewPr>
  </p:notesTextViewPr>
  <p:sorterViewPr>
    <p:cViewPr>
      <p:scale>
        <a:sx n="80" d="100"/>
        <a:sy n="80" d="100"/>
      </p:scale>
      <p:origin x="0" y="-1080"/>
    </p:cViewPr>
  </p:sorterViewPr>
  <p:notesViewPr>
    <p:cSldViewPr snapToGrid="0">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notesMaster" Target="notesMasters/notesMaster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D744F801-6762-459C-A9CB-FCC3E9D61DA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41072948-5F3F-44F4-9D69-F120D21C998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E6FB6C-EFE3-4D55-9A0B-A033A9BF9164}" type="datetimeFigureOut">
              <a:rPr lang="sv-SE" smtClean="0"/>
              <a:t>2025-01-15</a:t>
            </a:fld>
            <a:endParaRPr lang="sv-SE"/>
          </a:p>
        </p:txBody>
      </p:sp>
      <p:sp>
        <p:nvSpPr>
          <p:cNvPr id="4" name="Platshållare för sidfot 3">
            <a:extLst>
              <a:ext uri="{FF2B5EF4-FFF2-40B4-BE49-F238E27FC236}">
                <a16:creationId xmlns:a16="http://schemas.microsoft.com/office/drawing/2014/main" id="{0690F3A3-6FF5-4DBE-A4DE-35E7744C7CF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8CD3373C-42F8-4E99-BFA5-9816BF6546E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0927512-06CD-4D17-AE85-CC4751DA759B}" type="slidenum">
              <a:rPr lang="sv-SE" smtClean="0"/>
              <a:t>‹#›</a:t>
            </a:fld>
            <a:endParaRPr lang="sv-SE"/>
          </a:p>
        </p:txBody>
      </p:sp>
    </p:spTree>
    <p:extLst>
      <p:ext uri="{BB962C8B-B14F-4D97-AF65-F5344CB8AC3E}">
        <p14:creationId xmlns:p14="http://schemas.microsoft.com/office/powerpoint/2010/main" val="5436444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3888D4-2776-234C-A239-30CDF2ECB476}" type="datetimeFigureOut">
              <a:rPr lang="sv-SE" smtClean="0"/>
              <a:t>2025-01-15</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5D9F8A-08DC-9F42-AD6F-C500053F5DDE}" type="slidenum">
              <a:rPr lang="sv-SE" smtClean="0"/>
              <a:t>‹#›</a:t>
            </a:fld>
            <a:endParaRPr lang="sv-SE"/>
          </a:p>
        </p:txBody>
      </p:sp>
    </p:spTree>
    <p:extLst>
      <p:ext uri="{BB962C8B-B14F-4D97-AF65-F5344CB8AC3E}">
        <p14:creationId xmlns:p14="http://schemas.microsoft.com/office/powerpoint/2010/main" val="1423793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4.jpe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5.jpe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6.jpe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7.jpe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4.wdp"/><Relationship Id="rId4" Type="http://schemas.openxmlformats.org/officeDocument/2006/relationships/image" Target="../media/image18.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0.svg"/><Relationship Id="rId4" Type="http://schemas.openxmlformats.org/officeDocument/2006/relationships/image" Target="../media/image19.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2.svg"/><Relationship Id="rId4" Type="http://schemas.openxmlformats.org/officeDocument/2006/relationships/image" Target="../media/image21.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4.svg"/><Relationship Id="rId4" Type="http://schemas.openxmlformats.org/officeDocument/2006/relationships/image" Target="../media/image23.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8.svg"/><Relationship Id="rId4" Type="http://schemas.openxmlformats.org/officeDocument/2006/relationships/image" Target="../media/image27.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0.svg"/><Relationship Id="rId4" Type="http://schemas.openxmlformats.org/officeDocument/2006/relationships/image" Target="../media/image29.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0.svg"/><Relationship Id="rId4" Type="http://schemas.openxmlformats.org/officeDocument/2006/relationships/image" Target="../media/image19.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2.svg"/><Relationship Id="rId4" Type="http://schemas.openxmlformats.org/officeDocument/2006/relationships/image" Target="../media/image21.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2.svg"/><Relationship Id="rId4" Type="http://schemas.openxmlformats.org/officeDocument/2006/relationships/image" Target="../media/image31.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8.svg"/><Relationship Id="rId4" Type="http://schemas.openxmlformats.org/officeDocument/2006/relationships/image" Target="../media/image27.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4.svg"/><Relationship Id="rId4" Type="http://schemas.openxmlformats.org/officeDocument/2006/relationships/image" Target="../media/image23.png"/></Relationships>
</file>

<file path=ppt/slideLayouts/_rels/slideLayout58.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svg"/><Relationship Id="rId3" Type="http://schemas.openxmlformats.org/officeDocument/2006/relationships/image" Target="../media/image5.svg"/><Relationship Id="rId7" Type="http://schemas.openxmlformats.org/officeDocument/2006/relationships/image" Target="../media/image32.svg"/><Relationship Id="rId12" Type="http://schemas.openxmlformats.org/officeDocument/2006/relationships/image" Target="../media/image33.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31.png"/><Relationship Id="rId11" Type="http://schemas.openxmlformats.org/officeDocument/2006/relationships/image" Target="../media/image22.svg"/><Relationship Id="rId5" Type="http://schemas.openxmlformats.org/officeDocument/2006/relationships/image" Target="../media/image20.svg"/><Relationship Id="rId10" Type="http://schemas.openxmlformats.org/officeDocument/2006/relationships/image" Target="../media/image21.png"/><Relationship Id="rId4" Type="http://schemas.openxmlformats.org/officeDocument/2006/relationships/image" Target="../media/image19.png"/><Relationship Id="rId9" Type="http://schemas.openxmlformats.org/officeDocument/2006/relationships/image" Target="../media/image30.sv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jpeg"/><Relationship Id="rId1" Type="http://schemas.openxmlformats.org/officeDocument/2006/relationships/slideMaster" Target="../slideMasters/slideMaster1.xml"/><Relationship Id="rId4" Type="http://schemas.openxmlformats.org/officeDocument/2006/relationships/image" Target="../media/image9.sv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3.pn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slut">
    <p:bg>
      <p:bgPr>
        <a:solidFill>
          <a:schemeClr val="accent2"/>
        </a:solidFill>
        <a:effectLst/>
      </p:bgPr>
    </p:bg>
    <p:spTree>
      <p:nvGrpSpPr>
        <p:cNvPr id="1" name=""/>
        <p:cNvGrpSpPr/>
        <p:nvPr/>
      </p:nvGrpSpPr>
      <p:grpSpPr>
        <a:xfrm>
          <a:off x="0" y="0"/>
          <a:ext cx="0" cy="0"/>
          <a:chOff x="0" y="0"/>
          <a:chExt cx="0" cy="0"/>
        </a:xfrm>
      </p:grpSpPr>
      <p:pic>
        <p:nvPicPr>
          <p:cNvPr id="16" name="Bildobjekt 15">
            <a:extLst>
              <a:ext uri="{FF2B5EF4-FFF2-40B4-BE49-F238E27FC236}">
                <a16:creationId xmlns:a16="http://schemas.microsoft.com/office/drawing/2014/main" id="{59AFA10E-516A-1544-B043-8D068BD6EAD4}"/>
              </a:ext>
            </a:extLst>
          </p:cNvPr>
          <p:cNvPicPr>
            <a:picLocks noChangeAspect="1"/>
          </p:cNvPicPr>
          <p:nvPr userDrawn="1"/>
        </p:nvPicPr>
        <p:blipFill>
          <a:blip r:embed="rId2"/>
          <a:stretch>
            <a:fillRect/>
          </a:stretch>
        </p:blipFill>
        <p:spPr>
          <a:xfrm>
            <a:off x="4877400" y="2253308"/>
            <a:ext cx="2437200" cy="2351383"/>
          </a:xfrm>
          <a:prstGeom prst="rect">
            <a:avLst/>
          </a:prstGeom>
        </p:spPr>
      </p:pic>
    </p:spTree>
    <p:extLst>
      <p:ext uri="{BB962C8B-B14F-4D97-AF65-F5344CB8AC3E}">
        <p14:creationId xmlns:p14="http://schemas.microsoft.com/office/powerpoint/2010/main" val="1451968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ort informationsrubrik">
    <p:bg>
      <p:bgPr>
        <a:solidFill>
          <a:schemeClr val="tx2">
            <a:alpha val="34000"/>
          </a:scheme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0C3AEC3-0B70-4649-AD4D-CC266BE1A95E}"/>
              </a:ext>
            </a:extLst>
          </p:cNvPr>
          <p:cNvSpPr>
            <a:spLocks noGrp="1"/>
          </p:cNvSpPr>
          <p:nvPr>
            <p:ph type="ctrTitle" hasCustomPrompt="1"/>
          </p:nvPr>
        </p:nvSpPr>
        <p:spPr>
          <a:xfrm>
            <a:off x="1578278" y="2387846"/>
            <a:ext cx="9035444" cy="1875575"/>
          </a:xfrm>
        </p:spPr>
        <p:txBody>
          <a:bodyPr anchor="ctr">
            <a:noAutofit/>
          </a:bodyPr>
          <a:lstStyle>
            <a:lvl1pPr algn="ctr">
              <a:defRPr sz="4800"/>
            </a:lvl1pPr>
          </a:lstStyle>
          <a:p>
            <a:r>
              <a:rPr lang="sv-SE" dirty="0"/>
              <a:t>Kort informationsrubrik som kan vara på en eller två rader</a:t>
            </a:r>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a:p>
        </p:txBody>
      </p:sp>
      <p:pic>
        <p:nvPicPr>
          <p:cNvPr id="7" name="Bildobjekt 6">
            <a:extLst>
              <a:ext uri="{FF2B5EF4-FFF2-40B4-BE49-F238E27FC236}">
                <a16:creationId xmlns:a16="http://schemas.microsoft.com/office/drawing/2014/main" id="{266CE584-A67C-43CF-875B-B8BF392C9E5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Tree>
    <p:extLst>
      <p:ext uri="{BB962C8B-B14F-4D97-AF65-F5344CB8AC3E}">
        <p14:creationId xmlns:p14="http://schemas.microsoft.com/office/powerpoint/2010/main" val="4232054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ort informationsrubrik med undertext 1">
    <p:bg>
      <p:bgPr>
        <a:solidFill>
          <a:schemeClr val="tx2">
            <a:alpha val="34000"/>
          </a:scheme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0C3AEC3-0B70-4649-AD4D-CC266BE1A95E}"/>
              </a:ext>
            </a:extLst>
          </p:cNvPr>
          <p:cNvSpPr>
            <a:spLocks noGrp="1"/>
          </p:cNvSpPr>
          <p:nvPr>
            <p:ph type="ctrTitle" hasCustomPrompt="1"/>
          </p:nvPr>
        </p:nvSpPr>
        <p:spPr>
          <a:xfrm>
            <a:off x="1578278" y="1901891"/>
            <a:ext cx="9035444" cy="1481590"/>
          </a:xfrm>
        </p:spPr>
        <p:txBody>
          <a:bodyPr anchor="b">
            <a:noAutofit/>
          </a:bodyPr>
          <a:lstStyle>
            <a:lvl1pPr algn="ctr">
              <a:defRPr sz="4800"/>
            </a:lvl1pPr>
          </a:lstStyle>
          <a:p>
            <a:r>
              <a:rPr lang="sv-SE" dirty="0"/>
              <a:t>Kort informationsrubrik som kan vara på en eller två rader</a:t>
            </a:r>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4" name="Platshållare för text 3">
            <a:extLst>
              <a:ext uri="{FF2B5EF4-FFF2-40B4-BE49-F238E27FC236}">
                <a16:creationId xmlns:a16="http://schemas.microsoft.com/office/drawing/2014/main" id="{8A4413F8-0AE3-49E4-8299-4BBC6EA7D971}"/>
              </a:ext>
            </a:extLst>
          </p:cNvPr>
          <p:cNvSpPr>
            <a:spLocks noGrp="1"/>
          </p:cNvSpPr>
          <p:nvPr>
            <p:ph type="body" sz="quarter" idx="10" hasCustomPrompt="1"/>
          </p:nvPr>
        </p:nvSpPr>
        <p:spPr>
          <a:xfrm>
            <a:off x="1578278" y="3637253"/>
            <a:ext cx="9069085" cy="1103313"/>
          </a:xfrm>
          <a:prstGeom prst="rect">
            <a:avLst/>
          </a:prstGeom>
        </p:spPr>
        <p:txBody>
          <a:bodyPr>
            <a:normAutofit/>
          </a:bodyPr>
          <a:lstStyle>
            <a:lvl1pPr algn="ctr">
              <a:defRPr sz="2400"/>
            </a:lvl1pPr>
          </a:lstStyle>
          <a:p>
            <a:pPr lvl="0"/>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consectetur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sed 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br>
              <a:rPr lang="sv-SE" dirty="0">
                <a:latin typeface="Proxima Nova Rg" panose="02000506030000020004" pitchFamily="2" charset="0"/>
                <a:cs typeface="Arial" panose="020B0604020202020204" pitchFamily="34" charset="0"/>
              </a:rPr>
            </a:b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p:txBody>
      </p:sp>
    </p:spTree>
    <p:extLst>
      <p:ext uri="{BB962C8B-B14F-4D97-AF65-F5344CB8AC3E}">
        <p14:creationId xmlns:p14="http://schemas.microsoft.com/office/powerpoint/2010/main" val="6961729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ort informationsrubrik med undertext 2">
    <p:bg>
      <p:bgPr>
        <a:solidFill>
          <a:schemeClr val="accent3">
            <a:alpha val="34000"/>
          </a:scheme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0C3AEC3-0B70-4649-AD4D-CC266BE1A95E}"/>
              </a:ext>
            </a:extLst>
          </p:cNvPr>
          <p:cNvSpPr>
            <a:spLocks noGrp="1"/>
          </p:cNvSpPr>
          <p:nvPr>
            <p:ph type="ctrTitle" hasCustomPrompt="1"/>
          </p:nvPr>
        </p:nvSpPr>
        <p:spPr>
          <a:xfrm>
            <a:off x="1578278" y="1901891"/>
            <a:ext cx="9035444" cy="1481590"/>
          </a:xfrm>
        </p:spPr>
        <p:txBody>
          <a:bodyPr anchor="b">
            <a:noAutofit/>
          </a:bodyPr>
          <a:lstStyle>
            <a:lvl1pPr algn="ctr">
              <a:defRPr sz="4800"/>
            </a:lvl1pPr>
          </a:lstStyle>
          <a:p>
            <a:r>
              <a:rPr lang="sv-SE" dirty="0"/>
              <a:t>Kort informationsrubrik som kan vara på en eller två rader</a:t>
            </a:r>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4" name="Platshållare för text 3">
            <a:extLst>
              <a:ext uri="{FF2B5EF4-FFF2-40B4-BE49-F238E27FC236}">
                <a16:creationId xmlns:a16="http://schemas.microsoft.com/office/drawing/2014/main" id="{8A4413F8-0AE3-49E4-8299-4BBC6EA7D971}"/>
              </a:ext>
            </a:extLst>
          </p:cNvPr>
          <p:cNvSpPr>
            <a:spLocks noGrp="1"/>
          </p:cNvSpPr>
          <p:nvPr>
            <p:ph type="body" sz="quarter" idx="10" hasCustomPrompt="1"/>
          </p:nvPr>
        </p:nvSpPr>
        <p:spPr>
          <a:xfrm>
            <a:off x="1578278" y="3637253"/>
            <a:ext cx="9069085" cy="1103313"/>
          </a:xfrm>
          <a:prstGeom prst="rect">
            <a:avLst/>
          </a:prstGeom>
        </p:spPr>
        <p:txBody>
          <a:bodyPr>
            <a:normAutofit/>
          </a:bodyPr>
          <a:lstStyle>
            <a:lvl1pPr algn="ctr">
              <a:defRPr sz="2400"/>
            </a:lvl1pPr>
          </a:lstStyle>
          <a:p>
            <a:pPr lvl="0"/>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consectetur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sed 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br>
              <a:rPr lang="sv-SE" dirty="0">
                <a:latin typeface="Proxima Nova Rg" panose="02000506030000020004" pitchFamily="2" charset="0"/>
                <a:cs typeface="Arial" panose="020B0604020202020204" pitchFamily="34" charset="0"/>
              </a:rPr>
            </a:b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p:txBody>
      </p:sp>
    </p:spTree>
    <p:extLst>
      <p:ext uri="{BB962C8B-B14F-4D97-AF65-F5344CB8AC3E}">
        <p14:creationId xmlns:p14="http://schemas.microsoft.com/office/powerpoint/2010/main" val="39070927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F01FE57-0B66-4E4A-A4E3-7CA651B69DED}"/>
              </a:ext>
            </a:extLst>
          </p:cNvPr>
          <p:cNvSpPr>
            <a:spLocks noGrp="1"/>
          </p:cNvSpPr>
          <p:nvPr>
            <p:ph type="title" hasCustomPrompt="1"/>
          </p:nvPr>
        </p:nvSpPr>
        <p:spPr>
          <a:xfrm>
            <a:off x="540000" y="577736"/>
            <a:ext cx="11013750" cy="648000"/>
          </a:xfrm>
        </p:spPr>
        <p:txBody>
          <a:bodyPr wrap="square" anchor="t" anchorCtr="0"/>
          <a:lstStyle>
            <a:lvl1pPr>
              <a:defRPr/>
            </a:lvl1pPr>
          </a:lstStyle>
          <a:p>
            <a:r>
              <a:rPr lang="sv-SE" dirty="0"/>
              <a:t>Endast rubrik</a:t>
            </a:r>
          </a:p>
        </p:txBody>
      </p:sp>
      <p:sp>
        <p:nvSpPr>
          <p:cNvPr id="8" name="Slide Number">
            <a:extLst>
              <a:ext uri="{FF2B5EF4-FFF2-40B4-BE49-F238E27FC236}">
                <a16:creationId xmlns:a16="http://schemas.microsoft.com/office/drawing/2014/main" id="{02918C8E-2C49-6D47-A451-E4DD0F495620}"/>
              </a:ext>
            </a:extLst>
          </p:cNvPr>
          <p:cNvSpPr txBox="1">
            <a:spLocks noGrp="1"/>
          </p:cNvSpPr>
          <p:nvPr userDrawn="1"/>
        </p:nvSpPr>
        <p:spPr>
          <a:xfrm>
            <a:off x="11155680" y="248905"/>
            <a:ext cx="634225"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1" name="Bildobjekt 6">
            <a:extLst>
              <a:ext uri="{FF2B5EF4-FFF2-40B4-BE49-F238E27FC236}">
                <a16:creationId xmlns:a16="http://schemas.microsoft.com/office/drawing/2014/main" id="{F994EC1B-A125-4884-9C02-83D3B20DE53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Tree>
    <p:extLst>
      <p:ext uri="{BB962C8B-B14F-4D97-AF65-F5344CB8AC3E}">
        <p14:creationId xmlns:p14="http://schemas.microsoft.com/office/powerpoint/2010/main" val="29284550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 en kolumn ">
    <p:bg>
      <p:bgPr>
        <a:solidFill>
          <a:schemeClr val="bg2"/>
        </a:solidFill>
        <a:effectLst/>
      </p:bgPr>
    </p:bg>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B6E70D9F-D4EB-2E4D-ABD1-5CA826DBC6F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8" name="Slide Number">
            <a:extLst>
              <a:ext uri="{FF2B5EF4-FFF2-40B4-BE49-F238E27FC236}">
                <a16:creationId xmlns:a16="http://schemas.microsoft.com/office/drawing/2014/main" id="{02918C8E-2C49-6D47-A451-E4DD0F495620}"/>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5" name="Platshållare för text 4">
            <a:extLst>
              <a:ext uri="{FF2B5EF4-FFF2-40B4-BE49-F238E27FC236}">
                <a16:creationId xmlns:a16="http://schemas.microsoft.com/office/drawing/2014/main" id="{F4A9122C-DD62-B443-B3E8-D02D23DD1977}"/>
              </a:ext>
            </a:extLst>
          </p:cNvPr>
          <p:cNvSpPr>
            <a:spLocks noGrp="1"/>
          </p:cNvSpPr>
          <p:nvPr>
            <p:ph type="body" sz="quarter" idx="10" hasCustomPrompt="1"/>
          </p:nvPr>
        </p:nvSpPr>
        <p:spPr>
          <a:xfrm>
            <a:off x="540000" y="1415175"/>
            <a:ext cx="11013749" cy="764376"/>
          </a:xfrm>
          <a:prstGeom prst="rect">
            <a:avLst/>
          </a:prstGeom>
        </p:spPr>
        <p:txBody>
          <a:bodyPr>
            <a:sp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400"/>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t>Nivå 1. Rubrik och textsida som är placerad </a:t>
            </a:r>
            <a:br>
              <a:rPr lang="sv-SE" dirty="0"/>
            </a:br>
            <a:r>
              <a:rPr lang="sv-SE" dirty="0"/>
              <a:t>på en spalt och där första nivån ser ut så här.</a:t>
            </a:r>
          </a:p>
        </p:txBody>
      </p:sp>
      <p:sp>
        <p:nvSpPr>
          <p:cNvPr id="3" name="Rubrik 2">
            <a:extLst>
              <a:ext uri="{FF2B5EF4-FFF2-40B4-BE49-F238E27FC236}">
                <a16:creationId xmlns:a16="http://schemas.microsoft.com/office/drawing/2014/main" id="{36BF9129-C0A1-4E2D-A194-F9409CF67214}"/>
              </a:ext>
            </a:extLst>
          </p:cNvPr>
          <p:cNvSpPr>
            <a:spLocks noGrp="1"/>
          </p:cNvSpPr>
          <p:nvPr>
            <p:ph type="title" hasCustomPrompt="1"/>
          </p:nvPr>
        </p:nvSpPr>
        <p:spPr/>
        <p:txBody>
          <a:bodyPr anchor="t" anchorCtr="0"/>
          <a:lstStyle>
            <a:lvl1pPr>
              <a:defRPr/>
            </a:lvl1pPr>
          </a:lstStyle>
          <a:p>
            <a:r>
              <a:rPr lang="sv-SE" dirty="0"/>
              <a:t>Text – en kolumn</a:t>
            </a:r>
          </a:p>
        </p:txBody>
      </p:sp>
      <p:sp>
        <p:nvSpPr>
          <p:cNvPr id="4" name="Platshållare för sidfot 3">
            <a:extLst>
              <a:ext uri="{FF2B5EF4-FFF2-40B4-BE49-F238E27FC236}">
                <a16:creationId xmlns:a16="http://schemas.microsoft.com/office/drawing/2014/main" id="{5D199436-B8AF-41B6-AEAA-F2DAD50540F8}"/>
              </a:ext>
            </a:extLst>
          </p:cNvPr>
          <p:cNvSpPr>
            <a:spLocks noGrp="1"/>
          </p:cNvSpPr>
          <p:nvPr>
            <p:ph type="ftr" sz="quarter" idx="12"/>
          </p:nvPr>
        </p:nvSpPr>
        <p:spPr/>
        <p:txBody>
          <a:bodyPr/>
          <a:lstStyle/>
          <a:p>
            <a:r>
              <a:rPr lang="sv-SE"/>
              <a:t>Sidfot</a:t>
            </a:r>
            <a:endParaRPr lang="sv-SE" dirty="0"/>
          </a:p>
        </p:txBody>
      </p:sp>
      <p:sp>
        <p:nvSpPr>
          <p:cNvPr id="11" name="Platshållare för text 10">
            <a:extLst>
              <a:ext uri="{FF2B5EF4-FFF2-40B4-BE49-F238E27FC236}">
                <a16:creationId xmlns:a16="http://schemas.microsoft.com/office/drawing/2014/main" id="{212EC248-33B5-416B-BC5C-057492E14108}"/>
              </a:ext>
            </a:extLst>
          </p:cNvPr>
          <p:cNvSpPr>
            <a:spLocks noGrp="1"/>
          </p:cNvSpPr>
          <p:nvPr>
            <p:ph type="body" sz="quarter" idx="13" hasCustomPrompt="1"/>
          </p:nvPr>
        </p:nvSpPr>
        <p:spPr>
          <a:xfrm>
            <a:off x="540000" y="2373143"/>
            <a:ext cx="11013825" cy="3452621"/>
          </a:xfrm>
          <a:prstGeom prst="rect">
            <a:avLst/>
          </a:prstGeom>
        </p:spPr>
        <p:txBody>
          <a:bodyPr>
            <a:noAutofit/>
          </a:bodyPr>
          <a:lstStyle>
            <a:lvl1pPr>
              <a:lnSpc>
                <a:spcPct val="100000"/>
              </a:lnSpc>
              <a:spcBef>
                <a:spcPts val="0"/>
              </a:spcBef>
              <a:defRPr sz="1800"/>
            </a:lvl1pPr>
          </a:lstStyle>
          <a:p>
            <a:pPr lvl="0"/>
            <a:r>
              <a:rPr lang="sv-SE" dirty="0"/>
              <a:t>Nivå 2. Textutseende som ligger placerat på en spalt. </a:t>
            </a:r>
          </a:p>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aliqua</a:t>
            </a:r>
            <a:r>
              <a:rPr lang="sv-SE" dirty="0"/>
              <a:t>. Ut </a:t>
            </a:r>
            <a:r>
              <a:rPr lang="sv-SE" dirty="0" err="1"/>
              <a:t>enim</a:t>
            </a:r>
            <a:r>
              <a:rPr lang="sv-SE" dirty="0"/>
              <a:t> ad </a:t>
            </a:r>
            <a:r>
              <a:rPr lang="sv-SE" dirty="0" err="1"/>
              <a:t>minim</a:t>
            </a:r>
            <a:r>
              <a:rPr lang="sv-SE" dirty="0"/>
              <a:t> </a:t>
            </a:r>
            <a:r>
              <a:rPr lang="sv-SE" dirty="0" err="1"/>
              <a:t>veniam</a:t>
            </a:r>
            <a:r>
              <a:rPr lang="sv-SE" dirty="0"/>
              <a:t>, </a:t>
            </a:r>
            <a:r>
              <a:rPr lang="sv-SE" dirty="0" err="1"/>
              <a:t>quis</a:t>
            </a:r>
            <a:r>
              <a:rPr lang="sv-SE" dirty="0"/>
              <a:t> </a:t>
            </a:r>
            <a:r>
              <a:rPr lang="sv-SE" dirty="0" err="1"/>
              <a:t>nostrud</a:t>
            </a:r>
            <a:r>
              <a:rPr lang="sv-SE" dirty="0"/>
              <a:t> </a:t>
            </a:r>
            <a:r>
              <a:rPr lang="sv-SE" dirty="0" err="1"/>
              <a:t>exercitation</a:t>
            </a:r>
            <a:r>
              <a:rPr lang="sv-SE" dirty="0"/>
              <a:t> </a:t>
            </a:r>
            <a:r>
              <a:rPr lang="sv-SE" dirty="0" err="1"/>
              <a:t>ullamco</a:t>
            </a:r>
            <a:r>
              <a:rPr lang="sv-SE" dirty="0"/>
              <a:t> </a:t>
            </a:r>
            <a:r>
              <a:rPr lang="sv-SE" dirty="0" err="1"/>
              <a:t>laboris</a:t>
            </a:r>
            <a:r>
              <a:rPr lang="sv-SE" dirty="0"/>
              <a:t> </a:t>
            </a:r>
            <a:r>
              <a:rPr lang="sv-SE" dirty="0" err="1"/>
              <a:t>nisi</a:t>
            </a:r>
            <a:r>
              <a:rPr lang="sv-SE" dirty="0"/>
              <a:t> ut </a:t>
            </a:r>
            <a:r>
              <a:rPr lang="sv-SE" dirty="0" err="1"/>
              <a:t>aliquip</a:t>
            </a:r>
            <a:r>
              <a:rPr lang="sv-SE" dirty="0"/>
              <a:t> ex </a:t>
            </a:r>
          </a:p>
          <a:p>
            <a:pPr lvl="0"/>
            <a:r>
              <a:rPr lang="sv-SE" dirty="0" err="1"/>
              <a:t>ea</a:t>
            </a:r>
            <a:r>
              <a:rPr lang="sv-SE" dirty="0"/>
              <a:t> </a:t>
            </a:r>
            <a:r>
              <a:rPr lang="sv-SE" dirty="0" err="1"/>
              <a:t>commodo</a:t>
            </a:r>
            <a:r>
              <a:rPr lang="sv-SE" dirty="0"/>
              <a:t> </a:t>
            </a:r>
            <a:r>
              <a:rPr lang="sv-SE" dirty="0" err="1"/>
              <a:t>consequat</a:t>
            </a:r>
            <a:r>
              <a:rPr lang="sv-SE" dirty="0"/>
              <a:t>. </a:t>
            </a:r>
            <a:r>
              <a:rPr lang="sv-SE" dirty="0" err="1"/>
              <a:t>Duis</a:t>
            </a:r>
            <a:r>
              <a:rPr lang="sv-SE" dirty="0"/>
              <a:t> </a:t>
            </a:r>
            <a:r>
              <a:rPr lang="sv-SE" dirty="0" err="1"/>
              <a:t>aute</a:t>
            </a:r>
            <a:r>
              <a:rPr lang="sv-SE" dirty="0"/>
              <a:t> </a:t>
            </a:r>
            <a:r>
              <a:rPr lang="sv-SE" dirty="0" err="1"/>
              <a:t>irure</a:t>
            </a:r>
            <a:r>
              <a:rPr lang="sv-SE" dirty="0"/>
              <a:t> </a:t>
            </a:r>
            <a:r>
              <a:rPr lang="sv-SE" dirty="0" err="1"/>
              <a:t>dolor</a:t>
            </a:r>
            <a:r>
              <a:rPr lang="sv-SE" dirty="0"/>
              <a:t> in </a:t>
            </a:r>
            <a:r>
              <a:rPr lang="sv-SE" dirty="0" err="1"/>
              <a:t>reprehenderit</a:t>
            </a:r>
            <a:r>
              <a:rPr lang="sv-SE" dirty="0"/>
              <a:t> in </a:t>
            </a:r>
            <a:r>
              <a:rPr lang="sv-SE" dirty="0" err="1"/>
              <a:t>voluptate</a:t>
            </a:r>
            <a:r>
              <a:rPr lang="sv-SE" dirty="0"/>
              <a:t> </a:t>
            </a:r>
            <a:r>
              <a:rPr lang="sv-SE" dirty="0" err="1"/>
              <a:t>velit</a:t>
            </a:r>
            <a:r>
              <a:rPr lang="sv-SE" dirty="0"/>
              <a:t> esse </a:t>
            </a:r>
            <a:r>
              <a:rPr lang="sv-SE" dirty="0" err="1"/>
              <a:t>cillum</a:t>
            </a:r>
            <a:r>
              <a:rPr lang="sv-SE" dirty="0"/>
              <a:t> </a:t>
            </a:r>
            <a:r>
              <a:rPr lang="sv-SE" dirty="0" err="1"/>
              <a:t>dolore</a:t>
            </a:r>
            <a:r>
              <a:rPr lang="sv-SE" dirty="0"/>
              <a:t> eu </a:t>
            </a:r>
            <a:r>
              <a:rPr lang="sv-SE" dirty="0" err="1"/>
              <a:t>fugiat</a:t>
            </a:r>
            <a:r>
              <a:rPr lang="sv-SE" dirty="0"/>
              <a:t> </a:t>
            </a:r>
            <a:r>
              <a:rPr lang="sv-SE" dirty="0" err="1"/>
              <a:t>nulla</a:t>
            </a:r>
            <a:r>
              <a:rPr lang="sv-SE" dirty="0"/>
              <a: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aliqua</a:t>
            </a:r>
            <a:r>
              <a:rPr lang="sv-SE" dirty="0"/>
              <a:t>. Ut </a:t>
            </a:r>
            <a:r>
              <a:rPr lang="sv-SE" dirty="0" err="1"/>
              <a:t>enim</a:t>
            </a:r>
            <a:r>
              <a:rPr lang="sv-SE" dirty="0"/>
              <a:t> ad </a:t>
            </a:r>
            <a:r>
              <a:rPr lang="sv-SE" dirty="0" err="1"/>
              <a:t>minim</a:t>
            </a:r>
            <a:r>
              <a:rPr lang="sv-SE" dirty="0"/>
              <a:t> </a:t>
            </a:r>
            <a:r>
              <a:rPr lang="sv-SE" dirty="0" err="1"/>
              <a:t>veniam</a:t>
            </a:r>
            <a:r>
              <a:rPr lang="sv-SE" dirty="0"/>
              <a:t>, </a:t>
            </a:r>
            <a:r>
              <a:rPr lang="sv-SE" dirty="0" err="1"/>
              <a:t>quis</a:t>
            </a:r>
            <a:r>
              <a:rPr lang="sv-SE" dirty="0"/>
              <a:t> </a:t>
            </a:r>
            <a:br>
              <a:rPr lang="sv-SE" dirty="0"/>
            </a:br>
            <a:r>
              <a:rPr lang="sv-SE" dirty="0" err="1"/>
              <a:t>nostrud</a:t>
            </a:r>
            <a:r>
              <a:rPr lang="sv-SE" dirty="0"/>
              <a:t> </a:t>
            </a:r>
            <a:r>
              <a:rPr lang="sv-SE" dirty="0" err="1"/>
              <a:t>exercitation</a:t>
            </a:r>
            <a:r>
              <a:rPr lang="sv-SE" dirty="0"/>
              <a:t> </a:t>
            </a:r>
            <a:r>
              <a:rPr lang="sv-SE" dirty="0" err="1"/>
              <a:t>ullamco</a:t>
            </a:r>
            <a:r>
              <a:rPr lang="sv-SE" dirty="0"/>
              <a:t> </a:t>
            </a:r>
            <a:r>
              <a:rPr lang="sv-SE" dirty="0" err="1"/>
              <a:t>laboris</a:t>
            </a:r>
            <a:r>
              <a:rPr lang="sv-SE" dirty="0"/>
              <a:t> </a:t>
            </a:r>
            <a:r>
              <a:rPr lang="sv-SE" dirty="0" err="1"/>
              <a:t>nisi</a:t>
            </a:r>
            <a:r>
              <a:rPr lang="sv-SE" dirty="0"/>
              <a:t>.</a:t>
            </a:r>
          </a:p>
          <a:p>
            <a:pPr lvl="0"/>
            <a:endParaRPr lang="sv-SE" dirty="0"/>
          </a:p>
        </p:txBody>
      </p:sp>
    </p:spTree>
    <p:extLst>
      <p:ext uri="{BB962C8B-B14F-4D97-AF65-F5344CB8AC3E}">
        <p14:creationId xmlns:p14="http://schemas.microsoft.com/office/powerpoint/2010/main" val="41641996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unktlista – en kolumn">
    <p:bg>
      <p:bgPr>
        <a:solidFill>
          <a:schemeClr val="bg2"/>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F01FE57-0B66-4E4A-A4E3-7CA651B69DED}"/>
              </a:ext>
            </a:extLst>
          </p:cNvPr>
          <p:cNvSpPr>
            <a:spLocks noGrp="1"/>
          </p:cNvSpPr>
          <p:nvPr>
            <p:ph type="title" hasCustomPrompt="1"/>
          </p:nvPr>
        </p:nvSpPr>
        <p:spPr>
          <a:xfrm>
            <a:off x="540000" y="584399"/>
            <a:ext cx="11013750" cy="648000"/>
          </a:xfrm>
        </p:spPr>
        <p:txBody>
          <a:bodyPr anchor="t" anchorCtr="0"/>
          <a:lstStyle/>
          <a:p>
            <a:r>
              <a:rPr lang="sv-SE" dirty="0"/>
              <a:t>Punktlista – en kolumn</a:t>
            </a:r>
          </a:p>
        </p:txBody>
      </p:sp>
      <p:sp>
        <p:nvSpPr>
          <p:cNvPr id="3" name="Platshållare för innehåll 2">
            <a:extLst>
              <a:ext uri="{FF2B5EF4-FFF2-40B4-BE49-F238E27FC236}">
                <a16:creationId xmlns:a16="http://schemas.microsoft.com/office/drawing/2014/main" id="{5EB0296A-89B5-3046-BFB0-3F4E7FD303BC}"/>
              </a:ext>
            </a:extLst>
          </p:cNvPr>
          <p:cNvSpPr>
            <a:spLocks noGrp="1"/>
          </p:cNvSpPr>
          <p:nvPr>
            <p:ph idx="1"/>
          </p:nvPr>
        </p:nvSpPr>
        <p:spPr>
          <a:xfrm>
            <a:off x="540000" y="1426788"/>
            <a:ext cx="11013750" cy="4398975"/>
          </a:xfrm>
          <a:prstGeom prst="rect">
            <a:avLst/>
          </a:prstGeom>
        </p:spPr>
        <p:txBody>
          <a:bodyPr>
            <a:noAutofit/>
          </a:bodyPr>
          <a:lstStyle>
            <a:lvl1pPr marL="228600" indent="-228600">
              <a:buClr>
                <a:schemeClr val="tx1"/>
              </a:buClr>
              <a:buSzPct val="110000"/>
              <a:buFont typeface="Arial" panose="020B0604020202020204" pitchFamily="34" charset="0"/>
              <a:buChar char="•"/>
              <a:defRPr/>
            </a:lvl1pPr>
            <a:lvl2pPr marL="685800" indent="-228600">
              <a:buClr>
                <a:schemeClr val="tx1"/>
              </a:buClr>
              <a:buSzPct val="110000"/>
              <a:buFont typeface="Arial" panose="020B0604020202020204" pitchFamily="34" charset="0"/>
              <a:buChar char="•"/>
              <a:defRPr/>
            </a:lvl2pPr>
            <a:lvl3pPr marL="1143000" indent="-228600">
              <a:buClr>
                <a:schemeClr val="tx1"/>
              </a:buClr>
              <a:buSzPct val="110000"/>
              <a:buFont typeface="Arial" panose="020B0604020202020204" pitchFamily="34" charset="0"/>
              <a:buChar char="•"/>
              <a:defRPr/>
            </a:lvl3pPr>
            <a:lvl4pPr marL="1657350" indent="-222250">
              <a:buFont typeface="Arial" panose="020B0604020202020204" pitchFamily="34" charset="0"/>
              <a:buChar char="•"/>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Slide Number">
            <a:extLst>
              <a:ext uri="{FF2B5EF4-FFF2-40B4-BE49-F238E27FC236}">
                <a16:creationId xmlns:a16="http://schemas.microsoft.com/office/drawing/2014/main" id="{02918C8E-2C49-6D47-A451-E4DD0F495620}"/>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D70FDE7B-3467-4105-A2A8-2D29B82BF99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5" name="Platshållare för sidfot 4">
            <a:extLst>
              <a:ext uri="{FF2B5EF4-FFF2-40B4-BE49-F238E27FC236}">
                <a16:creationId xmlns:a16="http://schemas.microsoft.com/office/drawing/2014/main" id="{1B2EDD86-4DE7-4E1E-B611-6D98B5ABF8C6}"/>
              </a:ext>
            </a:extLst>
          </p:cNvPr>
          <p:cNvSpPr>
            <a:spLocks noGrp="1"/>
          </p:cNvSpPr>
          <p:nvPr>
            <p:ph type="ftr" sz="quarter" idx="10"/>
          </p:nvPr>
        </p:nvSpPr>
        <p:spPr/>
        <p:txBody>
          <a:bodyPr/>
          <a:lstStyle/>
          <a:p>
            <a:r>
              <a:rPr lang="sv-SE"/>
              <a:t>Sidfot</a:t>
            </a:r>
            <a:endParaRPr lang="sv-SE" dirty="0"/>
          </a:p>
        </p:txBody>
      </p:sp>
    </p:spTree>
    <p:extLst>
      <p:ext uri="{BB962C8B-B14F-4D97-AF65-F5344CB8AC3E}">
        <p14:creationId xmlns:p14="http://schemas.microsoft.com/office/powerpoint/2010/main" val="34031373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 en kolumn med textplatta">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F01FE57-0B66-4E4A-A4E3-7CA651B69DED}"/>
              </a:ext>
            </a:extLst>
          </p:cNvPr>
          <p:cNvSpPr>
            <a:spLocks noGrp="1"/>
          </p:cNvSpPr>
          <p:nvPr>
            <p:ph type="title" hasCustomPrompt="1"/>
          </p:nvPr>
        </p:nvSpPr>
        <p:spPr>
          <a:xfrm>
            <a:off x="540000" y="577736"/>
            <a:ext cx="11013750" cy="648000"/>
          </a:xfrm>
        </p:spPr>
        <p:txBody>
          <a:bodyPr wrap="square" anchor="t" anchorCtr="0"/>
          <a:lstStyle/>
          <a:p>
            <a:r>
              <a:rPr lang="sv-SE" dirty="0"/>
              <a:t>Text – en kolumn med textplatta</a:t>
            </a:r>
          </a:p>
        </p:txBody>
      </p:sp>
      <p:sp>
        <p:nvSpPr>
          <p:cNvPr id="8" name="Slide Number">
            <a:extLst>
              <a:ext uri="{FF2B5EF4-FFF2-40B4-BE49-F238E27FC236}">
                <a16:creationId xmlns:a16="http://schemas.microsoft.com/office/drawing/2014/main" id="{02918C8E-2C49-6D47-A451-E4DD0F495620}"/>
              </a:ext>
            </a:extLst>
          </p:cNvPr>
          <p:cNvSpPr txBox="1">
            <a:spLocks noGrp="1"/>
          </p:cNvSpPr>
          <p:nvPr userDrawn="1"/>
        </p:nvSpPr>
        <p:spPr>
          <a:xfrm>
            <a:off x="11155680" y="248905"/>
            <a:ext cx="634225"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5" name="Platshållare för text 4">
            <a:extLst>
              <a:ext uri="{FF2B5EF4-FFF2-40B4-BE49-F238E27FC236}">
                <a16:creationId xmlns:a16="http://schemas.microsoft.com/office/drawing/2014/main" id="{F4A9122C-DD62-B443-B3E8-D02D23DD1977}"/>
              </a:ext>
            </a:extLst>
          </p:cNvPr>
          <p:cNvSpPr>
            <a:spLocks noGrp="1"/>
          </p:cNvSpPr>
          <p:nvPr>
            <p:ph type="body" sz="quarter" idx="10" hasCustomPrompt="1"/>
          </p:nvPr>
        </p:nvSpPr>
        <p:spPr>
          <a:xfrm>
            <a:off x="540000" y="4745587"/>
            <a:ext cx="11013750" cy="1025270"/>
          </a:xfrm>
          <a:prstGeom prst="rect">
            <a:avLst/>
          </a:prstGeom>
          <a:solidFill>
            <a:schemeClr val="accent1">
              <a:alpha val="34000"/>
            </a:schemeClr>
          </a:solidFill>
        </p:spPr>
        <p:txBody>
          <a:bodyPr lIns="360000" tIns="180000" rIns="360000" bIns="180000"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50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r>
              <a:rPr lang="sv-SE" dirty="0"/>
              <a:t>Textplattan ligger placerad såhär. Texten i plattan kan vara upp till tre rader.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aliqua</a:t>
            </a:r>
            <a:r>
              <a:rPr lang="sv-SE" dirty="0"/>
              <a:t>. Ut </a:t>
            </a:r>
            <a:r>
              <a:rPr lang="sv-SE" dirty="0" err="1"/>
              <a:t>enim</a:t>
            </a:r>
            <a:r>
              <a:rPr lang="sv-SE" dirty="0"/>
              <a:t> ad </a:t>
            </a:r>
            <a:r>
              <a:rPr lang="sv-SE" dirty="0" err="1"/>
              <a:t>minim</a:t>
            </a:r>
            <a:r>
              <a:rPr lang="sv-SE" dirty="0"/>
              <a:t> </a:t>
            </a:r>
            <a:r>
              <a:rPr lang="sv-SE" dirty="0" err="1"/>
              <a:t>veniam</a:t>
            </a:r>
            <a:r>
              <a:rPr lang="sv-SE" dirty="0"/>
              <a:t>, </a:t>
            </a:r>
            <a:r>
              <a:rPr lang="sv-SE" dirty="0" err="1"/>
              <a:t>quis</a:t>
            </a:r>
            <a:r>
              <a:rPr lang="sv-SE" dirty="0"/>
              <a:t> </a:t>
            </a:r>
            <a:r>
              <a:rPr lang="sv-SE" dirty="0" err="1"/>
              <a:t>nostrud</a:t>
            </a:r>
            <a:r>
              <a:rPr lang="sv-SE" dirty="0"/>
              <a:t> </a:t>
            </a:r>
            <a:r>
              <a:rPr lang="sv-SE" dirty="0" err="1"/>
              <a:t>exercitation</a:t>
            </a:r>
            <a:r>
              <a:rPr lang="sv-SE" dirty="0"/>
              <a:t> </a:t>
            </a:r>
            <a:r>
              <a:rPr lang="sv-SE" dirty="0" err="1"/>
              <a:t>ullamco</a:t>
            </a:r>
            <a:r>
              <a:rPr lang="sv-SE" dirty="0"/>
              <a:t> </a:t>
            </a:r>
            <a:r>
              <a:rPr lang="sv-SE" dirty="0" err="1"/>
              <a:t>laboris</a:t>
            </a:r>
            <a:r>
              <a:rPr lang="sv-SE" dirty="0"/>
              <a:t> </a:t>
            </a:r>
            <a:r>
              <a:rPr lang="sv-SE" dirty="0" err="1"/>
              <a:t>nisi</a:t>
            </a:r>
            <a:r>
              <a:rPr lang="sv-SE" dirty="0"/>
              <a:t> ut </a:t>
            </a:r>
            <a:r>
              <a:rPr lang="sv-SE" dirty="0" err="1"/>
              <a:t>aliquip</a:t>
            </a:r>
            <a:r>
              <a:rPr lang="sv-SE" dirty="0"/>
              <a:t> ex </a:t>
            </a:r>
            <a:r>
              <a:rPr lang="sv-SE" dirty="0" err="1"/>
              <a:t>ea</a:t>
            </a:r>
            <a:r>
              <a:rPr lang="sv-SE" dirty="0"/>
              <a:t> </a:t>
            </a:r>
            <a:r>
              <a:rPr lang="sv-SE" dirty="0" err="1"/>
              <a:t>commodo</a:t>
            </a:r>
            <a:r>
              <a:rPr lang="sv-SE" dirty="0"/>
              <a:t> </a:t>
            </a:r>
            <a:r>
              <a:rPr lang="sv-SE" dirty="0" err="1"/>
              <a:t>consequat</a:t>
            </a:r>
            <a:r>
              <a:rPr lang="sv-SE" dirty="0"/>
              <a:t>. </a:t>
            </a: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consectetur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a:t>
            </a:r>
            <a:endParaRPr lang="sv-SE" dirty="0"/>
          </a:p>
        </p:txBody>
      </p:sp>
      <p:pic>
        <p:nvPicPr>
          <p:cNvPr id="11" name="Bildobjekt 6">
            <a:extLst>
              <a:ext uri="{FF2B5EF4-FFF2-40B4-BE49-F238E27FC236}">
                <a16:creationId xmlns:a16="http://schemas.microsoft.com/office/drawing/2014/main" id="{F994EC1B-A125-4884-9C02-83D3B20DE53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text 10">
            <a:extLst>
              <a:ext uri="{FF2B5EF4-FFF2-40B4-BE49-F238E27FC236}">
                <a16:creationId xmlns:a16="http://schemas.microsoft.com/office/drawing/2014/main" id="{E0FDBFEF-FA32-4897-9CDA-29CE9B04175B}"/>
              </a:ext>
            </a:extLst>
          </p:cNvPr>
          <p:cNvSpPr>
            <a:spLocks noGrp="1"/>
          </p:cNvSpPr>
          <p:nvPr>
            <p:ph type="body" sz="quarter" idx="13" hasCustomPrompt="1"/>
          </p:nvPr>
        </p:nvSpPr>
        <p:spPr>
          <a:xfrm>
            <a:off x="540000" y="1426789"/>
            <a:ext cx="11013825" cy="2976510"/>
          </a:xfrm>
          <a:prstGeom prst="rect">
            <a:avLst/>
          </a:prstGeom>
        </p:spPr>
        <p:txBody>
          <a:bodyPr>
            <a:noAutofit/>
          </a:bodyPr>
          <a:lstStyle>
            <a:lvl1pPr>
              <a:lnSpc>
                <a:spcPct val="100000"/>
              </a:lnSpc>
              <a:spcBef>
                <a:spcPts val="0"/>
              </a:spcBef>
              <a:defRPr sz="1800"/>
            </a:lvl1pPr>
          </a:lstStyle>
          <a:p>
            <a:pPr lvl="0"/>
            <a:r>
              <a:rPr lang="sv-SE" dirty="0"/>
              <a:t>Nivå 2. Textutseende som ligger placerat på en spalt. </a:t>
            </a:r>
          </a:p>
          <a:p>
            <a:pPr lvl="0"/>
            <a:endParaRPr lang="sv-SE" dirty="0"/>
          </a:p>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aliqua</a:t>
            </a:r>
            <a:r>
              <a:rPr lang="sv-SE" dirty="0"/>
              <a:t>. Ut </a:t>
            </a:r>
            <a:r>
              <a:rPr lang="sv-SE" dirty="0" err="1"/>
              <a:t>enim</a:t>
            </a:r>
            <a:r>
              <a:rPr lang="sv-SE" dirty="0"/>
              <a:t> ad </a:t>
            </a:r>
            <a:r>
              <a:rPr lang="sv-SE" dirty="0" err="1"/>
              <a:t>minim</a:t>
            </a:r>
            <a:r>
              <a:rPr lang="sv-SE" dirty="0"/>
              <a:t> </a:t>
            </a:r>
            <a:r>
              <a:rPr lang="sv-SE" dirty="0" err="1"/>
              <a:t>veniam</a:t>
            </a:r>
            <a:r>
              <a:rPr lang="sv-SE" dirty="0"/>
              <a:t>, </a:t>
            </a:r>
            <a:r>
              <a:rPr lang="sv-SE" dirty="0" err="1"/>
              <a:t>quis</a:t>
            </a:r>
            <a:r>
              <a:rPr lang="sv-SE" dirty="0"/>
              <a:t> </a:t>
            </a:r>
            <a:r>
              <a:rPr lang="sv-SE" dirty="0" err="1"/>
              <a:t>nostrud</a:t>
            </a:r>
            <a:r>
              <a:rPr lang="sv-SE" dirty="0"/>
              <a:t> </a:t>
            </a:r>
            <a:r>
              <a:rPr lang="sv-SE" dirty="0" err="1"/>
              <a:t>exercitation</a:t>
            </a:r>
            <a:r>
              <a:rPr lang="sv-SE" dirty="0"/>
              <a:t> </a:t>
            </a:r>
            <a:r>
              <a:rPr lang="sv-SE" dirty="0" err="1"/>
              <a:t>ullamco</a:t>
            </a:r>
            <a:r>
              <a:rPr lang="sv-SE" dirty="0"/>
              <a:t> </a:t>
            </a:r>
            <a:r>
              <a:rPr lang="sv-SE" dirty="0" err="1"/>
              <a:t>laboris</a:t>
            </a:r>
            <a:r>
              <a:rPr lang="sv-SE" dirty="0"/>
              <a:t> </a:t>
            </a:r>
            <a:r>
              <a:rPr lang="sv-SE" dirty="0" err="1"/>
              <a:t>nisi</a:t>
            </a:r>
            <a:r>
              <a:rPr lang="sv-SE" dirty="0"/>
              <a:t> ut </a:t>
            </a:r>
            <a:r>
              <a:rPr lang="sv-SE" dirty="0" err="1"/>
              <a:t>aliquip</a:t>
            </a:r>
            <a:r>
              <a:rPr lang="sv-SE" dirty="0"/>
              <a:t> ex </a:t>
            </a:r>
          </a:p>
          <a:p>
            <a:pPr lvl="0"/>
            <a:r>
              <a:rPr lang="sv-SE" dirty="0" err="1"/>
              <a:t>ea</a:t>
            </a:r>
            <a:r>
              <a:rPr lang="sv-SE" dirty="0"/>
              <a:t> </a:t>
            </a:r>
            <a:r>
              <a:rPr lang="sv-SE" dirty="0" err="1"/>
              <a:t>commodo</a:t>
            </a:r>
            <a:r>
              <a:rPr lang="sv-SE" dirty="0"/>
              <a:t> </a:t>
            </a:r>
            <a:r>
              <a:rPr lang="sv-SE" dirty="0" err="1"/>
              <a:t>consequat</a:t>
            </a:r>
            <a:r>
              <a:rPr lang="sv-SE" dirty="0"/>
              <a:t>. </a:t>
            </a:r>
            <a:r>
              <a:rPr lang="sv-SE" dirty="0" err="1"/>
              <a:t>Duis</a:t>
            </a:r>
            <a:r>
              <a:rPr lang="sv-SE" dirty="0"/>
              <a:t> </a:t>
            </a:r>
            <a:r>
              <a:rPr lang="sv-SE" dirty="0" err="1"/>
              <a:t>aute</a:t>
            </a:r>
            <a:r>
              <a:rPr lang="sv-SE" dirty="0"/>
              <a:t> </a:t>
            </a:r>
            <a:r>
              <a:rPr lang="sv-SE" dirty="0" err="1"/>
              <a:t>irure</a:t>
            </a:r>
            <a:r>
              <a:rPr lang="sv-SE" dirty="0"/>
              <a:t> </a:t>
            </a:r>
            <a:r>
              <a:rPr lang="sv-SE" dirty="0" err="1"/>
              <a:t>dolor</a:t>
            </a:r>
            <a:r>
              <a:rPr lang="sv-SE" dirty="0"/>
              <a:t> in </a:t>
            </a:r>
            <a:r>
              <a:rPr lang="sv-SE" dirty="0" err="1"/>
              <a:t>reprehenderit</a:t>
            </a:r>
            <a:r>
              <a:rPr lang="sv-SE" dirty="0"/>
              <a:t> in </a:t>
            </a:r>
            <a:r>
              <a:rPr lang="sv-SE" dirty="0" err="1"/>
              <a:t>voluptate</a:t>
            </a:r>
            <a:r>
              <a:rPr lang="sv-SE" dirty="0"/>
              <a:t> </a:t>
            </a:r>
            <a:r>
              <a:rPr lang="sv-SE" dirty="0" err="1"/>
              <a:t>velit</a:t>
            </a:r>
            <a:r>
              <a:rPr lang="sv-SE" dirty="0"/>
              <a:t> esse </a:t>
            </a:r>
            <a:r>
              <a:rPr lang="sv-SE" dirty="0" err="1"/>
              <a:t>cillum</a:t>
            </a:r>
            <a:r>
              <a:rPr lang="sv-SE" dirty="0"/>
              <a:t> </a:t>
            </a:r>
            <a:r>
              <a:rPr lang="sv-SE" dirty="0" err="1"/>
              <a:t>dolore</a:t>
            </a:r>
            <a:r>
              <a:rPr lang="sv-SE" dirty="0"/>
              <a:t> eu </a:t>
            </a:r>
            <a:r>
              <a:rPr lang="sv-SE" dirty="0" err="1"/>
              <a:t>fugiat</a:t>
            </a:r>
            <a:r>
              <a:rPr lang="sv-SE" dirty="0"/>
              <a:t> </a:t>
            </a:r>
            <a:r>
              <a:rPr lang="sv-SE" dirty="0" err="1"/>
              <a:t>nulla</a:t>
            </a:r>
            <a:r>
              <a:rPr lang="sv-SE" dirty="0"/>
              <a: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aliqua</a:t>
            </a:r>
            <a:r>
              <a:rPr lang="sv-SE" dirty="0"/>
              <a:t>. Ut </a:t>
            </a:r>
            <a:r>
              <a:rPr lang="sv-SE" dirty="0" err="1"/>
              <a:t>enim</a:t>
            </a:r>
            <a:r>
              <a:rPr lang="sv-SE" dirty="0"/>
              <a:t> ad </a:t>
            </a:r>
            <a:r>
              <a:rPr lang="sv-SE" dirty="0" err="1"/>
              <a:t>minim</a:t>
            </a:r>
            <a:r>
              <a:rPr lang="sv-SE" dirty="0"/>
              <a:t> </a:t>
            </a:r>
            <a:r>
              <a:rPr lang="sv-SE" dirty="0" err="1"/>
              <a:t>veniam</a:t>
            </a:r>
            <a:r>
              <a:rPr lang="sv-SE" dirty="0"/>
              <a:t>, </a:t>
            </a:r>
            <a:r>
              <a:rPr lang="sv-SE" dirty="0" err="1"/>
              <a:t>quis</a:t>
            </a:r>
            <a:r>
              <a:rPr lang="sv-SE" dirty="0"/>
              <a:t> </a:t>
            </a:r>
            <a:br>
              <a:rPr lang="sv-SE" dirty="0"/>
            </a:br>
            <a:r>
              <a:rPr lang="sv-SE" dirty="0" err="1"/>
              <a:t>nostrud</a:t>
            </a:r>
            <a:r>
              <a:rPr lang="sv-SE" dirty="0"/>
              <a:t> </a:t>
            </a:r>
            <a:r>
              <a:rPr lang="sv-SE" dirty="0" err="1"/>
              <a:t>exercitation</a:t>
            </a:r>
            <a:r>
              <a:rPr lang="sv-SE" dirty="0"/>
              <a:t> </a:t>
            </a:r>
            <a:r>
              <a:rPr lang="sv-SE" dirty="0" err="1"/>
              <a:t>ullamco</a:t>
            </a:r>
            <a:r>
              <a:rPr lang="sv-SE" dirty="0"/>
              <a:t> </a:t>
            </a:r>
            <a:r>
              <a:rPr lang="sv-SE" dirty="0" err="1"/>
              <a:t>laboris</a:t>
            </a:r>
            <a:r>
              <a:rPr lang="sv-SE" dirty="0"/>
              <a:t> </a:t>
            </a:r>
            <a:r>
              <a:rPr lang="sv-SE" dirty="0" err="1"/>
              <a:t>nisi</a:t>
            </a:r>
            <a:r>
              <a:rPr lang="sv-SE" dirty="0"/>
              <a:t>.</a:t>
            </a:r>
          </a:p>
          <a:p>
            <a:pPr lvl="0"/>
            <a:endParaRPr lang="sv-SE" dirty="0"/>
          </a:p>
        </p:txBody>
      </p:sp>
    </p:spTree>
    <p:extLst>
      <p:ext uri="{BB962C8B-B14F-4D97-AF65-F5344CB8AC3E}">
        <p14:creationId xmlns:p14="http://schemas.microsoft.com/office/powerpoint/2010/main" val="9347227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 två kolumner">
    <p:bg>
      <p:bgPr>
        <a:solidFill>
          <a:schemeClr val="bg2"/>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50803AC-2E76-514A-A6AB-E661E288FCB9}"/>
              </a:ext>
            </a:extLst>
          </p:cNvPr>
          <p:cNvSpPr>
            <a:spLocks noGrp="1"/>
          </p:cNvSpPr>
          <p:nvPr>
            <p:ph type="title" hasCustomPrompt="1"/>
          </p:nvPr>
        </p:nvSpPr>
        <p:spPr>
          <a:xfrm>
            <a:off x="540000" y="577373"/>
            <a:ext cx="11013750" cy="648000"/>
          </a:xfrm>
        </p:spPr>
        <p:txBody>
          <a:bodyPr anchor="t"/>
          <a:lstStyle/>
          <a:p>
            <a:r>
              <a:rPr lang="sv-SE" dirty="0"/>
              <a:t>Text – två kolumner</a:t>
            </a:r>
          </a:p>
        </p:txBody>
      </p:sp>
      <p:sp>
        <p:nvSpPr>
          <p:cNvPr id="3" name="Platshållare för text 2">
            <a:extLst>
              <a:ext uri="{FF2B5EF4-FFF2-40B4-BE49-F238E27FC236}">
                <a16:creationId xmlns:a16="http://schemas.microsoft.com/office/drawing/2014/main" id="{9F922FE4-D9A3-6846-B9AF-507A921C6A59}"/>
              </a:ext>
            </a:extLst>
          </p:cNvPr>
          <p:cNvSpPr>
            <a:spLocks noGrp="1"/>
          </p:cNvSpPr>
          <p:nvPr>
            <p:ph type="body" idx="1" hasCustomPrompt="1"/>
          </p:nvPr>
        </p:nvSpPr>
        <p:spPr>
          <a:xfrm>
            <a:off x="539999" y="1426789"/>
            <a:ext cx="5436000" cy="920161"/>
          </a:xfrm>
          <a:prstGeom prst="rect">
            <a:avLst/>
          </a:prstGeo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dirty="0"/>
              <a:t>Nivå 1. Rubrik som är placerad på en spalt, där första nivån ser ut så här.</a:t>
            </a:r>
          </a:p>
        </p:txBody>
      </p:sp>
      <p:sp>
        <p:nvSpPr>
          <p:cNvPr id="4" name="Platshållare för innehåll 3">
            <a:extLst>
              <a:ext uri="{FF2B5EF4-FFF2-40B4-BE49-F238E27FC236}">
                <a16:creationId xmlns:a16="http://schemas.microsoft.com/office/drawing/2014/main" id="{E6C8A9F1-79E9-F241-BB56-C0ED8F6E9163}"/>
              </a:ext>
            </a:extLst>
          </p:cNvPr>
          <p:cNvSpPr>
            <a:spLocks noGrp="1"/>
          </p:cNvSpPr>
          <p:nvPr>
            <p:ph sz="half" idx="2" hasCustomPrompt="1"/>
          </p:nvPr>
        </p:nvSpPr>
        <p:spPr>
          <a:xfrm>
            <a:off x="539999" y="2465161"/>
            <a:ext cx="5436000" cy="2730125"/>
          </a:xfrm>
          <a:prstGeom prst="rect">
            <a:avLst/>
          </a:prstGeom>
        </p:spPr>
        <p:txBody>
          <a:bodyPr anchor="t"/>
          <a:lstStyle>
            <a:lvl1pPr marL="0" indent="0">
              <a:lnSpc>
                <a:spcPct val="100000"/>
              </a:lnSpc>
              <a:spcBef>
                <a:spcPts val="0"/>
              </a:spcBef>
              <a:buNone/>
              <a:defRPr sz="1800"/>
            </a:lvl1pPr>
            <a:lvl2pPr>
              <a:defRPr sz="1800"/>
            </a:lvl2pPr>
            <a:lvl3pPr>
              <a:defRPr sz="1800"/>
            </a:lvl3pPr>
            <a:lvl4pPr>
              <a:defRPr sz="1800"/>
            </a:lvl4pPr>
            <a:lvl5pPr>
              <a:defRPr sz="1800"/>
            </a:lvl5pPr>
          </a:lstStyle>
          <a:p>
            <a:pPr lvl="0"/>
            <a:r>
              <a:rPr lang="sv-SE" dirty="0"/>
              <a:t>Nivå 2. Textutseende som ligger placerat på två spalter. Infoga text, bild eller diagram.</a:t>
            </a:r>
          </a:p>
        </p:txBody>
      </p:sp>
      <p:sp>
        <p:nvSpPr>
          <p:cNvPr id="5" name="Platshållare för text 4">
            <a:extLst>
              <a:ext uri="{FF2B5EF4-FFF2-40B4-BE49-F238E27FC236}">
                <a16:creationId xmlns:a16="http://schemas.microsoft.com/office/drawing/2014/main" id="{93330C3A-594F-5D45-8C1A-385EC3B951A4}"/>
              </a:ext>
            </a:extLst>
          </p:cNvPr>
          <p:cNvSpPr>
            <a:spLocks noGrp="1"/>
          </p:cNvSpPr>
          <p:nvPr>
            <p:ph type="body" sz="quarter" idx="3" hasCustomPrompt="1"/>
          </p:nvPr>
        </p:nvSpPr>
        <p:spPr>
          <a:xfrm>
            <a:off x="6117750" y="1426789"/>
            <a:ext cx="5436000" cy="920161"/>
          </a:xfrm>
          <a:prstGeom prst="rect">
            <a:avLst/>
          </a:prstGeo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a:t>Nivå 1. Rubrik som är placerad på en spalt, där första nivån ser ut så här.</a:t>
            </a:r>
          </a:p>
        </p:txBody>
      </p:sp>
      <p:sp>
        <p:nvSpPr>
          <p:cNvPr id="6" name="Platshållare för innehåll 5">
            <a:extLst>
              <a:ext uri="{FF2B5EF4-FFF2-40B4-BE49-F238E27FC236}">
                <a16:creationId xmlns:a16="http://schemas.microsoft.com/office/drawing/2014/main" id="{1F26A6EB-A613-5143-8D53-741518F49C10}"/>
              </a:ext>
            </a:extLst>
          </p:cNvPr>
          <p:cNvSpPr>
            <a:spLocks noGrp="1"/>
          </p:cNvSpPr>
          <p:nvPr>
            <p:ph sz="quarter" idx="4" hasCustomPrompt="1"/>
          </p:nvPr>
        </p:nvSpPr>
        <p:spPr>
          <a:xfrm>
            <a:off x="6117750" y="2465161"/>
            <a:ext cx="5436000" cy="2730125"/>
          </a:xfrm>
          <a:prstGeom prst="rect">
            <a:avLst/>
          </a:prstGeom>
        </p:spPr>
        <p:txBody>
          <a:bodyPr anchor="t">
            <a:normAutofit/>
          </a:bodyPr>
          <a:lstStyle>
            <a:lvl1pPr marL="0" indent="0">
              <a:lnSpc>
                <a:spcPct val="100000"/>
              </a:lnSpc>
              <a:spcBef>
                <a:spcPts val="0"/>
              </a:spcBef>
              <a:buNone/>
              <a:defRPr sz="1800"/>
            </a:lvl1pPr>
            <a:lvl2pPr>
              <a:defRPr sz="1800"/>
            </a:lvl2pPr>
            <a:lvl3pPr>
              <a:defRPr sz="1800"/>
            </a:lvl3pPr>
            <a:lvl4pPr>
              <a:defRPr sz="1800"/>
            </a:lvl4pPr>
            <a:lvl5pPr>
              <a:defRPr sz="1800"/>
            </a:lvl5pPr>
          </a:lstStyle>
          <a:p>
            <a:pPr lvl="0"/>
            <a:r>
              <a:rPr lang="sv-SE" dirty="0"/>
              <a:t>Nivå 2. Textutseende som ligger placerat på två spalter. Infoga text, bild eller diagram.</a:t>
            </a:r>
          </a:p>
        </p:txBody>
      </p:sp>
      <p:sp>
        <p:nvSpPr>
          <p:cNvPr id="11" name="Slide Number">
            <a:extLst>
              <a:ext uri="{FF2B5EF4-FFF2-40B4-BE49-F238E27FC236}">
                <a16:creationId xmlns:a16="http://schemas.microsoft.com/office/drawing/2014/main" id="{08E2946B-2BB0-3945-B3A3-298C964B6EE7}"/>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9" name="Bildobjekt 6">
            <a:extLst>
              <a:ext uri="{FF2B5EF4-FFF2-40B4-BE49-F238E27FC236}">
                <a16:creationId xmlns:a16="http://schemas.microsoft.com/office/drawing/2014/main" id="{E346C6C5-5601-4FCE-9C32-33A31AB919B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8" name="Platshållare för sidfot 7">
            <a:extLst>
              <a:ext uri="{FF2B5EF4-FFF2-40B4-BE49-F238E27FC236}">
                <a16:creationId xmlns:a16="http://schemas.microsoft.com/office/drawing/2014/main" id="{AB8FE28C-AC6C-4A4C-933C-C21FB6A6813E}"/>
              </a:ext>
            </a:extLst>
          </p:cNvPr>
          <p:cNvSpPr>
            <a:spLocks noGrp="1"/>
          </p:cNvSpPr>
          <p:nvPr>
            <p:ph type="ftr" sz="quarter" idx="10"/>
          </p:nvPr>
        </p:nvSpPr>
        <p:spPr/>
        <p:txBody>
          <a:bodyPr/>
          <a:lstStyle/>
          <a:p>
            <a:r>
              <a:rPr lang="sv-SE"/>
              <a:t>Sidfot</a:t>
            </a:r>
            <a:endParaRPr lang="sv-SE" dirty="0"/>
          </a:p>
        </p:txBody>
      </p:sp>
    </p:spTree>
    <p:extLst>
      <p:ext uri="{BB962C8B-B14F-4D97-AF65-F5344CB8AC3E}">
        <p14:creationId xmlns:p14="http://schemas.microsoft.com/office/powerpoint/2010/main" val="19588711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nktlista – två kolumner">
    <p:bg>
      <p:bgPr>
        <a:solidFill>
          <a:schemeClr val="bg2"/>
        </a:solidFill>
        <a:effectLst/>
      </p:bgPr>
    </p:bg>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9C2027D0-A949-A546-B6BE-7C374EF84D18}"/>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a:p>
        </p:txBody>
      </p:sp>
      <p:pic>
        <p:nvPicPr>
          <p:cNvPr id="7" name="Bildobjekt 6">
            <a:extLst>
              <a:ext uri="{FF2B5EF4-FFF2-40B4-BE49-F238E27FC236}">
                <a16:creationId xmlns:a16="http://schemas.microsoft.com/office/drawing/2014/main" id="{80F66D3D-B89E-43BE-B2D8-A0454ECD481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5" name="Platshållare för sidfot 4">
            <a:extLst>
              <a:ext uri="{FF2B5EF4-FFF2-40B4-BE49-F238E27FC236}">
                <a16:creationId xmlns:a16="http://schemas.microsoft.com/office/drawing/2014/main" id="{03780989-B42B-475F-A452-5361686EA98B}"/>
              </a:ext>
            </a:extLst>
          </p:cNvPr>
          <p:cNvSpPr>
            <a:spLocks noGrp="1"/>
          </p:cNvSpPr>
          <p:nvPr>
            <p:ph type="ftr" sz="quarter" idx="10"/>
          </p:nvPr>
        </p:nvSpPr>
        <p:spPr/>
        <p:txBody>
          <a:bodyPr/>
          <a:lstStyle/>
          <a:p>
            <a:r>
              <a:rPr lang="sv-SE"/>
              <a:t>Sidfot</a:t>
            </a:r>
            <a:endParaRPr lang="sv-SE" dirty="0"/>
          </a:p>
        </p:txBody>
      </p:sp>
      <p:sp>
        <p:nvSpPr>
          <p:cNvPr id="6" name="Rubrik 5">
            <a:extLst>
              <a:ext uri="{FF2B5EF4-FFF2-40B4-BE49-F238E27FC236}">
                <a16:creationId xmlns:a16="http://schemas.microsoft.com/office/drawing/2014/main" id="{A50716CD-4684-4204-89CE-355EA430BD34}"/>
              </a:ext>
            </a:extLst>
          </p:cNvPr>
          <p:cNvSpPr>
            <a:spLocks noGrp="1"/>
          </p:cNvSpPr>
          <p:nvPr>
            <p:ph type="title" hasCustomPrompt="1"/>
          </p:nvPr>
        </p:nvSpPr>
        <p:spPr>
          <a:xfrm>
            <a:off x="540000" y="584398"/>
            <a:ext cx="11013750" cy="720000"/>
          </a:xfrm>
        </p:spPr>
        <p:txBody>
          <a:bodyPr/>
          <a:lstStyle>
            <a:lvl1pPr>
              <a:defRPr/>
            </a:lvl1pPr>
          </a:lstStyle>
          <a:p>
            <a:r>
              <a:rPr lang="sv-SE" dirty="0"/>
              <a:t>Punktlista i två kolumner</a:t>
            </a:r>
          </a:p>
        </p:txBody>
      </p:sp>
      <p:sp>
        <p:nvSpPr>
          <p:cNvPr id="8" name="Platshållare för innehåll 2">
            <a:extLst>
              <a:ext uri="{FF2B5EF4-FFF2-40B4-BE49-F238E27FC236}">
                <a16:creationId xmlns:a16="http://schemas.microsoft.com/office/drawing/2014/main" id="{7B3C1260-4256-44DF-B22B-9B08F707CBFC}"/>
              </a:ext>
            </a:extLst>
          </p:cNvPr>
          <p:cNvSpPr>
            <a:spLocks noGrp="1"/>
          </p:cNvSpPr>
          <p:nvPr>
            <p:ph idx="11" hasCustomPrompt="1"/>
          </p:nvPr>
        </p:nvSpPr>
        <p:spPr>
          <a:xfrm>
            <a:off x="540000" y="1426789"/>
            <a:ext cx="5436000" cy="4370696"/>
          </a:xfrm>
          <a:prstGeom prst="rect">
            <a:avLst/>
          </a:prstGeom>
        </p:spPr>
        <p:txBody>
          <a:bodyPr/>
          <a:lstStyle>
            <a:lvl1pPr marL="228600" indent="-228600">
              <a:buClr>
                <a:schemeClr val="tx1"/>
              </a:buClr>
              <a:buSzPct val="110000"/>
              <a:buFont typeface="Arial" panose="020B0604020202020204" pitchFamily="34" charset="0"/>
              <a:buChar char="•"/>
              <a:defRPr/>
            </a:lvl1pPr>
            <a:lvl2pPr marL="685800" indent="-228600">
              <a:buClr>
                <a:schemeClr val="tx1"/>
              </a:buClr>
              <a:buSzPct val="110000"/>
              <a:buFont typeface="Arial" panose="020B0604020202020204" pitchFamily="34" charset="0"/>
              <a:buChar char="•"/>
              <a:defRPr/>
            </a:lvl2pPr>
            <a:lvl3pPr marL="1143000" indent="-228600">
              <a:buClr>
                <a:schemeClr val="tx1"/>
              </a:buClr>
              <a:buSzPct val="110000"/>
              <a:buFont typeface="Arial" panose="020B0604020202020204" pitchFamily="34" charset="0"/>
              <a:buChar char="•"/>
              <a:defRPr/>
            </a:lvl3pPr>
            <a:lvl4pPr marL="1657350" indent="-222250">
              <a:buFont typeface="Arial" panose="020B0604020202020204" pitchFamily="34" charset="0"/>
              <a:buChar char="•"/>
              <a:defRPr/>
            </a:lvl4pPr>
          </a:lstStyle>
          <a:p>
            <a:pPr lvl="0"/>
            <a:r>
              <a:rPr lang="sv-SE" dirty="0"/>
              <a:t>Nivå ett</a:t>
            </a:r>
          </a:p>
          <a:p>
            <a:pPr lvl="1"/>
            <a:r>
              <a:rPr lang="sv-SE" dirty="0"/>
              <a:t>Nivå två</a:t>
            </a:r>
          </a:p>
          <a:p>
            <a:pPr lvl="2"/>
            <a:r>
              <a:rPr lang="sv-SE" dirty="0"/>
              <a:t>Nivå tre</a:t>
            </a:r>
          </a:p>
          <a:p>
            <a:pPr lvl="3"/>
            <a:r>
              <a:rPr lang="sv-SE" dirty="0"/>
              <a:t>Nivå fyra</a:t>
            </a:r>
          </a:p>
        </p:txBody>
      </p:sp>
      <p:sp>
        <p:nvSpPr>
          <p:cNvPr id="10" name="Platshållare för innehåll 2">
            <a:extLst>
              <a:ext uri="{FF2B5EF4-FFF2-40B4-BE49-F238E27FC236}">
                <a16:creationId xmlns:a16="http://schemas.microsoft.com/office/drawing/2014/main" id="{13B15ECF-2D75-43A4-ABE4-219C1DF1D197}"/>
              </a:ext>
            </a:extLst>
          </p:cNvPr>
          <p:cNvSpPr>
            <a:spLocks noGrp="1"/>
          </p:cNvSpPr>
          <p:nvPr>
            <p:ph idx="12" hasCustomPrompt="1"/>
          </p:nvPr>
        </p:nvSpPr>
        <p:spPr>
          <a:xfrm>
            <a:off x="6117750" y="1426789"/>
            <a:ext cx="5436000" cy="4370696"/>
          </a:xfrm>
          <a:prstGeom prst="rect">
            <a:avLst/>
          </a:prstGeom>
        </p:spPr>
        <p:txBody>
          <a:bodyPr/>
          <a:lstStyle>
            <a:lvl1pPr marL="228600" indent="-228600">
              <a:buClr>
                <a:schemeClr val="tx1"/>
              </a:buClr>
              <a:buSzPct val="110000"/>
              <a:buFont typeface="Arial" panose="020B0604020202020204" pitchFamily="34" charset="0"/>
              <a:buChar char="•"/>
              <a:defRPr/>
            </a:lvl1pPr>
            <a:lvl2pPr marL="685800" indent="-228600">
              <a:buClr>
                <a:schemeClr val="tx1"/>
              </a:buClr>
              <a:buSzPct val="110000"/>
              <a:buFont typeface="Arial" panose="020B0604020202020204" pitchFamily="34" charset="0"/>
              <a:buChar char="•"/>
              <a:defRPr/>
            </a:lvl2pPr>
            <a:lvl3pPr marL="1143000" indent="-228600">
              <a:buClr>
                <a:schemeClr val="tx1"/>
              </a:buClr>
              <a:buSzPct val="110000"/>
              <a:buFont typeface="Arial" panose="020B0604020202020204" pitchFamily="34" charset="0"/>
              <a:buChar char="•"/>
              <a:defRPr/>
            </a:lvl3pPr>
            <a:lvl4pPr marL="1657350" indent="-222250">
              <a:buFont typeface="Arial" panose="020B0604020202020204" pitchFamily="34" charset="0"/>
              <a:buChar char="•"/>
              <a:defRPr/>
            </a:lvl4pPr>
          </a:lstStyle>
          <a:p>
            <a:pPr lvl="0"/>
            <a:r>
              <a:rPr lang="sv-SE" dirty="0"/>
              <a:t>Nivå ett</a:t>
            </a:r>
          </a:p>
          <a:p>
            <a:pPr lvl="1"/>
            <a:r>
              <a:rPr lang="sv-SE" dirty="0"/>
              <a:t>Nivå två</a:t>
            </a:r>
          </a:p>
          <a:p>
            <a:pPr lvl="2"/>
            <a:r>
              <a:rPr lang="sv-SE" dirty="0"/>
              <a:t>Nivå tre</a:t>
            </a:r>
          </a:p>
          <a:p>
            <a:pPr lvl="3"/>
            <a:r>
              <a:rPr lang="sv-SE" dirty="0"/>
              <a:t>Nivå fyra</a:t>
            </a:r>
          </a:p>
        </p:txBody>
      </p:sp>
    </p:spTree>
    <p:extLst>
      <p:ext uri="{BB962C8B-B14F-4D97-AF65-F5344CB8AC3E}">
        <p14:creationId xmlns:p14="http://schemas.microsoft.com/office/powerpoint/2010/main" val="40954214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vdelare med rubrik">
    <p:bg>
      <p:bgPr>
        <a:solidFill>
          <a:schemeClr val="accent4">
            <a:alpha val="34000"/>
          </a:scheme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0C3AEC3-0B70-4649-AD4D-CC266BE1A95E}"/>
              </a:ext>
            </a:extLst>
          </p:cNvPr>
          <p:cNvSpPr>
            <a:spLocks noGrp="1"/>
          </p:cNvSpPr>
          <p:nvPr>
            <p:ph type="ctrTitle" hasCustomPrompt="1"/>
          </p:nvPr>
        </p:nvSpPr>
        <p:spPr>
          <a:xfrm>
            <a:off x="540000" y="2700600"/>
            <a:ext cx="9035444" cy="1152000"/>
          </a:xfrm>
        </p:spPr>
        <p:txBody>
          <a:bodyPr anchor="ctr">
            <a:normAutofit/>
          </a:bodyPr>
          <a:lstStyle>
            <a:lvl1pPr algn="l">
              <a:defRPr sz="4800"/>
            </a:lvl1pPr>
          </a:lstStyle>
          <a:p>
            <a:r>
              <a:rPr lang="sv-SE" dirty="0"/>
              <a:t>Avdelare med rubrik</a:t>
            </a:r>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7" name="Bildobjekt 6">
            <a:extLst>
              <a:ext uri="{FF2B5EF4-FFF2-40B4-BE49-F238E27FC236}">
                <a16:creationId xmlns:a16="http://schemas.microsoft.com/office/drawing/2014/main" id="{79C78A0C-2FC2-41EE-88D6-47E97ECE98B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Tree>
    <p:extLst>
      <p:ext uri="{BB962C8B-B14F-4D97-AF65-F5344CB8AC3E}">
        <p14:creationId xmlns:p14="http://schemas.microsoft.com/office/powerpoint/2010/main" val="2535079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slut 2">
    <p:bg>
      <p:bgPr>
        <a:solidFill>
          <a:schemeClr val="accent2"/>
        </a:solidFill>
        <a:effectLst/>
      </p:bgPr>
    </p:bg>
    <p:spTree>
      <p:nvGrpSpPr>
        <p:cNvPr id="1" name=""/>
        <p:cNvGrpSpPr/>
        <p:nvPr/>
      </p:nvGrpSpPr>
      <p:grpSpPr>
        <a:xfrm>
          <a:off x="0" y="0"/>
          <a:ext cx="0" cy="0"/>
          <a:chOff x="0" y="0"/>
          <a:chExt cx="0" cy="0"/>
        </a:xfrm>
      </p:grpSpPr>
      <p:pic>
        <p:nvPicPr>
          <p:cNvPr id="4" name="LOGO_Capio_vertical_RS_blue.pdf" descr="LOGO_Capio_vertical_RS_blue.pdf">
            <a:extLst>
              <a:ext uri="{FF2B5EF4-FFF2-40B4-BE49-F238E27FC236}">
                <a16:creationId xmlns:a16="http://schemas.microsoft.com/office/drawing/2014/main" id="{210C8A7C-B84E-714D-8834-58CF84B3561E}"/>
              </a:ext>
            </a:extLst>
          </p:cNvPr>
          <p:cNvPicPr>
            <a:picLocks noChangeAspect="1"/>
          </p:cNvPicPr>
          <p:nvPr userDrawn="1"/>
        </p:nvPicPr>
        <p:blipFill>
          <a:blip r:embed="rId2"/>
          <a:stretch>
            <a:fillRect/>
          </a:stretch>
        </p:blipFill>
        <p:spPr>
          <a:xfrm>
            <a:off x="4188000" y="1983027"/>
            <a:ext cx="3816000" cy="2891945"/>
          </a:xfrm>
          <a:prstGeom prst="rect">
            <a:avLst/>
          </a:prstGeom>
          <a:ln w="3175">
            <a:miter lim="400000"/>
          </a:ln>
        </p:spPr>
      </p:pic>
    </p:spTree>
    <p:extLst>
      <p:ext uri="{BB962C8B-B14F-4D97-AF65-F5344CB8AC3E}">
        <p14:creationId xmlns:p14="http://schemas.microsoft.com/office/powerpoint/2010/main" val="35666925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vdelare med längre text">
    <p:bg>
      <p:bgPr>
        <a:solidFill>
          <a:schemeClr val="accent4">
            <a:alpha val="34000"/>
          </a:scheme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0C3AEC3-0B70-4649-AD4D-CC266BE1A95E}"/>
              </a:ext>
            </a:extLst>
          </p:cNvPr>
          <p:cNvSpPr>
            <a:spLocks noGrp="1"/>
          </p:cNvSpPr>
          <p:nvPr>
            <p:ph type="ctrTitle" hasCustomPrompt="1"/>
          </p:nvPr>
        </p:nvSpPr>
        <p:spPr>
          <a:xfrm>
            <a:off x="1054100" y="1918140"/>
            <a:ext cx="7886700" cy="2895600"/>
          </a:xfrm>
        </p:spPr>
        <p:txBody>
          <a:bodyPr anchor="ctr">
            <a:normAutofit/>
          </a:bodyPr>
          <a:lstStyle>
            <a:lvl1pPr algn="l">
              <a:defRPr sz="4000" b="0"/>
            </a:lvl1pPr>
          </a:lstStyle>
          <a:p>
            <a:r>
              <a:rPr lang="sv-SE" dirty="0">
                <a:latin typeface="Proxima Nova Rg" panose="02000506030000020004" pitchFamily="2" charset="0"/>
                <a:cs typeface="Arial" panose="020B0604020202020204" pitchFamily="34" charset="0"/>
              </a:rPr>
              <a:t>Avdelare med text.</a:t>
            </a:r>
            <a:br>
              <a:rPr lang="sv-SE" dirty="0">
                <a:latin typeface="Proxima Nova Rg" panose="02000506030000020004" pitchFamily="2" charset="0"/>
                <a:cs typeface="Arial" panose="020B0604020202020204" pitchFamily="34" charset="0"/>
              </a:rPr>
            </a:b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br>
              <a:rPr lang="sv-SE" dirty="0">
                <a:latin typeface="Proxima Nova Rg" panose="02000506030000020004" pitchFamily="2" charset="0"/>
                <a:cs typeface="Arial" panose="020B0604020202020204" pitchFamily="34" charset="0"/>
              </a:rPr>
            </a:br>
            <a:r>
              <a:rPr lang="sv-SE" dirty="0" err="1">
                <a:latin typeface="Proxima Nova Rg" panose="02000506030000020004" pitchFamily="2" charset="0"/>
                <a:cs typeface="Arial" panose="020B0604020202020204" pitchFamily="34" charset="0"/>
              </a:rPr>
              <a:t>consectetur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elit, sed 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a:t>
            </a:r>
            <a:endParaRPr lang="sv-SE" dirty="0"/>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46055"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b="0"/>
              <a:pPr/>
              <a:t>‹#›</a:t>
            </a:fld>
            <a:endParaRPr sz="1000" b="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Tree>
    <p:extLst>
      <p:ext uri="{BB962C8B-B14F-4D97-AF65-F5344CB8AC3E}">
        <p14:creationId xmlns:p14="http://schemas.microsoft.com/office/powerpoint/2010/main" val="24430279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ld med text till höger">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09AB7094-39E3-3D48-A425-40F079456502}"/>
              </a:ext>
            </a:extLst>
          </p:cNvPr>
          <p:cNvSpPr>
            <a:spLocks noGrp="1"/>
          </p:cNvSpPr>
          <p:nvPr>
            <p:ph type="pic" sz="quarter" idx="10" hasCustomPrompt="1"/>
          </p:nvPr>
        </p:nvSpPr>
        <p:spPr>
          <a:xfrm>
            <a:off x="0" y="0"/>
            <a:ext cx="4644000" cy="6858000"/>
          </a:xfrm>
          <a:prstGeom prst="rect">
            <a:avLst/>
          </a:prstGeom>
          <a:solidFill>
            <a:schemeClr val="bg1">
              <a:lumMod val="95000"/>
            </a:schemeClr>
          </a:solidFill>
        </p:spPr>
        <p:txBody>
          <a:bodyPr anchor="ctr"/>
          <a:lstStyle>
            <a:lvl1pPr marL="0" indent="0" algn="ctr">
              <a:buNone/>
              <a:defRPr/>
            </a:lvl1pPr>
          </a:lstStyle>
          <a:p>
            <a:r>
              <a:rPr lang="sv-SE" dirty="0"/>
              <a:t>Infoga bild</a:t>
            </a:r>
          </a:p>
        </p:txBody>
      </p:sp>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1" name="Bildobjekt 6">
            <a:extLst>
              <a:ext uri="{FF2B5EF4-FFF2-40B4-BE49-F238E27FC236}">
                <a16:creationId xmlns:a16="http://schemas.microsoft.com/office/drawing/2014/main" id="{2B89A30C-0039-4F36-BFCA-154FEF1ADBF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2" name="Platshållare för text 4">
            <a:extLst>
              <a:ext uri="{FF2B5EF4-FFF2-40B4-BE49-F238E27FC236}">
                <a16:creationId xmlns:a16="http://schemas.microsoft.com/office/drawing/2014/main" id="{40DD5EB6-CF3E-4BD3-9ECD-DD54B1DD3B5B}"/>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
        <p:nvSpPr>
          <p:cNvPr id="13" name="Platshållare för text 2">
            <a:extLst>
              <a:ext uri="{FF2B5EF4-FFF2-40B4-BE49-F238E27FC236}">
                <a16:creationId xmlns:a16="http://schemas.microsoft.com/office/drawing/2014/main" id="{7A52F5D3-36D1-4BA3-B761-8DF47E0A3D55}"/>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a:t>Text och bild</a:t>
            </a:r>
          </a:p>
        </p:txBody>
      </p:sp>
    </p:spTree>
    <p:extLst>
      <p:ext uri="{BB962C8B-B14F-4D97-AF65-F5344CB8AC3E}">
        <p14:creationId xmlns:p14="http://schemas.microsoft.com/office/powerpoint/2010/main" val="39293894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ed text till vänster">
    <p:spTree>
      <p:nvGrpSpPr>
        <p:cNvPr id="1" name=""/>
        <p:cNvGrpSpPr/>
        <p:nvPr/>
      </p:nvGrpSpPr>
      <p:grpSpPr>
        <a:xfrm>
          <a:off x="0" y="0"/>
          <a:ext cx="0" cy="0"/>
          <a:chOff x="0" y="0"/>
          <a:chExt cx="0" cy="0"/>
        </a:xfrm>
      </p:grpSpPr>
      <p:pic>
        <p:nvPicPr>
          <p:cNvPr id="11" name="Bildobjekt 6">
            <a:extLst>
              <a:ext uri="{FF2B5EF4-FFF2-40B4-BE49-F238E27FC236}">
                <a16:creationId xmlns:a16="http://schemas.microsoft.com/office/drawing/2014/main" id="{2B89A30C-0039-4F36-BFCA-154FEF1ADBF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7" name="Platshållare för bild 6">
            <a:extLst>
              <a:ext uri="{FF2B5EF4-FFF2-40B4-BE49-F238E27FC236}">
                <a16:creationId xmlns:a16="http://schemas.microsoft.com/office/drawing/2014/main" id="{09AB7094-39E3-3D48-A425-40F079456502}"/>
              </a:ext>
            </a:extLst>
          </p:cNvPr>
          <p:cNvSpPr>
            <a:spLocks noGrp="1"/>
          </p:cNvSpPr>
          <p:nvPr>
            <p:ph type="pic" sz="quarter" idx="10" hasCustomPrompt="1"/>
          </p:nvPr>
        </p:nvSpPr>
        <p:spPr>
          <a:xfrm>
            <a:off x="7548000" y="0"/>
            <a:ext cx="4644000" cy="6858000"/>
          </a:xfrm>
          <a:prstGeom prst="rect">
            <a:avLst/>
          </a:prstGeom>
          <a:solidFill>
            <a:schemeClr val="bg1">
              <a:lumMod val="95000"/>
            </a:schemeClr>
          </a:solidFill>
        </p:spPr>
        <p:txBody>
          <a:bodyPr anchor="ctr"/>
          <a:lstStyle>
            <a:lvl1pPr marL="0" indent="0" algn="ctr">
              <a:buNone/>
              <a:defRPr/>
            </a:lvl1pPr>
          </a:lstStyle>
          <a:p>
            <a:r>
              <a:rPr lang="sv-SE" dirty="0"/>
              <a:t>Infoga bild</a:t>
            </a:r>
          </a:p>
        </p:txBody>
      </p:sp>
      <p:sp>
        <p:nvSpPr>
          <p:cNvPr id="8" name="Platshållare för text 4">
            <a:extLst>
              <a:ext uri="{FF2B5EF4-FFF2-40B4-BE49-F238E27FC236}">
                <a16:creationId xmlns:a16="http://schemas.microsoft.com/office/drawing/2014/main" id="{054EC61A-630D-4D28-A374-1A9D240D1596}"/>
              </a:ext>
            </a:extLst>
          </p:cNvPr>
          <p:cNvSpPr>
            <a:spLocks noGrp="1"/>
          </p:cNvSpPr>
          <p:nvPr>
            <p:ph type="body" sz="quarter" idx="12" hasCustomPrompt="1"/>
          </p:nvPr>
        </p:nvSpPr>
        <p:spPr>
          <a:xfrm>
            <a:off x="540000" y="1426789"/>
            <a:ext cx="6197979" cy="4686356"/>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
        <p:nvSpPr>
          <p:cNvPr id="10" name="Platshållare för text 2">
            <a:extLst>
              <a:ext uri="{FF2B5EF4-FFF2-40B4-BE49-F238E27FC236}">
                <a16:creationId xmlns:a16="http://schemas.microsoft.com/office/drawing/2014/main" id="{C7075A4C-BB47-4A72-A22F-9220D7E60811}"/>
              </a:ext>
            </a:extLst>
          </p:cNvPr>
          <p:cNvSpPr>
            <a:spLocks noGrp="1"/>
          </p:cNvSpPr>
          <p:nvPr>
            <p:ph type="body" sz="quarter" idx="13" hasCustomPrompt="1"/>
          </p:nvPr>
        </p:nvSpPr>
        <p:spPr>
          <a:xfrm>
            <a:off x="540000" y="573534"/>
            <a:ext cx="6199200" cy="648000"/>
          </a:xfrm>
          <a:prstGeom prst="rect">
            <a:avLst/>
          </a:prstGeom>
        </p:spPr>
        <p:txBody>
          <a:bodyPr anchor="t">
            <a:normAutofit/>
          </a:bodyPr>
          <a:lstStyle>
            <a:lvl1pPr marL="0" indent="0">
              <a:buNone/>
              <a:defRPr sz="4000" b="1"/>
            </a:lvl1pPr>
          </a:lstStyle>
          <a:p>
            <a:r>
              <a:rPr lang="sv-SE"/>
              <a:t>Text och bild</a:t>
            </a:r>
          </a:p>
        </p:txBody>
      </p:sp>
    </p:spTree>
    <p:extLst>
      <p:ext uri="{BB962C8B-B14F-4D97-AF65-F5344CB8AC3E}">
        <p14:creationId xmlns:p14="http://schemas.microsoft.com/office/powerpoint/2010/main" val="21419193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ld med text till höger 1">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1" name="Bildobjekt 6">
            <a:extLst>
              <a:ext uri="{FF2B5EF4-FFF2-40B4-BE49-F238E27FC236}">
                <a16:creationId xmlns:a16="http://schemas.microsoft.com/office/drawing/2014/main" id="{2B89A30C-0039-4F36-BFCA-154FEF1ADBF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2" name="Platshållare för text 4">
            <a:extLst>
              <a:ext uri="{FF2B5EF4-FFF2-40B4-BE49-F238E27FC236}">
                <a16:creationId xmlns:a16="http://schemas.microsoft.com/office/drawing/2014/main" id="{40DD5EB6-CF3E-4BD3-9ECD-DD54B1DD3B5B}"/>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
        <p:nvSpPr>
          <p:cNvPr id="13" name="Platshållare för text 2">
            <a:extLst>
              <a:ext uri="{FF2B5EF4-FFF2-40B4-BE49-F238E27FC236}">
                <a16:creationId xmlns:a16="http://schemas.microsoft.com/office/drawing/2014/main" id="{7A52F5D3-36D1-4BA3-B761-8DF47E0A3D55}"/>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a:t>Text och bild</a:t>
            </a:r>
          </a:p>
        </p:txBody>
      </p:sp>
      <p:pic>
        <p:nvPicPr>
          <p:cNvPr id="8" name="Bildobjekt 7">
            <a:extLst>
              <a:ext uri="{FF2B5EF4-FFF2-40B4-BE49-F238E27FC236}">
                <a16:creationId xmlns:a16="http://schemas.microsoft.com/office/drawing/2014/main" id="{4D4E5C0B-1675-456B-AB2A-1A594DC9DEBC}"/>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0"/>
            <a:ext cx="4590558" cy="6858000"/>
          </a:xfrm>
          <a:prstGeom prst="rect">
            <a:avLst/>
          </a:prstGeom>
        </p:spPr>
      </p:pic>
    </p:spTree>
    <p:extLst>
      <p:ext uri="{BB962C8B-B14F-4D97-AF65-F5344CB8AC3E}">
        <p14:creationId xmlns:p14="http://schemas.microsoft.com/office/powerpoint/2010/main" val="19721716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ild med text till höger 2">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1" name="Bildobjekt 6">
            <a:extLst>
              <a:ext uri="{FF2B5EF4-FFF2-40B4-BE49-F238E27FC236}">
                <a16:creationId xmlns:a16="http://schemas.microsoft.com/office/drawing/2014/main" id="{2B89A30C-0039-4F36-BFCA-154FEF1ADBF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3" name="Platshållare för text 2">
            <a:extLst>
              <a:ext uri="{FF2B5EF4-FFF2-40B4-BE49-F238E27FC236}">
                <a16:creationId xmlns:a16="http://schemas.microsoft.com/office/drawing/2014/main" id="{7A52F5D3-36D1-4BA3-B761-8DF47E0A3D55}"/>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a:t>Text och bild</a:t>
            </a:r>
          </a:p>
        </p:txBody>
      </p:sp>
      <p:pic>
        <p:nvPicPr>
          <p:cNvPr id="8" name="Bildobjekt 7">
            <a:extLst>
              <a:ext uri="{FF2B5EF4-FFF2-40B4-BE49-F238E27FC236}">
                <a16:creationId xmlns:a16="http://schemas.microsoft.com/office/drawing/2014/main" id="{4D4E5C0B-1675-456B-AB2A-1A594DC9DEBC}"/>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a:stretch/>
        </p:blipFill>
        <p:spPr>
          <a:xfrm>
            <a:off x="0" y="0"/>
            <a:ext cx="4644000" cy="6858000"/>
          </a:xfrm>
          <a:prstGeom prst="rect">
            <a:avLst/>
          </a:prstGeom>
        </p:spPr>
      </p:pic>
      <p:sp>
        <p:nvSpPr>
          <p:cNvPr id="7" name="Platshållare för text 4">
            <a:extLst>
              <a:ext uri="{FF2B5EF4-FFF2-40B4-BE49-F238E27FC236}">
                <a16:creationId xmlns:a16="http://schemas.microsoft.com/office/drawing/2014/main" id="{59CE2648-8341-49D9-B502-6EDEE2417EBA}"/>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33773086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ild med text till höger 3">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1" name="Bildobjekt 6">
            <a:extLst>
              <a:ext uri="{FF2B5EF4-FFF2-40B4-BE49-F238E27FC236}">
                <a16:creationId xmlns:a16="http://schemas.microsoft.com/office/drawing/2014/main" id="{2B89A30C-0039-4F36-BFCA-154FEF1ADBF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3" name="Platshållare för text 2">
            <a:extLst>
              <a:ext uri="{FF2B5EF4-FFF2-40B4-BE49-F238E27FC236}">
                <a16:creationId xmlns:a16="http://schemas.microsoft.com/office/drawing/2014/main" id="{7A52F5D3-36D1-4BA3-B761-8DF47E0A3D55}"/>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a:t>Text och bild</a:t>
            </a:r>
          </a:p>
        </p:txBody>
      </p:sp>
      <p:pic>
        <p:nvPicPr>
          <p:cNvPr id="8" name="Bildobjekt 7">
            <a:extLst>
              <a:ext uri="{FF2B5EF4-FFF2-40B4-BE49-F238E27FC236}">
                <a16:creationId xmlns:a16="http://schemas.microsoft.com/office/drawing/2014/main" id="{4D4E5C0B-1675-456B-AB2A-1A594DC9DEBC}"/>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0"/>
            <a:ext cx="4590091" cy="6858000"/>
          </a:xfrm>
          <a:prstGeom prst="rect">
            <a:avLst/>
          </a:prstGeom>
        </p:spPr>
      </p:pic>
      <p:sp>
        <p:nvSpPr>
          <p:cNvPr id="7" name="Platshållare för text 4">
            <a:extLst>
              <a:ext uri="{FF2B5EF4-FFF2-40B4-BE49-F238E27FC236}">
                <a16:creationId xmlns:a16="http://schemas.microsoft.com/office/drawing/2014/main" id="{83C45DC1-DA50-4BC2-93B2-831693D9BC04}"/>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20955413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ild med text till höger 4">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1" name="Bildobjekt 6">
            <a:extLst>
              <a:ext uri="{FF2B5EF4-FFF2-40B4-BE49-F238E27FC236}">
                <a16:creationId xmlns:a16="http://schemas.microsoft.com/office/drawing/2014/main" id="{2B89A30C-0039-4F36-BFCA-154FEF1ADBF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2" name="Platshållare för text 4">
            <a:extLst>
              <a:ext uri="{FF2B5EF4-FFF2-40B4-BE49-F238E27FC236}">
                <a16:creationId xmlns:a16="http://schemas.microsoft.com/office/drawing/2014/main" id="{40DD5EB6-CF3E-4BD3-9ECD-DD54B1DD3B5B}"/>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
        <p:nvSpPr>
          <p:cNvPr id="13" name="Platshållare för text 2">
            <a:extLst>
              <a:ext uri="{FF2B5EF4-FFF2-40B4-BE49-F238E27FC236}">
                <a16:creationId xmlns:a16="http://schemas.microsoft.com/office/drawing/2014/main" id="{7A52F5D3-36D1-4BA3-B761-8DF47E0A3D55}"/>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a:t>Text och bild</a:t>
            </a:r>
          </a:p>
        </p:txBody>
      </p:sp>
      <p:pic>
        <p:nvPicPr>
          <p:cNvPr id="8" name="Bildobjekt 7">
            <a:extLst>
              <a:ext uri="{FF2B5EF4-FFF2-40B4-BE49-F238E27FC236}">
                <a16:creationId xmlns:a16="http://schemas.microsoft.com/office/drawing/2014/main" id="{4D4E5C0B-1675-456B-AB2A-1A594DC9DEBC}"/>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0"/>
            <a:ext cx="4608185" cy="6858000"/>
          </a:xfrm>
          <a:prstGeom prst="rect">
            <a:avLst/>
          </a:prstGeom>
        </p:spPr>
      </p:pic>
    </p:spTree>
    <p:extLst>
      <p:ext uri="{BB962C8B-B14F-4D97-AF65-F5344CB8AC3E}">
        <p14:creationId xmlns:p14="http://schemas.microsoft.com/office/powerpoint/2010/main" val="22740492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ild med text till höger 5">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1" name="Bildobjekt 6">
            <a:extLst>
              <a:ext uri="{FF2B5EF4-FFF2-40B4-BE49-F238E27FC236}">
                <a16:creationId xmlns:a16="http://schemas.microsoft.com/office/drawing/2014/main" id="{2B89A30C-0039-4F36-BFCA-154FEF1ADBF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2" name="Platshållare för text 4">
            <a:extLst>
              <a:ext uri="{FF2B5EF4-FFF2-40B4-BE49-F238E27FC236}">
                <a16:creationId xmlns:a16="http://schemas.microsoft.com/office/drawing/2014/main" id="{40DD5EB6-CF3E-4BD3-9ECD-DD54B1DD3B5B}"/>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
        <p:nvSpPr>
          <p:cNvPr id="13" name="Platshållare för text 2">
            <a:extLst>
              <a:ext uri="{FF2B5EF4-FFF2-40B4-BE49-F238E27FC236}">
                <a16:creationId xmlns:a16="http://schemas.microsoft.com/office/drawing/2014/main" id="{7A52F5D3-36D1-4BA3-B761-8DF47E0A3D55}"/>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a:t>Text och bild</a:t>
            </a:r>
          </a:p>
        </p:txBody>
      </p:sp>
      <p:pic>
        <p:nvPicPr>
          <p:cNvPr id="8" name="Bildobjekt 7">
            <a:extLst>
              <a:ext uri="{FF2B5EF4-FFF2-40B4-BE49-F238E27FC236}">
                <a16:creationId xmlns:a16="http://schemas.microsoft.com/office/drawing/2014/main" id="{4D4E5C0B-1675-456B-AB2A-1A594DC9DEBC}"/>
              </a:ext>
            </a:extLst>
          </p:cNvPr>
          <p:cNvPicPr>
            <a:picLocks noChangeAspect="1"/>
          </p:cNvPicPr>
          <p:nvPr userDrawn="1"/>
        </p:nvPicPr>
        <p:blipFill rotWithShape="1">
          <a:blip r:embed="rId4" cstate="screen">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a:ext>
            </a:extLst>
          </a:blip>
          <a:srcRect/>
          <a:stretch/>
        </p:blipFill>
        <p:spPr>
          <a:xfrm>
            <a:off x="0" y="0"/>
            <a:ext cx="4581046" cy="6858000"/>
          </a:xfrm>
          <a:prstGeom prst="rect">
            <a:avLst/>
          </a:prstGeom>
        </p:spPr>
      </p:pic>
    </p:spTree>
    <p:extLst>
      <p:ext uri="{BB962C8B-B14F-4D97-AF65-F5344CB8AC3E}">
        <p14:creationId xmlns:p14="http://schemas.microsoft.com/office/powerpoint/2010/main" val="33631025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bild och punktlista">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09AB7094-39E3-3D48-A425-40F079456502}"/>
              </a:ext>
            </a:extLst>
          </p:cNvPr>
          <p:cNvSpPr>
            <a:spLocks noGrp="1"/>
          </p:cNvSpPr>
          <p:nvPr>
            <p:ph type="pic" sz="quarter" idx="10" hasCustomPrompt="1"/>
          </p:nvPr>
        </p:nvSpPr>
        <p:spPr>
          <a:xfrm>
            <a:off x="0" y="0"/>
            <a:ext cx="4644000" cy="6858000"/>
          </a:xfrm>
          <a:prstGeom prst="rect">
            <a:avLst/>
          </a:prstGeom>
          <a:solidFill>
            <a:schemeClr val="bg1">
              <a:lumMod val="95000"/>
            </a:schemeClr>
          </a:solidFill>
          <a:ln>
            <a:noFill/>
          </a:ln>
        </p:spPr>
        <p:txBody>
          <a:bodyPr anchor="ctr"/>
          <a:lstStyle>
            <a:lvl1pPr marL="0" indent="0" algn="ctr">
              <a:buNone/>
              <a:defRPr/>
            </a:lvl1pPr>
          </a:lstStyle>
          <a:p>
            <a:r>
              <a:rPr lang="sv-SE"/>
              <a:t>Infoga bild</a:t>
            </a:r>
          </a:p>
        </p:txBody>
      </p:sp>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10" name="Platshållare för text 4">
            <a:extLst>
              <a:ext uri="{FF2B5EF4-FFF2-40B4-BE49-F238E27FC236}">
                <a16:creationId xmlns:a16="http://schemas.microsoft.com/office/drawing/2014/main" id="{A37ED5B4-1574-6446-A05E-DE326966BDA2}"/>
              </a:ext>
            </a:extLst>
          </p:cNvPr>
          <p:cNvSpPr>
            <a:spLocks noGrp="1"/>
          </p:cNvSpPr>
          <p:nvPr>
            <p:ph type="body" sz="quarter" idx="3" hasCustomPrompt="1"/>
          </p:nvPr>
        </p:nvSpPr>
        <p:spPr>
          <a:xfrm>
            <a:off x="5355771" y="1426789"/>
            <a:ext cx="6197979" cy="920161"/>
          </a:xfrm>
          <a:prstGeom prst="rect">
            <a:avLst/>
          </a:prstGeom>
        </p:spPr>
        <p:txBody>
          <a:bodyPr anchor="t"/>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dirty="0"/>
              <a:t>Ingress som är placerad på en spalt, där det står </a:t>
            </a:r>
            <a:r>
              <a:rPr lang="sv-SE" dirty="0" err="1"/>
              <a:t>lorem</a:t>
            </a:r>
            <a:r>
              <a:rPr lang="sv-SE" dirty="0"/>
              <a:t> </a:t>
            </a:r>
            <a:r>
              <a:rPr lang="sv-SE" dirty="0" err="1"/>
              <a:t>ipsum</a:t>
            </a:r>
            <a:r>
              <a:rPr lang="sv-SE" dirty="0"/>
              <a:t> </a:t>
            </a:r>
            <a:r>
              <a:rPr lang="sv-SE" dirty="0" err="1"/>
              <a:t>dolor</a:t>
            </a:r>
            <a:r>
              <a:rPr lang="sv-SE" dirty="0"/>
              <a:t> </a:t>
            </a:r>
            <a:r>
              <a:rPr lang="sv-SE" dirty="0" err="1"/>
              <a:t>stet</a:t>
            </a:r>
            <a:r>
              <a:rPr lang="sv-SE" dirty="0"/>
              <a:t> </a:t>
            </a:r>
            <a:r>
              <a:rPr lang="sv-SE" dirty="0" err="1"/>
              <a:t>indurum</a:t>
            </a:r>
            <a:r>
              <a:rPr lang="sv-SE" dirty="0"/>
              <a:t> nu.</a:t>
            </a:r>
          </a:p>
        </p:txBody>
      </p:sp>
      <p:sp>
        <p:nvSpPr>
          <p:cNvPr id="11" name="Platshållare för innehåll 5">
            <a:extLst>
              <a:ext uri="{FF2B5EF4-FFF2-40B4-BE49-F238E27FC236}">
                <a16:creationId xmlns:a16="http://schemas.microsoft.com/office/drawing/2014/main" id="{2C89F4C6-76CE-874D-801C-CEF4E4193CF2}"/>
              </a:ext>
            </a:extLst>
          </p:cNvPr>
          <p:cNvSpPr>
            <a:spLocks noGrp="1"/>
          </p:cNvSpPr>
          <p:nvPr>
            <p:ph sz="quarter" idx="4" hasCustomPrompt="1"/>
          </p:nvPr>
        </p:nvSpPr>
        <p:spPr>
          <a:xfrm>
            <a:off x="5355771" y="2481063"/>
            <a:ext cx="6197979" cy="3344701"/>
          </a:xfrm>
          <a:prstGeom prst="rect">
            <a:avLst/>
          </a:prstGeom>
        </p:spPr>
        <p:txBody>
          <a:bodyPr anchor="t">
            <a:normAutofit/>
          </a:bodyPr>
          <a:lstStyle>
            <a:lvl1pPr marL="0" indent="0">
              <a:buClr>
                <a:schemeClr val="tx1"/>
              </a:buClr>
              <a:buSzPct val="110000"/>
              <a:buFont typeface="Arial" panose="020B0604020202020204" pitchFamily="34" charset="0"/>
              <a:buChar char="•"/>
              <a:defRPr sz="1800">
                <a:solidFill>
                  <a:schemeClr val="tx1"/>
                </a:solidFill>
                <a:latin typeface="+mn-lt"/>
              </a:defRPr>
            </a:lvl1pPr>
            <a:lvl2pPr>
              <a:defRPr sz="1800"/>
            </a:lvl2pPr>
            <a:lvl3pPr>
              <a:defRPr sz="1800"/>
            </a:lvl3pPr>
            <a:lvl4pPr>
              <a:defRPr sz="1800"/>
            </a:lvl4pPr>
            <a:lvl5pPr>
              <a:defRPr sz="1800"/>
            </a:lvl5pPr>
          </a:lstStyle>
          <a:p>
            <a:pPr marL="342900" indent="-342900"/>
            <a:r>
              <a:rPr lang="sv-SE" dirty="0"/>
              <a:t>Viktig text kan förstärkas i fet stil</a:t>
            </a:r>
          </a:p>
          <a:p>
            <a:pPr marL="342900" indent="-342900"/>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consectetur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342900" indent="-342900"/>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exercitation</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p>
          <a:p>
            <a:pPr marL="342900" indent="-342900"/>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
        <p:nvSpPr>
          <p:cNvPr id="8" name="Platshållare för text 2">
            <a:extLst>
              <a:ext uri="{FF2B5EF4-FFF2-40B4-BE49-F238E27FC236}">
                <a16:creationId xmlns:a16="http://schemas.microsoft.com/office/drawing/2014/main" id="{F883E733-C956-FB4C-A789-C64F4AA2B27D}"/>
              </a:ext>
            </a:extLst>
          </p:cNvPr>
          <p:cNvSpPr>
            <a:spLocks noGrp="1"/>
          </p:cNvSpPr>
          <p:nvPr>
            <p:ph type="body" sz="quarter" idx="11" hasCustomPrompt="1"/>
          </p:nvPr>
        </p:nvSpPr>
        <p:spPr>
          <a:xfrm>
            <a:off x="5355771" y="585485"/>
            <a:ext cx="6199200" cy="648000"/>
          </a:xfrm>
          <a:prstGeom prst="rect">
            <a:avLst/>
          </a:prstGeom>
        </p:spPr>
        <p:txBody>
          <a:bodyPr anchor="t">
            <a:normAutofit/>
          </a:bodyPr>
          <a:lstStyle>
            <a:lvl1pPr marL="0" indent="0">
              <a:buNone/>
              <a:defRPr sz="4000" b="1"/>
            </a:lvl1pPr>
          </a:lstStyle>
          <a:p>
            <a:r>
              <a:rPr lang="sv-SE"/>
              <a:t>Text, bild och punktlista</a:t>
            </a:r>
          </a:p>
        </p:txBody>
      </p:sp>
      <p:pic>
        <p:nvPicPr>
          <p:cNvPr id="13" name="Bildobjekt 6">
            <a:extLst>
              <a:ext uri="{FF2B5EF4-FFF2-40B4-BE49-F238E27FC236}">
                <a16:creationId xmlns:a16="http://schemas.microsoft.com/office/drawing/2014/main" id="{D10D27CA-13A9-44F7-911A-1EDB3D25C0A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Tree>
    <p:extLst>
      <p:ext uri="{BB962C8B-B14F-4D97-AF65-F5344CB8AC3E}">
        <p14:creationId xmlns:p14="http://schemas.microsoft.com/office/powerpoint/2010/main" val="16851748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ärgruta med text 1">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tx2">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färgruta</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2" name="Rubrik 1">
            <a:extLst>
              <a:ext uri="{FF2B5EF4-FFF2-40B4-BE49-F238E27FC236}">
                <a16:creationId xmlns:a16="http://schemas.microsoft.com/office/drawing/2014/main" id="{6ACA83B6-B249-4565-A4EE-1B99BECCAC46}"/>
              </a:ext>
            </a:extLst>
          </p:cNvPr>
          <p:cNvSpPr>
            <a:spLocks noGrp="1"/>
          </p:cNvSpPr>
          <p:nvPr>
            <p:ph type="title" hasCustomPrompt="1"/>
          </p:nvPr>
        </p:nvSpPr>
        <p:spPr>
          <a:xfrm>
            <a:off x="328033" y="486662"/>
            <a:ext cx="3044754" cy="2852737"/>
          </a:xfrm>
        </p:spPr>
        <p:txBody>
          <a:bodyPr anchor="t">
            <a:normAutofit/>
          </a:bodyPr>
          <a:lstStyle>
            <a:lvl1pPr>
              <a:lnSpc>
                <a:spcPts val="4800"/>
              </a:lnSpc>
              <a:defRPr sz="4800"/>
            </a:lvl1pPr>
          </a:lstStyle>
          <a:p>
            <a:r>
              <a:rPr lang="sv-SE"/>
              <a:t>Klicka här för att ändra text</a:t>
            </a:r>
          </a:p>
        </p:txBody>
      </p:sp>
      <p:sp>
        <p:nvSpPr>
          <p:cNvPr id="10" name="Platshållare för text 4">
            <a:extLst>
              <a:ext uri="{FF2B5EF4-FFF2-40B4-BE49-F238E27FC236}">
                <a16:creationId xmlns:a16="http://schemas.microsoft.com/office/drawing/2014/main" id="{FA5198D8-2FF4-4F5A-8E99-50B3B8061C82}"/>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3382897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 pålitlig partner - närvarande och nytänkande">
    <p:bg>
      <p:bgPr>
        <a:solidFill>
          <a:schemeClr val="bg2"/>
        </a:solidFill>
        <a:effectLst/>
      </p:bgPr>
    </p:bg>
    <p:spTree>
      <p:nvGrpSpPr>
        <p:cNvPr id="1" name=""/>
        <p:cNvGrpSpPr/>
        <p:nvPr/>
      </p:nvGrpSpPr>
      <p:grpSpPr>
        <a:xfrm>
          <a:off x="0" y="0"/>
          <a:ext cx="0" cy="0"/>
          <a:chOff x="0" y="0"/>
          <a:chExt cx="0" cy="0"/>
        </a:xfrm>
      </p:grpSpPr>
      <p:sp>
        <p:nvSpPr>
          <p:cNvPr id="3" name="textruta 2">
            <a:extLst>
              <a:ext uri="{FF2B5EF4-FFF2-40B4-BE49-F238E27FC236}">
                <a16:creationId xmlns:a16="http://schemas.microsoft.com/office/drawing/2014/main" id="{7FD61448-0995-4EC6-8BC5-68AA218E28DC}"/>
              </a:ext>
            </a:extLst>
          </p:cNvPr>
          <p:cNvSpPr txBox="1"/>
          <p:nvPr userDrawn="1"/>
        </p:nvSpPr>
        <p:spPr>
          <a:xfrm>
            <a:off x="1612899" y="3666172"/>
            <a:ext cx="8966200" cy="1477328"/>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4000" b="1" kern="1200" dirty="0">
                <a:solidFill>
                  <a:schemeClr val="tx1"/>
                </a:solidFill>
                <a:latin typeface="Proxima Nova Rg" panose="02000506030000020004" pitchFamily="2" charset="0"/>
                <a:ea typeface="+mn-ea"/>
                <a:cs typeface="Arial" panose="020B0604020202020204" pitchFamily="34" charset="0"/>
              </a:rPr>
              <a:t>En pålitlig partner – närvarande </a:t>
            </a:r>
            <a:br>
              <a:rPr lang="sv-SE" sz="4000" b="1" kern="1200" dirty="0">
                <a:solidFill>
                  <a:schemeClr val="tx1"/>
                </a:solidFill>
                <a:latin typeface="Proxima Nova Rg" panose="02000506030000020004" pitchFamily="2" charset="0"/>
                <a:ea typeface="+mn-ea"/>
                <a:cs typeface="Arial" panose="020B0604020202020204" pitchFamily="34" charset="0"/>
              </a:rPr>
            </a:br>
            <a:r>
              <a:rPr lang="sv-SE" sz="4000" b="1" kern="1200" dirty="0">
                <a:solidFill>
                  <a:schemeClr val="tx1"/>
                </a:solidFill>
                <a:latin typeface="Proxima Nova Rg" panose="02000506030000020004" pitchFamily="2" charset="0"/>
                <a:ea typeface="+mn-ea"/>
                <a:cs typeface="Arial" panose="020B0604020202020204" pitchFamily="34" charset="0"/>
              </a:rPr>
              <a:t>och nytänkande</a:t>
            </a:r>
          </a:p>
          <a:p>
            <a:endParaRPr lang="sv-SE" dirty="0"/>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pic>
        <p:nvPicPr>
          <p:cNvPr id="12" name="Bild 11">
            <a:extLst>
              <a:ext uri="{FF2B5EF4-FFF2-40B4-BE49-F238E27FC236}">
                <a16:creationId xmlns:a16="http://schemas.microsoft.com/office/drawing/2014/main" id="{05BFB6F5-990F-4690-9D6F-E5997C90C1E6}"/>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5238748" y="1714498"/>
            <a:ext cx="1714502" cy="1714502"/>
          </a:xfrm>
          <a:prstGeom prst="rect">
            <a:avLst/>
          </a:prstGeom>
        </p:spPr>
      </p:pic>
    </p:spTree>
    <p:extLst>
      <p:ext uri="{BB962C8B-B14F-4D97-AF65-F5344CB8AC3E}">
        <p14:creationId xmlns:p14="http://schemas.microsoft.com/office/powerpoint/2010/main" val="17789972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ärgruta med text 2">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7548000" y="-10049"/>
            <a:ext cx="4644000" cy="6876000"/>
          </a:xfrm>
          <a:prstGeom prst="rect">
            <a:avLst/>
          </a:prstGeom>
          <a:solidFill>
            <a:schemeClr val="tx2">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Rubrik 1">
            <a:extLst>
              <a:ext uri="{FF2B5EF4-FFF2-40B4-BE49-F238E27FC236}">
                <a16:creationId xmlns:a16="http://schemas.microsoft.com/office/drawing/2014/main" id="{B05C1FC6-65A7-F541-84E5-935AE5B31814}"/>
              </a:ext>
            </a:extLst>
          </p:cNvPr>
          <p:cNvSpPr>
            <a:spLocks noGrp="1"/>
          </p:cNvSpPr>
          <p:nvPr>
            <p:ph type="title" hasCustomPrompt="1"/>
          </p:nvPr>
        </p:nvSpPr>
        <p:spPr>
          <a:xfrm>
            <a:off x="7905645" y="486662"/>
            <a:ext cx="3044754" cy="2852737"/>
          </a:xfrm>
        </p:spPr>
        <p:txBody>
          <a:bodyPr anchor="t">
            <a:normAutofit/>
          </a:bodyPr>
          <a:lstStyle>
            <a:lvl1pPr>
              <a:lnSpc>
                <a:spcPts val="4800"/>
              </a:lnSpc>
              <a:defRPr sz="4800"/>
            </a:lvl1pPr>
          </a:lstStyle>
          <a:p>
            <a:r>
              <a:rPr lang="sv-SE"/>
              <a:t>Klicka här för att ändra text</a:t>
            </a:r>
          </a:p>
        </p:txBody>
      </p:sp>
      <p:sp>
        <p:nvSpPr>
          <p:cNvPr id="8" name="Slide Number">
            <a:extLst>
              <a:ext uri="{FF2B5EF4-FFF2-40B4-BE49-F238E27FC236}">
                <a16:creationId xmlns:a16="http://schemas.microsoft.com/office/drawing/2014/main" id="{D52160D7-D370-984E-BEC0-56A1A33B4D06}"/>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0" name="Bildobjekt 6">
            <a:extLst>
              <a:ext uri="{FF2B5EF4-FFF2-40B4-BE49-F238E27FC236}">
                <a16:creationId xmlns:a16="http://schemas.microsoft.com/office/drawing/2014/main" id="{10B62B32-8D74-43BD-ABAD-FCC913BA12E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1" name="Platshållare för text 4">
            <a:extLst>
              <a:ext uri="{FF2B5EF4-FFF2-40B4-BE49-F238E27FC236}">
                <a16:creationId xmlns:a16="http://schemas.microsoft.com/office/drawing/2014/main" id="{58C13CDA-5375-4D0E-9476-15377F52A06C}"/>
              </a:ext>
            </a:extLst>
          </p:cNvPr>
          <p:cNvSpPr>
            <a:spLocks noGrp="1"/>
          </p:cNvSpPr>
          <p:nvPr>
            <p:ph type="body" sz="quarter" idx="12" hasCustomPrompt="1"/>
          </p:nvPr>
        </p:nvSpPr>
        <p:spPr>
          <a:xfrm>
            <a:off x="540000" y="1426789"/>
            <a:ext cx="6197979" cy="4398975"/>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
        <p:nvSpPr>
          <p:cNvPr id="13" name="Platshållare för text 2">
            <a:extLst>
              <a:ext uri="{FF2B5EF4-FFF2-40B4-BE49-F238E27FC236}">
                <a16:creationId xmlns:a16="http://schemas.microsoft.com/office/drawing/2014/main" id="{21FECF80-EA46-4F7F-9549-35FE6999D15F}"/>
              </a:ext>
            </a:extLst>
          </p:cNvPr>
          <p:cNvSpPr>
            <a:spLocks noGrp="1"/>
          </p:cNvSpPr>
          <p:nvPr>
            <p:ph type="body" sz="quarter" idx="13" hasCustomPrompt="1"/>
          </p:nvPr>
        </p:nvSpPr>
        <p:spPr>
          <a:xfrm>
            <a:off x="540000" y="573534"/>
            <a:ext cx="6199200" cy="648000"/>
          </a:xfrm>
          <a:prstGeom prst="rect">
            <a:avLst/>
          </a:prstGeom>
        </p:spPr>
        <p:txBody>
          <a:bodyPr anchor="t">
            <a:normAutofit/>
          </a:bodyPr>
          <a:lstStyle>
            <a:lvl1pPr marL="0" indent="0">
              <a:buNone/>
              <a:defRPr sz="4000" b="1"/>
            </a:lvl1pPr>
          </a:lstStyle>
          <a:p>
            <a:r>
              <a:rPr lang="sv-SE" dirty="0"/>
              <a:t>Text och färgruta</a:t>
            </a:r>
          </a:p>
        </p:txBody>
      </p:sp>
    </p:spTree>
    <p:extLst>
      <p:ext uri="{BB962C8B-B14F-4D97-AF65-F5344CB8AC3E}">
        <p14:creationId xmlns:p14="http://schemas.microsoft.com/office/powerpoint/2010/main" val="21601717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ärgruta med text 3">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accent3">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färgruta</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Rubrik 1">
            <a:extLst>
              <a:ext uri="{FF2B5EF4-FFF2-40B4-BE49-F238E27FC236}">
                <a16:creationId xmlns:a16="http://schemas.microsoft.com/office/drawing/2014/main" id="{46468DB5-81C8-4698-9ADF-FC43980ABFD4}"/>
              </a:ext>
            </a:extLst>
          </p:cNvPr>
          <p:cNvSpPr>
            <a:spLocks noGrp="1"/>
          </p:cNvSpPr>
          <p:nvPr>
            <p:ph type="title" hasCustomPrompt="1"/>
          </p:nvPr>
        </p:nvSpPr>
        <p:spPr>
          <a:xfrm>
            <a:off x="328033" y="486662"/>
            <a:ext cx="3044754" cy="2852737"/>
          </a:xfrm>
        </p:spPr>
        <p:txBody>
          <a:bodyPr anchor="t">
            <a:normAutofit/>
          </a:bodyPr>
          <a:lstStyle>
            <a:lvl1pPr>
              <a:lnSpc>
                <a:spcPts val="4800"/>
              </a:lnSpc>
              <a:defRPr sz="4800"/>
            </a:lvl1pPr>
          </a:lstStyle>
          <a:p>
            <a:r>
              <a:rPr lang="sv-SE"/>
              <a:t>Klicka här för att ändra text</a:t>
            </a:r>
          </a:p>
        </p:txBody>
      </p:sp>
      <p:sp>
        <p:nvSpPr>
          <p:cNvPr id="11" name="Platshållare för text 4">
            <a:extLst>
              <a:ext uri="{FF2B5EF4-FFF2-40B4-BE49-F238E27FC236}">
                <a16:creationId xmlns:a16="http://schemas.microsoft.com/office/drawing/2014/main" id="{69053D2E-A6E0-4393-87EC-D0F186F7F3BD}"/>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3289126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ärgruta med text 4">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7548000" y="-18000"/>
            <a:ext cx="4644000" cy="6876000"/>
          </a:xfrm>
          <a:prstGeom prst="rect">
            <a:avLst/>
          </a:prstGeom>
          <a:solidFill>
            <a:schemeClr val="accent3">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Slide Number">
            <a:extLst>
              <a:ext uri="{FF2B5EF4-FFF2-40B4-BE49-F238E27FC236}">
                <a16:creationId xmlns:a16="http://schemas.microsoft.com/office/drawing/2014/main" id="{7BD53EA0-A79C-3F40-912A-3BAFAA09C5E2}"/>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0" name="Bildobjekt 6">
            <a:extLst>
              <a:ext uri="{FF2B5EF4-FFF2-40B4-BE49-F238E27FC236}">
                <a16:creationId xmlns:a16="http://schemas.microsoft.com/office/drawing/2014/main" id="{74F65D64-7A06-4DB3-8AFF-E236DB73014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3" name="Platshållare för text 2">
            <a:extLst>
              <a:ext uri="{FF2B5EF4-FFF2-40B4-BE49-F238E27FC236}">
                <a16:creationId xmlns:a16="http://schemas.microsoft.com/office/drawing/2014/main" id="{8AA42EF1-1C88-4C65-BC84-0F9799809E5A}"/>
              </a:ext>
            </a:extLst>
          </p:cNvPr>
          <p:cNvSpPr>
            <a:spLocks noGrp="1"/>
          </p:cNvSpPr>
          <p:nvPr>
            <p:ph type="body" sz="quarter" idx="13" hasCustomPrompt="1"/>
          </p:nvPr>
        </p:nvSpPr>
        <p:spPr>
          <a:xfrm>
            <a:off x="540000" y="573534"/>
            <a:ext cx="6199200" cy="648000"/>
          </a:xfrm>
          <a:prstGeom prst="rect">
            <a:avLst/>
          </a:prstGeom>
        </p:spPr>
        <p:txBody>
          <a:bodyPr anchor="t">
            <a:normAutofit/>
          </a:bodyPr>
          <a:lstStyle>
            <a:lvl1pPr marL="0" indent="0">
              <a:buNone/>
              <a:defRPr sz="4000" b="1"/>
            </a:lvl1pPr>
          </a:lstStyle>
          <a:p>
            <a:r>
              <a:rPr lang="sv-SE" dirty="0"/>
              <a:t>Text och färgruta</a:t>
            </a:r>
          </a:p>
        </p:txBody>
      </p:sp>
      <p:sp>
        <p:nvSpPr>
          <p:cNvPr id="14" name="Rubrik 1">
            <a:extLst>
              <a:ext uri="{FF2B5EF4-FFF2-40B4-BE49-F238E27FC236}">
                <a16:creationId xmlns:a16="http://schemas.microsoft.com/office/drawing/2014/main" id="{2F93CEE4-88DA-4983-BABE-A146C7421B56}"/>
              </a:ext>
            </a:extLst>
          </p:cNvPr>
          <p:cNvSpPr>
            <a:spLocks noGrp="1"/>
          </p:cNvSpPr>
          <p:nvPr>
            <p:ph type="title" hasCustomPrompt="1"/>
          </p:nvPr>
        </p:nvSpPr>
        <p:spPr>
          <a:xfrm>
            <a:off x="7905645" y="486662"/>
            <a:ext cx="3044754" cy="2852737"/>
          </a:xfrm>
        </p:spPr>
        <p:txBody>
          <a:bodyPr anchor="t">
            <a:normAutofit/>
          </a:bodyPr>
          <a:lstStyle>
            <a:lvl1pPr>
              <a:lnSpc>
                <a:spcPts val="4800"/>
              </a:lnSpc>
              <a:defRPr sz="4800"/>
            </a:lvl1pPr>
          </a:lstStyle>
          <a:p>
            <a:r>
              <a:rPr lang="sv-SE" dirty="0"/>
              <a:t>Klicka här för att ändra text</a:t>
            </a:r>
          </a:p>
        </p:txBody>
      </p:sp>
      <p:sp>
        <p:nvSpPr>
          <p:cNvPr id="8" name="Platshållare för text 4">
            <a:extLst>
              <a:ext uri="{FF2B5EF4-FFF2-40B4-BE49-F238E27FC236}">
                <a16:creationId xmlns:a16="http://schemas.microsoft.com/office/drawing/2014/main" id="{71440EF6-2272-4F0C-99FA-2B07BD8903D9}"/>
              </a:ext>
            </a:extLst>
          </p:cNvPr>
          <p:cNvSpPr>
            <a:spLocks noGrp="1"/>
          </p:cNvSpPr>
          <p:nvPr>
            <p:ph type="body" sz="quarter" idx="12" hasCustomPrompt="1"/>
          </p:nvPr>
        </p:nvSpPr>
        <p:spPr>
          <a:xfrm>
            <a:off x="540000" y="1426789"/>
            <a:ext cx="6197979" cy="4398975"/>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177595809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ärgruta med text 5">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accent4">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07554" y="248905"/>
            <a:ext cx="68235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färgruta</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Rubrik 1">
            <a:extLst>
              <a:ext uri="{FF2B5EF4-FFF2-40B4-BE49-F238E27FC236}">
                <a16:creationId xmlns:a16="http://schemas.microsoft.com/office/drawing/2014/main" id="{E9BA5B0B-EDDA-4703-AAFD-13DE1A5D5FC8}"/>
              </a:ext>
            </a:extLst>
          </p:cNvPr>
          <p:cNvSpPr>
            <a:spLocks noGrp="1"/>
          </p:cNvSpPr>
          <p:nvPr>
            <p:ph type="title" hasCustomPrompt="1"/>
          </p:nvPr>
        </p:nvSpPr>
        <p:spPr>
          <a:xfrm>
            <a:off x="328033" y="486662"/>
            <a:ext cx="3044754" cy="2852737"/>
          </a:xfrm>
        </p:spPr>
        <p:txBody>
          <a:bodyPr anchor="t">
            <a:normAutofit/>
          </a:bodyPr>
          <a:lstStyle>
            <a:lvl1pPr>
              <a:lnSpc>
                <a:spcPts val="4800"/>
              </a:lnSpc>
              <a:defRPr sz="4800"/>
            </a:lvl1pPr>
          </a:lstStyle>
          <a:p>
            <a:r>
              <a:rPr lang="sv-SE" dirty="0"/>
              <a:t>Klicka här för att ändra text</a:t>
            </a:r>
          </a:p>
        </p:txBody>
      </p:sp>
      <p:sp>
        <p:nvSpPr>
          <p:cNvPr id="11" name="Platshållare för text 4">
            <a:extLst>
              <a:ext uri="{FF2B5EF4-FFF2-40B4-BE49-F238E27FC236}">
                <a16:creationId xmlns:a16="http://schemas.microsoft.com/office/drawing/2014/main" id="{C7F7627A-C838-4734-95FC-1773DE0E9312}"/>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17731275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Färgruta med text 6">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7548000" y="-18000"/>
            <a:ext cx="4644000" cy="6876000"/>
          </a:xfrm>
          <a:prstGeom prst="rect">
            <a:avLst/>
          </a:prstGeom>
          <a:solidFill>
            <a:schemeClr val="accent4">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Slide Number">
            <a:extLst>
              <a:ext uri="{FF2B5EF4-FFF2-40B4-BE49-F238E27FC236}">
                <a16:creationId xmlns:a16="http://schemas.microsoft.com/office/drawing/2014/main" id="{7BD53EA0-A79C-3F40-912A-3BAFAA09C5E2}"/>
              </a:ext>
            </a:extLst>
          </p:cNvPr>
          <p:cNvSpPr txBox="1">
            <a:spLocks noGrp="1"/>
          </p:cNvSpPr>
          <p:nvPr userDrawn="1"/>
        </p:nvSpPr>
        <p:spPr>
          <a:xfrm>
            <a:off x="11155680" y="248905"/>
            <a:ext cx="634225"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smtClean="0"/>
              <a:pPr/>
              <a:t>‹#›</a:t>
            </a:fld>
            <a:endParaRPr sz="1000" dirty="0"/>
          </a:p>
        </p:txBody>
      </p:sp>
      <p:pic>
        <p:nvPicPr>
          <p:cNvPr id="10" name="Bildobjekt 6">
            <a:extLst>
              <a:ext uri="{FF2B5EF4-FFF2-40B4-BE49-F238E27FC236}">
                <a16:creationId xmlns:a16="http://schemas.microsoft.com/office/drawing/2014/main" id="{74F65D64-7A06-4DB3-8AFF-E236DB73014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3" name="Platshållare för text 2">
            <a:extLst>
              <a:ext uri="{FF2B5EF4-FFF2-40B4-BE49-F238E27FC236}">
                <a16:creationId xmlns:a16="http://schemas.microsoft.com/office/drawing/2014/main" id="{8AA42EF1-1C88-4C65-BC84-0F9799809E5A}"/>
              </a:ext>
            </a:extLst>
          </p:cNvPr>
          <p:cNvSpPr>
            <a:spLocks noGrp="1"/>
          </p:cNvSpPr>
          <p:nvPr>
            <p:ph type="body" sz="quarter" idx="13" hasCustomPrompt="1"/>
          </p:nvPr>
        </p:nvSpPr>
        <p:spPr>
          <a:xfrm>
            <a:off x="540000" y="573534"/>
            <a:ext cx="6199200" cy="648000"/>
          </a:xfrm>
          <a:prstGeom prst="rect">
            <a:avLst/>
          </a:prstGeom>
        </p:spPr>
        <p:txBody>
          <a:bodyPr anchor="t">
            <a:normAutofit/>
          </a:bodyPr>
          <a:lstStyle>
            <a:lvl1pPr marL="0" indent="0">
              <a:buNone/>
              <a:defRPr sz="4000" b="1"/>
            </a:lvl1pPr>
          </a:lstStyle>
          <a:p>
            <a:r>
              <a:rPr lang="sv-SE" dirty="0"/>
              <a:t>Text och färgruta</a:t>
            </a:r>
          </a:p>
        </p:txBody>
      </p:sp>
      <p:sp>
        <p:nvSpPr>
          <p:cNvPr id="8" name="Rubrik 1">
            <a:extLst>
              <a:ext uri="{FF2B5EF4-FFF2-40B4-BE49-F238E27FC236}">
                <a16:creationId xmlns:a16="http://schemas.microsoft.com/office/drawing/2014/main" id="{46EEF775-1008-4F0E-ADEE-2F719580C2AD}"/>
              </a:ext>
            </a:extLst>
          </p:cNvPr>
          <p:cNvSpPr>
            <a:spLocks noGrp="1"/>
          </p:cNvSpPr>
          <p:nvPr>
            <p:ph type="title" hasCustomPrompt="1"/>
          </p:nvPr>
        </p:nvSpPr>
        <p:spPr>
          <a:xfrm>
            <a:off x="7916155" y="486662"/>
            <a:ext cx="3044754" cy="2852737"/>
          </a:xfrm>
        </p:spPr>
        <p:txBody>
          <a:bodyPr anchor="t">
            <a:normAutofit/>
          </a:bodyPr>
          <a:lstStyle>
            <a:lvl1pPr>
              <a:lnSpc>
                <a:spcPts val="4800"/>
              </a:lnSpc>
              <a:defRPr sz="4800"/>
            </a:lvl1pPr>
          </a:lstStyle>
          <a:p>
            <a:r>
              <a:rPr lang="sv-SE" dirty="0"/>
              <a:t>Klicka här för att ändra text</a:t>
            </a:r>
          </a:p>
        </p:txBody>
      </p:sp>
      <p:sp>
        <p:nvSpPr>
          <p:cNvPr id="9" name="Platshållare för text 4">
            <a:extLst>
              <a:ext uri="{FF2B5EF4-FFF2-40B4-BE49-F238E27FC236}">
                <a16:creationId xmlns:a16="http://schemas.microsoft.com/office/drawing/2014/main" id="{5B19BFA3-3016-4CFF-9095-7B8B5F529C6B}"/>
              </a:ext>
            </a:extLst>
          </p:cNvPr>
          <p:cNvSpPr>
            <a:spLocks noGrp="1"/>
          </p:cNvSpPr>
          <p:nvPr>
            <p:ph type="body" sz="quarter" idx="12" hasCustomPrompt="1"/>
          </p:nvPr>
        </p:nvSpPr>
        <p:spPr>
          <a:xfrm>
            <a:off x="540000" y="1426789"/>
            <a:ext cx="6197979" cy="4398975"/>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23190340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ärgruta med text 7">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accent5">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färgruta</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Rubrik 1">
            <a:extLst>
              <a:ext uri="{FF2B5EF4-FFF2-40B4-BE49-F238E27FC236}">
                <a16:creationId xmlns:a16="http://schemas.microsoft.com/office/drawing/2014/main" id="{2B53A3BE-790B-4E6F-B262-82E7BE3A0DD5}"/>
              </a:ext>
            </a:extLst>
          </p:cNvPr>
          <p:cNvSpPr>
            <a:spLocks noGrp="1"/>
          </p:cNvSpPr>
          <p:nvPr>
            <p:ph type="title" hasCustomPrompt="1"/>
          </p:nvPr>
        </p:nvSpPr>
        <p:spPr>
          <a:xfrm>
            <a:off x="328033" y="486662"/>
            <a:ext cx="3044754" cy="2852737"/>
          </a:xfrm>
        </p:spPr>
        <p:txBody>
          <a:bodyPr anchor="t">
            <a:normAutofit/>
          </a:bodyPr>
          <a:lstStyle>
            <a:lvl1pPr>
              <a:lnSpc>
                <a:spcPts val="4800"/>
              </a:lnSpc>
              <a:defRPr sz="4800"/>
            </a:lvl1pPr>
          </a:lstStyle>
          <a:p>
            <a:r>
              <a:rPr lang="sv-SE"/>
              <a:t>Klicka här för att ändra text</a:t>
            </a:r>
          </a:p>
        </p:txBody>
      </p:sp>
      <p:sp>
        <p:nvSpPr>
          <p:cNvPr id="11" name="Platshållare för text 4">
            <a:extLst>
              <a:ext uri="{FF2B5EF4-FFF2-40B4-BE49-F238E27FC236}">
                <a16:creationId xmlns:a16="http://schemas.microsoft.com/office/drawing/2014/main" id="{403D4692-B26D-4FD8-874B-80CC74364BEA}"/>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418885628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ärgruta med text 8">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7548000" y="-18000"/>
            <a:ext cx="4644000" cy="6876000"/>
          </a:xfrm>
          <a:prstGeom prst="rect">
            <a:avLst/>
          </a:prstGeom>
          <a:solidFill>
            <a:schemeClr val="accent5">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Slide Number">
            <a:extLst>
              <a:ext uri="{FF2B5EF4-FFF2-40B4-BE49-F238E27FC236}">
                <a16:creationId xmlns:a16="http://schemas.microsoft.com/office/drawing/2014/main" id="{7BD53EA0-A79C-3F40-912A-3BAFAA09C5E2}"/>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0" name="Bildobjekt 6">
            <a:extLst>
              <a:ext uri="{FF2B5EF4-FFF2-40B4-BE49-F238E27FC236}">
                <a16:creationId xmlns:a16="http://schemas.microsoft.com/office/drawing/2014/main" id="{74F65D64-7A06-4DB3-8AFF-E236DB73014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3" name="Platshållare för text 2">
            <a:extLst>
              <a:ext uri="{FF2B5EF4-FFF2-40B4-BE49-F238E27FC236}">
                <a16:creationId xmlns:a16="http://schemas.microsoft.com/office/drawing/2014/main" id="{8AA42EF1-1C88-4C65-BC84-0F9799809E5A}"/>
              </a:ext>
            </a:extLst>
          </p:cNvPr>
          <p:cNvSpPr>
            <a:spLocks noGrp="1"/>
          </p:cNvSpPr>
          <p:nvPr>
            <p:ph type="body" sz="quarter" idx="13" hasCustomPrompt="1"/>
          </p:nvPr>
        </p:nvSpPr>
        <p:spPr>
          <a:xfrm>
            <a:off x="540000" y="573534"/>
            <a:ext cx="6199200" cy="648000"/>
          </a:xfrm>
          <a:prstGeom prst="rect">
            <a:avLst/>
          </a:prstGeom>
        </p:spPr>
        <p:txBody>
          <a:bodyPr anchor="t">
            <a:normAutofit/>
          </a:bodyPr>
          <a:lstStyle>
            <a:lvl1pPr marL="0" indent="0">
              <a:buNone/>
              <a:defRPr sz="4000" b="1"/>
            </a:lvl1pPr>
          </a:lstStyle>
          <a:p>
            <a:r>
              <a:rPr lang="sv-SE" dirty="0"/>
              <a:t>Text och färgruta</a:t>
            </a:r>
          </a:p>
        </p:txBody>
      </p:sp>
      <p:sp>
        <p:nvSpPr>
          <p:cNvPr id="8" name="Rubrik 1">
            <a:extLst>
              <a:ext uri="{FF2B5EF4-FFF2-40B4-BE49-F238E27FC236}">
                <a16:creationId xmlns:a16="http://schemas.microsoft.com/office/drawing/2014/main" id="{957CFBB1-7E2B-4941-9C98-1E98E64491A4}"/>
              </a:ext>
            </a:extLst>
          </p:cNvPr>
          <p:cNvSpPr>
            <a:spLocks noGrp="1"/>
          </p:cNvSpPr>
          <p:nvPr>
            <p:ph type="title" hasCustomPrompt="1"/>
          </p:nvPr>
        </p:nvSpPr>
        <p:spPr>
          <a:xfrm>
            <a:off x="7916155" y="486662"/>
            <a:ext cx="3044754" cy="2852737"/>
          </a:xfrm>
        </p:spPr>
        <p:txBody>
          <a:bodyPr anchor="t">
            <a:normAutofit/>
          </a:bodyPr>
          <a:lstStyle>
            <a:lvl1pPr>
              <a:lnSpc>
                <a:spcPts val="4800"/>
              </a:lnSpc>
              <a:defRPr sz="4800"/>
            </a:lvl1pPr>
          </a:lstStyle>
          <a:p>
            <a:r>
              <a:rPr lang="sv-SE" dirty="0"/>
              <a:t>Klicka här för att ändra text</a:t>
            </a:r>
          </a:p>
        </p:txBody>
      </p:sp>
      <p:sp>
        <p:nvSpPr>
          <p:cNvPr id="9" name="Platshållare för text 4">
            <a:extLst>
              <a:ext uri="{FF2B5EF4-FFF2-40B4-BE49-F238E27FC236}">
                <a16:creationId xmlns:a16="http://schemas.microsoft.com/office/drawing/2014/main" id="{03248D7A-3D18-4B38-A8D3-5502377535E3}"/>
              </a:ext>
            </a:extLst>
          </p:cNvPr>
          <p:cNvSpPr>
            <a:spLocks noGrp="1"/>
          </p:cNvSpPr>
          <p:nvPr>
            <p:ph type="body" sz="quarter" idx="12" hasCustomPrompt="1"/>
          </p:nvPr>
        </p:nvSpPr>
        <p:spPr>
          <a:xfrm>
            <a:off x="540000" y="1426789"/>
            <a:ext cx="6197979" cy="4398975"/>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31626344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Färgruta med text 9">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accent6">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ubrik 1">
            <a:extLst>
              <a:ext uri="{FF2B5EF4-FFF2-40B4-BE49-F238E27FC236}">
                <a16:creationId xmlns:a16="http://schemas.microsoft.com/office/drawing/2014/main" id="{9C70D4C1-CE09-D047-BD9E-842D991B17E6}"/>
              </a:ext>
            </a:extLst>
          </p:cNvPr>
          <p:cNvSpPr>
            <a:spLocks noGrp="1"/>
          </p:cNvSpPr>
          <p:nvPr>
            <p:ph type="title" hasCustomPrompt="1"/>
          </p:nvPr>
        </p:nvSpPr>
        <p:spPr>
          <a:xfrm>
            <a:off x="328033" y="486662"/>
            <a:ext cx="3044754" cy="2852737"/>
          </a:xfrm>
        </p:spPr>
        <p:txBody>
          <a:bodyPr anchor="t">
            <a:normAutofit/>
          </a:bodyPr>
          <a:lstStyle>
            <a:lvl1pPr>
              <a:lnSpc>
                <a:spcPts val="4800"/>
              </a:lnSpc>
              <a:defRPr sz="4800"/>
            </a:lvl1pPr>
          </a:lstStyle>
          <a:p>
            <a:r>
              <a:rPr lang="sv-SE"/>
              <a:t>Klicka här för att ändra text</a:t>
            </a:r>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färgruta</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text 4">
            <a:extLst>
              <a:ext uri="{FF2B5EF4-FFF2-40B4-BE49-F238E27FC236}">
                <a16:creationId xmlns:a16="http://schemas.microsoft.com/office/drawing/2014/main" id="{0CE6A7EC-0E41-455F-9E4C-466C60623342}"/>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233465706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ärgruta med text 10">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7548000" y="-18000"/>
            <a:ext cx="4644000" cy="6876000"/>
          </a:xfrm>
          <a:prstGeom prst="rect">
            <a:avLst/>
          </a:prstGeom>
          <a:solidFill>
            <a:schemeClr val="accent6">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Slide Number">
            <a:extLst>
              <a:ext uri="{FF2B5EF4-FFF2-40B4-BE49-F238E27FC236}">
                <a16:creationId xmlns:a16="http://schemas.microsoft.com/office/drawing/2014/main" id="{7BD53EA0-A79C-3F40-912A-3BAFAA09C5E2}"/>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0" name="Bildobjekt 6">
            <a:extLst>
              <a:ext uri="{FF2B5EF4-FFF2-40B4-BE49-F238E27FC236}">
                <a16:creationId xmlns:a16="http://schemas.microsoft.com/office/drawing/2014/main" id="{74F65D64-7A06-4DB3-8AFF-E236DB73014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3" name="Platshållare för text 2">
            <a:extLst>
              <a:ext uri="{FF2B5EF4-FFF2-40B4-BE49-F238E27FC236}">
                <a16:creationId xmlns:a16="http://schemas.microsoft.com/office/drawing/2014/main" id="{8AA42EF1-1C88-4C65-BC84-0F9799809E5A}"/>
              </a:ext>
            </a:extLst>
          </p:cNvPr>
          <p:cNvSpPr>
            <a:spLocks noGrp="1"/>
          </p:cNvSpPr>
          <p:nvPr>
            <p:ph type="body" sz="quarter" idx="13" hasCustomPrompt="1"/>
          </p:nvPr>
        </p:nvSpPr>
        <p:spPr>
          <a:xfrm>
            <a:off x="540000" y="573534"/>
            <a:ext cx="6199200" cy="648000"/>
          </a:xfrm>
          <a:prstGeom prst="rect">
            <a:avLst/>
          </a:prstGeom>
        </p:spPr>
        <p:txBody>
          <a:bodyPr anchor="t">
            <a:normAutofit/>
          </a:bodyPr>
          <a:lstStyle>
            <a:lvl1pPr marL="0" indent="0">
              <a:buNone/>
              <a:defRPr sz="4000" b="1"/>
            </a:lvl1pPr>
          </a:lstStyle>
          <a:p>
            <a:r>
              <a:rPr lang="sv-SE" dirty="0"/>
              <a:t>Text och färgruta</a:t>
            </a:r>
          </a:p>
        </p:txBody>
      </p:sp>
      <p:sp>
        <p:nvSpPr>
          <p:cNvPr id="8" name="Rubrik 1">
            <a:extLst>
              <a:ext uri="{FF2B5EF4-FFF2-40B4-BE49-F238E27FC236}">
                <a16:creationId xmlns:a16="http://schemas.microsoft.com/office/drawing/2014/main" id="{0B521DC0-5104-4680-B53F-FE0082D16CF9}"/>
              </a:ext>
            </a:extLst>
          </p:cNvPr>
          <p:cNvSpPr>
            <a:spLocks noGrp="1"/>
          </p:cNvSpPr>
          <p:nvPr>
            <p:ph type="title" hasCustomPrompt="1"/>
          </p:nvPr>
        </p:nvSpPr>
        <p:spPr>
          <a:xfrm>
            <a:off x="7916155" y="486662"/>
            <a:ext cx="3044754" cy="2852737"/>
          </a:xfrm>
        </p:spPr>
        <p:txBody>
          <a:bodyPr anchor="t">
            <a:normAutofit/>
          </a:bodyPr>
          <a:lstStyle>
            <a:lvl1pPr>
              <a:lnSpc>
                <a:spcPts val="4800"/>
              </a:lnSpc>
              <a:defRPr sz="4800"/>
            </a:lvl1pPr>
          </a:lstStyle>
          <a:p>
            <a:r>
              <a:rPr lang="sv-SE" dirty="0"/>
              <a:t>Klicka här för att ändra text</a:t>
            </a:r>
          </a:p>
        </p:txBody>
      </p:sp>
      <p:sp>
        <p:nvSpPr>
          <p:cNvPr id="9" name="Platshållare för text 4">
            <a:extLst>
              <a:ext uri="{FF2B5EF4-FFF2-40B4-BE49-F238E27FC236}">
                <a16:creationId xmlns:a16="http://schemas.microsoft.com/office/drawing/2014/main" id="{3ECA3E3E-EBE0-49C5-8B44-7BE79B3BA634}"/>
              </a:ext>
            </a:extLst>
          </p:cNvPr>
          <p:cNvSpPr>
            <a:spLocks noGrp="1"/>
          </p:cNvSpPr>
          <p:nvPr>
            <p:ph type="body" sz="quarter" idx="12" hasCustomPrompt="1"/>
          </p:nvPr>
        </p:nvSpPr>
        <p:spPr>
          <a:xfrm>
            <a:off x="540000" y="1426789"/>
            <a:ext cx="6197979" cy="4398975"/>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419128257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Färgruta med ikon och text 2">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tx2">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ikon</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pic>
        <p:nvPicPr>
          <p:cNvPr id="11" name="Bild 10">
            <a:extLst>
              <a:ext uri="{FF2B5EF4-FFF2-40B4-BE49-F238E27FC236}">
                <a16:creationId xmlns:a16="http://schemas.microsoft.com/office/drawing/2014/main" id="{6D928BDE-FC9E-4599-8E6B-C651393376FF}"/>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448630" y="2529000"/>
            <a:ext cx="1800000" cy="1800000"/>
          </a:xfrm>
          <a:prstGeom prst="rect">
            <a:avLst/>
          </a:prstGeom>
        </p:spPr>
      </p:pic>
      <p:sp>
        <p:nvSpPr>
          <p:cNvPr id="10" name="Platshållare för text 4">
            <a:extLst>
              <a:ext uri="{FF2B5EF4-FFF2-40B4-BE49-F238E27FC236}">
                <a16:creationId xmlns:a16="http://schemas.microsoft.com/office/drawing/2014/main" id="{06CE10DF-BBCC-40B1-8D38-5208C44ED5C4}"/>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10429044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uvudrubrik (ljus bild)">
    <p:spTree>
      <p:nvGrpSpPr>
        <p:cNvPr id="1" name=""/>
        <p:cNvGrpSpPr/>
        <p:nvPr/>
      </p:nvGrpSpPr>
      <p:grpSpPr>
        <a:xfrm>
          <a:off x="0" y="0"/>
          <a:ext cx="0" cy="0"/>
          <a:chOff x="0" y="0"/>
          <a:chExt cx="0" cy="0"/>
        </a:xfrm>
      </p:grpSpPr>
      <p:sp>
        <p:nvSpPr>
          <p:cNvPr id="20" name="Platshållare för bild 19">
            <a:extLst>
              <a:ext uri="{FF2B5EF4-FFF2-40B4-BE49-F238E27FC236}">
                <a16:creationId xmlns:a16="http://schemas.microsoft.com/office/drawing/2014/main" id="{B53DE4FB-790E-474A-AB22-7A70F16DFFD5}"/>
              </a:ext>
            </a:extLst>
          </p:cNvPr>
          <p:cNvSpPr>
            <a:spLocks noGrp="1"/>
          </p:cNvSpPr>
          <p:nvPr>
            <p:ph type="pic" sz="quarter" idx="10" hasCustomPrompt="1"/>
          </p:nvPr>
        </p:nvSpPr>
        <p:spPr>
          <a:xfrm>
            <a:off x="0" y="0"/>
            <a:ext cx="12192000" cy="6858000"/>
          </a:xfrm>
          <a:prstGeom prst="rect">
            <a:avLst/>
          </a:prstGeom>
          <a:solidFill>
            <a:schemeClr val="bg1">
              <a:lumMod val="95000"/>
            </a:schemeClr>
          </a:solidFill>
        </p:spPr>
        <p:txBody>
          <a:bodyPr anchor="ctr"/>
          <a:lstStyle>
            <a:lvl1pPr marL="0" indent="0" algn="ctr">
              <a:buNone/>
              <a:defRPr/>
            </a:lvl1pPr>
          </a:lstStyle>
          <a:p>
            <a:r>
              <a:rPr lang="sv-SE" dirty="0"/>
              <a:t>Infoga ljus</a:t>
            </a:r>
            <a:br>
              <a:rPr lang="sv-SE" dirty="0"/>
            </a:br>
            <a:r>
              <a:rPr lang="sv-SE" dirty="0"/>
              <a:t>bakgrundsbild</a:t>
            </a:r>
          </a:p>
        </p:txBody>
      </p:sp>
      <p:sp>
        <p:nvSpPr>
          <p:cNvPr id="2" name="Rubrik 1">
            <a:extLst>
              <a:ext uri="{FF2B5EF4-FFF2-40B4-BE49-F238E27FC236}">
                <a16:creationId xmlns:a16="http://schemas.microsoft.com/office/drawing/2014/main" id="{90C3AEC3-0B70-4649-AD4D-CC266BE1A95E}"/>
              </a:ext>
            </a:extLst>
          </p:cNvPr>
          <p:cNvSpPr>
            <a:spLocks noGrp="1"/>
          </p:cNvSpPr>
          <p:nvPr>
            <p:ph type="ctrTitle" hasCustomPrompt="1"/>
          </p:nvPr>
        </p:nvSpPr>
        <p:spPr>
          <a:xfrm>
            <a:off x="540000" y="1794976"/>
            <a:ext cx="5209159" cy="3268048"/>
          </a:xfrm>
        </p:spPr>
        <p:txBody>
          <a:bodyPr anchor="ctr">
            <a:normAutofit/>
          </a:bodyPr>
          <a:lstStyle>
            <a:lvl1pPr algn="l">
              <a:defRPr sz="4800"/>
            </a:lvl1pPr>
          </a:lstStyle>
          <a:p>
            <a:r>
              <a:rPr lang="sv-SE" dirty="0"/>
              <a:t>Huvudrubrik </a:t>
            </a:r>
            <a:br>
              <a:rPr lang="sv-SE" dirty="0"/>
            </a:br>
            <a:r>
              <a:rPr lang="sv-SE" dirty="0"/>
              <a:t>och info om presentationen</a:t>
            </a:r>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C58EAF4D-3AC2-4144-8C67-EC04AAFCF88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Tree>
    <p:extLst>
      <p:ext uri="{BB962C8B-B14F-4D97-AF65-F5344CB8AC3E}">
        <p14:creationId xmlns:p14="http://schemas.microsoft.com/office/powerpoint/2010/main" val="317637445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ärgruta med ikon och text 1">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accent4">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17180" y="248905"/>
            <a:ext cx="67272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ikon</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pic>
        <p:nvPicPr>
          <p:cNvPr id="10" name="Bild 9">
            <a:extLst>
              <a:ext uri="{FF2B5EF4-FFF2-40B4-BE49-F238E27FC236}">
                <a16:creationId xmlns:a16="http://schemas.microsoft.com/office/drawing/2014/main" id="{3096E6B1-D065-45DC-A28C-64768D4A5FC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448630" y="2478200"/>
            <a:ext cx="1800000" cy="1800000"/>
          </a:xfrm>
          <a:prstGeom prst="rect">
            <a:avLst/>
          </a:prstGeom>
        </p:spPr>
      </p:pic>
      <p:sp>
        <p:nvSpPr>
          <p:cNvPr id="11" name="Platshållare för text 4">
            <a:extLst>
              <a:ext uri="{FF2B5EF4-FFF2-40B4-BE49-F238E27FC236}">
                <a16:creationId xmlns:a16="http://schemas.microsoft.com/office/drawing/2014/main" id="{A9C8D7BB-3D5B-42D2-92BF-31430836145E}"/>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36472149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ärgruta med ikon och text 3">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accent3">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74932" y="248905"/>
            <a:ext cx="614974"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ikon</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pic>
        <p:nvPicPr>
          <p:cNvPr id="10" name="Bild 9">
            <a:extLst>
              <a:ext uri="{FF2B5EF4-FFF2-40B4-BE49-F238E27FC236}">
                <a16:creationId xmlns:a16="http://schemas.microsoft.com/office/drawing/2014/main" id="{DD294A6C-9420-4299-A064-1F135CF69FD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448630" y="2512600"/>
            <a:ext cx="1800000" cy="1800000"/>
          </a:xfrm>
          <a:prstGeom prst="rect">
            <a:avLst/>
          </a:prstGeom>
        </p:spPr>
      </p:pic>
      <p:sp>
        <p:nvSpPr>
          <p:cNvPr id="11" name="Platshållare för text 4">
            <a:extLst>
              <a:ext uri="{FF2B5EF4-FFF2-40B4-BE49-F238E27FC236}">
                <a16:creationId xmlns:a16="http://schemas.microsoft.com/office/drawing/2014/main" id="{98A7EBB4-DE82-4289-AFBC-4DFA34635C75}"/>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417001706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Färgruta med ikon och text 4">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accent5">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74932" y="248905"/>
            <a:ext cx="614974"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ikon</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pic>
        <p:nvPicPr>
          <p:cNvPr id="3" name="Bild 2">
            <a:extLst>
              <a:ext uri="{FF2B5EF4-FFF2-40B4-BE49-F238E27FC236}">
                <a16:creationId xmlns:a16="http://schemas.microsoft.com/office/drawing/2014/main" id="{D84355A9-5717-48F1-9D3F-22C29D67832C}"/>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377000" y="2455292"/>
            <a:ext cx="1890000" cy="1890000"/>
          </a:xfrm>
          <a:prstGeom prst="rect">
            <a:avLst/>
          </a:prstGeom>
        </p:spPr>
      </p:pic>
      <p:sp>
        <p:nvSpPr>
          <p:cNvPr id="10" name="Platshållare för text 4">
            <a:extLst>
              <a:ext uri="{FF2B5EF4-FFF2-40B4-BE49-F238E27FC236}">
                <a16:creationId xmlns:a16="http://schemas.microsoft.com/office/drawing/2014/main" id="{32A39ED7-3319-43EC-BB6C-2131365507A5}"/>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13066700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ärgruta med ikon och text 5">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accent6">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74932" y="248905"/>
            <a:ext cx="614974"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ikon</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pic>
        <p:nvPicPr>
          <p:cNvPr id="11" name="Bild 10">
            <a:extLst>
              <a:ext uri="{FF2B5EF4-FFF2-40B4-BE49-F238E27FC236}">
                <a16:creationId xmlns:a16="http://schemas.microsoft.com/office/drawing/2014/main" id="{3A4DC8AB-3358-48A3-93AD-8D9FB5131C6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422000" y="2415192"/>
            <a:ext cx="1800000" cy="1800000"/>
          </a:xfrm>
          <a:prstGeom prst="rect">
            <a:avLst/>
          </a:prstGeom>
        </p:spPr>
      </p:pic>
      <p:sp>
        <p:nvSpPr>
          <p:cNvPr id="10" name="Platshållare för text 4">
            <a:extLst>
              <a:ext uri="{FF2B5EF4-FFF2-40B4-BE49-F238E27FC236}">
                <a16:creationId xmlns:a16="http://schemas.microsoft.com/office/drawing/2014/main" id="{82860D6D-2619-4966-820C-0731663CED47}"/>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210026433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ärgruta med ikon och text 6">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ikon</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pic>
        <p:nvPicPr>
          <p:cNvPr id="11" name="Bild 10">
            <a:extLst>
              <a:ext uri="{FF2B5EF4-FFF2-40B4-BE49-F238E27FC236}">
                <a16:creationId xmlns:a16="http://schemas.microsoft.com/office/drawing/2014/main" id="{6D928BDE-FC9E-4599-8E6B-C651393376F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458000" y="2529000"/>
            <a:ext cx="1728000" cy="1728000"/>
          </a:xfrm>
          <a:prstGeom prst="rect">
            <a:avLst/>
          </a:prstGeom>
        </p:spPr>
      </p:pic>
      <p:sp>
        <p:nvSpPr>
          <p:cNvPr id="10" name="Platshållare för text 4">
            <a:extLst>
              <a:ext uri="{FF2B5EF4-FFF2-40B4-BE49-F238E27FC236}">
                <a16:creationId xmlns:a16="http://schemas.microsoft.com/office/drawing/2014/main" id="{E941CF6C-7214-4A6C-8501-DE375A32DEB4}"/>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215246966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itat mot färgplatta 1">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6FA39474-8E4E-894F-AFC7-4E1D75717734}"/>
              </a:ext>
            </a:extLst>
          </p:cNvPr>
          <p:cNvSpPr/>
          <p:nvPr userDrawn="1"/>
        </p:nvSpPr>
        <p:spPr>
          <a:xfrm>
            <a:off x="0" y="0"/>
            <a:ext cx="12192000" cy="6858000"/>
          </a:xfrm>
          <a:prstGeom prst="rect">
            <a:avLst/>
          </a:prstGeom>
          <a:solidFill>
            <a:schemeClr val="accent4">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1" name="Platshållare för text 2">
            <a:extLst>
              <a:ext uri="{FF2B5EF4-FFF2-40B4-BE49-F238E27FC236}">
                <a16:creationId xmlns:a16="http://schemas.microsoft.com/office/drawing/2014/main" id="{671A633A-36BD-49ED-8560-9991DDD28DCE}"/>
              </a:ext>
            </a:extLst>
          </p:cNvPr>
          <p:cNvSpPr>
            <a:spLocks noGrp="1"/>
          </p:cNvSpPr>
          <p:nvPr>
            <p:ph type="body" idx="1" hasCustomPrompt="1"/>
          </p:nvPr>
        </p:nvSpPr>
        <p:spPr>
          <a:xfrm>
            <a:off x="3378000" y="4610060"/>
            <a:ext cx="5436000" cy="920161"/>
          </a:xfrm>
          <a:prstGeom prst="rect">
            <a:avLst/>
          </a:prstGeom>
        </p:spPr>
        <p:txBody>
          <a:bodyPr anchor="t">
            <a:noAutofit/>
          </a:bodyPr>
          <a:lstStyle>
            <a:lvl1pPr marL="0" indent="0" algn="ctr">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dirty="0" err="1"/>
              <a:t>Lorem</a:t>
            </a:r>
            <a:r>
              <a:rPr lang="sv-SE" dirty="0"/>
              <a:t> </a:t>
            </a:r>
            <a:r>
              <a:rPr lang="sv-SE" dirty="0" err="1"/>
              <a:t>ipsum</a:t>
            </a:r>
            <a:r>
              <a:rPr lang="sv-SE" dirty="0"/>
              <a:t> </a:t>
            </a:r>
            <a:r>
              <a:rPr lang="sv-SE" dirty="0" err="1"/>
              <a:t>Dolorsit</a:t>
            </a:r>
            <a:endParaRPr lang="sv-SE" dirty="0"/>
          </a:p>
        </p:txBody>
      </p:sp>
      <p:sp>
        <p:nvSpPr>
          <p:cNvPr id="13" name="textruta 12">
            <a:extLst>
              <a:ext uri="{FF2B5EF4-FFF2-40B4-BE49-F238E27FC236}">
                <a16:creationId xmlns:a16="http://schemas.microsoft.com/office/drawing/2014/main" id="{96EC7DA7-12F1-434D-99EC-E9C8DE2C324D}"/>
              </a:ext>
            </a:extLst>
          </p:cNvPr>
          <p:cNvSpPr txBox="1"/>
          <p:nvPr userDrawn="1"/>
        </p:nvSpPr>
        <p:spPr>
          <a:xfrm>
            <a:off x="1577975" y="1084200"/>
            <a:ext cx="9036050" cy="1440000"/>
          </a:xfrm>
          <a:prstGeom prst="rect">
            <a:avLst/>
          </a:prstGeom>
          <a:noFill/>
        </p:spPr>
        <p:txBody>
          <a:bodyPr wrap="square" rtlCol="0" anchor="t">
            <a:spAutoFit/>
          </a:bodyPr>
          <a:lstStyle/>
          <a:p>
            <a:pPr algn="ctr"/>
            <a:r>
              <a:rPr lang="sv-SE" sz="13000" b="1" dirty="0">
                <a:latin typeface="+mn-lt"/>
              </a:rPr>
              <a:t>”</a:t>
            </a:r>
          </a:p>
        </p:txBody>
      </p:sp>
      <p:sp>
        <p:nvSpPr>
          <p:cNvPr id="15" name="Platshållare för text 3">
            <a:extLst>
              <a:ext uri="{FF2B5EF4-FFF2-40B4-BE49-F238E27FC236}">
                <a16:creationId xmlns:a16="http://schemas.microsoft.com/office/drawing/2014/main" id="{32F3FF8F-3583-49C8-822D-F3AE6FDA2B86}"/>
              </a:ext>
            </a:extLst>
          </p:cNvPr>
          <p:cNvSpPr>
            <a:spLocks noGrp="1"/>
          </p:cNvSpPr>
          <p:nvPr>
            <p:ph type="body" sz="quarter" idx="10" hasCustomPrompt="1"/>
          </p:nvPr>
        </p:nvSpPr>
        <p:spPr>
          <a:xfrm>
            <a:off x="1596000" y="2524200"/>
            <a:ext cx="9000000" cy="1634812"/>
          </a:xfrm>
          <a:prstGeom prst="rect">
            <a:avLst/>
          </a:prstGeom>
        </p:spPr>
        <p:txBody>
          <a:bodyPr anchor="ctr" anchorCtr="0">
            <a:noAutofit/>
          </a:bodyPr>
          <a:lstStyle>
            <a:lvl1pPr marL="0" indent="0" algn="ctr">
              <a:lnSpc>
                <a:spcPct val="100000"/>
              </a:lnSpc>
              <a:spcBef>
                <a:spcPts val="0"/>
              </a:spcBef>
              <a:buNone/>
              <a:defRPr sz="6000" b="1"/>
            </a:lvl1pPr>
            <a:lvl2pPr marL="457200" indent="0" algn="ctr">
              <a:buNone/>
              <a:defRPr sz="4000" b="1"/>
            </a:lvl2pPr>
            <a:lvl3pPr marL="914400" indent="0" algn="ctr">
              <a:buNone/>
              <a:defRPr sz="4000" b="1"/>
            </a:lvl3pPr>
            <a:lvl4pPr marL="1371600" indent="0" algn="ctr">
              <a:buNone/>
              <a:defRPr sz="4000" b="1"/>
            </a:lvl4pPr>
            <a:lvl5pPr marL="1828800" indent="0" algn="ctr">
              <a:buNone/>
              <a:defRPr sz="4000" b="1"/>
            </a:lvl5pPr>
          </a:lstStyle>
          <a:p>
            <a:pPr lvl="0"/>
            <a:r>
              <a:rPr lang="sv-SE" dirty="0"/>
              <a:t>Ett citat här, </a:t>
            </a:r>
            <a:r>
              <a:rPr lang="sv-SE" dirty="0" err="1"/>
              <a:t>lorem</a:t>
            </a:r>
            <a:r>
              <a:rPr lang="sv-SE" dirty="0"/>
              <a:t> </a:t>
            </a:r>
            <a:r>
              <a:rPr lang="sv-SE" dirty="0" err="1"/>
              <a:t>ipsum</a:t>
            </a:r>
            <a:r>
              <a:rPr lang="sv-SE" dirty="0"/>
              <a:t>.</a:t>
            </a:r>
          </a:p>
        </p:txBody>
      </p:sp>
    </p:spTree>
    <p:extLst>
      <p:ext uri="{BB962C8B-B14F-4D97-AF65-F5344CB8AC3E}">
        <p14:creationId xmlns:p14="http://schemas.microsoft.com/office/powerpoint/2010/main" val="3286894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itat mot färgplatta 2">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6FA39474-8E4E-894F-AFC7-4E1D75717734}"/>
              </a:ext>
            </a:extLst>
          </p:cNvPr>
          <p:cNvSpPr/>
          <p:nvPr userDrawn="1"/>
        </p:nvSpPr>
        <p:spPr>
          <a:xfrm>
            <a:off x="0" y="0"/>
            <a:ext cx="12192000" cy="6858000"/>
          </a:xfrm>
          <a:prstGeom prst="rect">
            <a:avLst/>
          </a:prstGeom>
          <a:solidFill>
            <a:schemeClr val="tx2">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8" name="Platshållare för text 2">
            <a:extLst>
              <a:ext uri="{FF2B5EF4-FFF2-40B4-BE49-F238E27FC236}">
                <a16:creationId xmlns:a16="http://schemas.microsoft.com/office/drawing/2014/main" id="{146A5040-AD19-4F8C-8F2A-FD1D6F2AD848}"/>
              </a:ext>
            </a:extLst>
          </p:cNvPr>
          <p:cNvSpPr>
            <a:spLocks noGrp="1"/>
          </p:cNvSpPr>
          <p:nvPr>
            <p:ph type="body" idx="1" hasCustomPrompt="1"/>
          </p:nvPr>
        </p:nvSpPr>
        <p:spPr>
          <a:xfrm>
            <a:off x="3378000" y="4610060"/>
            <a:ext cx="5436000" cy="920161"/>
          </a:xfrm>
          <a:prstGeom prst="rect">
            <a:avLst/>
          </a:prstGeom>
        </p:spPr>
        <p:txBody>
          <a:bodyPr anchor="t">
            <a:noAutofit/>
          </a:bodyPr>
          <a:lstStyle>
            <a:lvl1pPr marL="0" indent="0" algn="ctr">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dirty="0" err="1"/>
              <a:t>Lorem</a:t>
            </a:r>
            <a:r>
              <a:rPr lang="sv-SE" dirty="0"/>
              <a:t> </a:t>
            </a:r>
            <a:r>
              <a:rPr lang="sv-SE" dirty="0" err="1"/>
              <a:t>ipsum</a:t>
            </a:r>
            <a:r>
              <a:rPr lang="sv-SE" dirty="0"/>
              <a:t> </a:t>
            </a:r>
            <a:r>
              <a:rPr lang="sv-SE" dirty="0" err="1"/>
              <a:t>Dolorsit</a:t>
            </a:r>
            <a:endParaRPr lang="sv-SE" dirty="0"/>
          </a:p>
        </p:txBody>
      </p:sp>
      <p:sp>
        <p:nvSpPr>
          <p:cNvPr id="4" name="Platshållare för text 3">
            <a:extLst>
              <a:ext uri="{FF2B5EF4-FFF2-40B4-BE49-F238E27FC236}">
                <a16:creationId xmlns:a16="http://schemas.microsoft.com/office/drawing/2014/main" id="{7E5016C8-665C-4926-8095-819B54125553}"/>
              </a:ext>
            </a:extLst>
          </p:cNvPr>
          <p:cNvSpPr>
            <a:spLocks noGrp="1"/>
          </p:cNvSpPr>
          <p:nvPr>
            <p:ph type="body" sz="quarter" idx="10" hasCustomPrompt="1"/>
          </p:nvPr>
        </p:nvSpPr>
        <p:spPr>
          <a:xfrm>
            <a:off x="1596000" y="2524200"/>
            <a:ext cx="9000000" cy="1634812"/>
          </a:xfrm>
          <a:prstGeom prst="rect">
            <a:avLst/>
          </a:prstGeom>
        </p:spPr>
        <p:txBody>
          <a:bodyPr anchor="ctr" anchorCtr="0">
            <a:noAutofit/>
          </a:bodyPr>
          <a:lstStyle>
            <a:lvl1pPr marL="0" indent="0" algn="ctr">
              <a:lnSpc>
                <a:spcPct val="100000"/>
              </a:lnSpc>
              <a:spcBef>
                <a:spcPts val="0"/>
              </a:spcBef>
              <a:buNone/>
              <a:defRPr sz="6000" b="1"/>
            </a:lvl1pPr>
            <a:lvl2pPr marL="457200" indent="0" algn="ctr">
              <a:buNone/>
              <a:defRPr sz="4000" b="1"/>
            </a:lvl2pPr>
            <a:lvl3pPr marL="914400" indent="0" algn="ctr">
              <a:buNone/>
              <a:defRPr sz="4000" b="1"/>
            </a:lvl3pPr>
            <a:lvl4pPr marL="1371600" indent="0" algn="ctr">
              <a:buNone/>
              <a:defRPr sz="4000" b="1"/>
            </a:lvl4pPr>
            <a:lvl5pPr marL="1828800" indent="0" algn="ctr">
              <a:buNone/>
              <a:defRPr sz="4000" b="1"/>
            </a:lvl5pPr>
          </a:lstStyle>
          <a:p>
            <a:pPr lvl="0"/>
            <a:r>
              <a:rPr lang="sv-SE" dirty="0"/>
              <a:t>Ett citat här, </a:t>
            </a:r>
            <a:r>
              <a:rPr lang="sv-SE" dirty="0" err="1"/>
              <a:t>lorem</a:t>
            </a:r>
            <a:r>
              <a:rPr lang="sv-SE" dirty="0"/>
              <a:t> </a:t>
            </a:r>
            <a:r>
              <a:rPr lang="sv-SE" dirty="0" err="1"/>
              <a:t>ipsum</a:t>
            </a:r>
            <a:r>
              <a:rPr lang="sv-SE" dirty="0"/>
              <a:t>.</a:t>
            </a:r>
          </a:p>
        </p:txBody>
      </p:sp>
      <p:sp>
        <p:nvSpPr>
          <p:cNvPr id="10" name="textruta 9">
            <a:extLst>
              <a:ext uri="{FF2B5EF4-FFF2-40B4-BE49-F238E27FC236}">
                <a16:creationId xmlns:a16="http://schemas.microsoft.com/office/drawing/2014/main" id="{93F747A2-A971-4AD3-9419-E7C2A58CA6E0}"/>
              </a:ext>
            </a:extLst>
          </p:cNvPr>
          <p:cNvSpPr txBox="1"/>
          <p:nvPr userDrawn="1"/>
        </p:nvSpPr>
        <p:spPr>
          <a:xfrm>
            <a:off x="1577975" y="1084200"/>
            <a:ext cx="9036050" cy="1440000"/>
          </a:xfrm>
          <a:prstGeom prst="rect">
            <a:avLst/>
          </a:prstGeom>
          <a:noFill/>
        </p:spPr>
        <p:txBody>
          <a:bodyPr wrap="square" rtlCol="0" anchor="t">
            <a:spAutoFit/>
          </a:bodyPr>
          <a:lstStyle/>
          <a:p>
            <a:pPr algn="ctr"/>
            <a:r>
              <a:rPr lang="sv-SE" sz="13000" b="1" dirty="0">
                <a:latin typeface="+mn-lt"/>
              </a:rPr>
              <a:t>”</a:t>
            </a:r>
          </a:p>
        </p:txBody>
      </p:sp>
    </p:spTree>
    <p:extLst>
      <p:ext uri="{BB962C8B-B14F-4D97-AF65-F5344CB8AC3E}">
        <p14:creationId xmlns:p14="http://schemas.microsoft.com/office/powerpoint/2010/main" val="365862709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itat mot färgplatta 3">
    <p:bg>
      <p:bgPr>
        <a:solidFill>
          <a:schemeClr val="bg1"/>
        </a:solidFill>
        <a:effectLst/>
      </p:bgPr>
    </p:bg>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6FA39474-8E4E-894F-AFC7-4E1D75717734}"/>
              </a:ext>
            </a:extLst>
          </p:cNvPr>
          <p:cNvSpPr/>
          <p:nvPr userDrawn="1"/>
        </p:nvSpPr>
        <p:spPr>
          <a:xfrm>
            <a:off x="0" y="0"/>
            <a:ext cx="12192000" cy="6858000"/>
          </a:xfrm>
          <a:prstGeom prst="rect">
            <a:avLst/>
          </a:prstGeom>
          <a:solidFill>
            <a:schemeClr val="accent3">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65306" y="248905"/>
            <a:ext cx="62460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9" name="Platshållare för text 2">
            <a:extLst>
              <a:ext uri="{FF2B5EF4-FFF2-40B4-BE49-F238E27FC236}">
                <a16:creationId xmlns:a16="http://schemas.microsoft.com/office/drawing/2014/main" id="{27449041-6445-4E5D-B860-055FFD9FE873}"/>
              </a:ext>
            </a:extLst>
          </p:cNvPr>
          <p:cNvSpPr>
            <a:spLocks noGrp="1"/>
          </p:cNvSpPr>
          <p:nvPr>
            <p:ph type="body" idx="1" hasCustomPrompt="1"/>
          </p:nvPr>
        </p:nvSpPr>
        <p:spPr>
          <a:xfrm>
            <a:off x="3378000" y="4610060"/>
            <a:ext cx="5436000" cy="920161"/>
          </a:xfrm>
          <a:prstGeom prst="rect">
            <a:avLst/>
          </a:prstGeom>
        </p:spPr>
        <p:txBody>
          <a:bodyPr anchor="t">
            <a:noAutofit/>
          </a:bodyPr>
          <a:lstStyle>
            <a:lvl1pPr marL="0" indent="0" algn="ctr">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dirty="0" err="1"/>
              <a:t>Lorem</a:t>
            </a:r>
            <a:r>
              <a:rPr lang="sv-SE" dirty="0"/>
              <a:t> </a:t>
            </a:r>
            <a:r>
              <a:rPr lang="sv-SE" dirty="0" err="1"/>
              <a:t>ipsum</a:t>
            </a:r>
            <a:r>
              <a:rPr lang="sv-SE" dirty="0"/>
              <a:t> </a:t>
            </a:r>
            <a:r>
              <a:rPr lang="sv-SE" dirty="0" err="1"/>
              <a:t>Dolorsit</a:t>
            </a:r>
            <a:endParaRPr lang="sv-SE" dirty="0"/>
          </a:p>
        </p:txBody>
      </p:sp>
      <p:sp>
        <p:nvSpPr>
          <p:cNvPr id="12" name="textruta 11">
            <a:extLst>
              <a:ext uri="{FF2B5EF4-FFF2-40B4-BE49-F238E27FC236}">
                <a16:creationId xmlns:a16="http://schemas.microsoft.com/office/drawing/2014/main" id="{F7066000-D9B8-4486-9CD0-8A934A6D9D6D}"/>
              </a:ext>
            </a:extLst>
          </p:cNvPr>
          <p:cNvSpPr txBox="1"/>
          <p:nvPr userDrawn="1"/>
        </p:nvSpPr>
        <p:spPr>
          <a:xfrm>
            <a:off x="1577975" y="1084200"/>
            <a:ext cx="9036050" cy="1440000"/>
          </a:xfrm>
          <a:prstGeom prst="rect">
            <a:avLst/>
          </a:prstGeom>
          <a:noFill/>
        </p:spPr>
        <p:txBody>
          <a:bodyPr wrap="square" rtlCol="0" anchor="t">
            <a:spAutoFit/>
          </a:bodyPr>
          <a:lstStyle/>
          <a:p>
            <a:pPr algn="ctr"/>
            <a:r>
              <a:rPr lang="sv-SE" sz="13000" b="1" dirty="0">
                <a:latin typeface="+mn-lt"/>
              </a:rPr>
              <a:t>”</a:t>
            </a:r>
          </a:p>
        </p:txBody>
      </p:sp>
      <p:sp>
        <p:nvSpPr>
          <p:cNvPr id="13" name="Platshållare för text 3">
            <a:extLst>
              <a:ext uri="{FF2B5EF4-FFF2-40B4-BE49-F238E27FC236}">
                <a16:creationId xmlns:a16="http://schemas.microsoft.com/office/drawing/2014/main" id="{009C7F66-CFD6-4E89-993A-2C027EC3F499}"/>
              </a:ext>
            </a:extLst>
          </p:cNvPr>
          <p:cNvSpPr>
            <a:spLocks noGrp="1"/>
          </p:cNvSpPr>
          <p:nvPr>
            <p:ph type="body" sz="quarter" idx="10" hasCustomPrompt="1"/>
          </p:nvPr>
        </p:nvSpPr>
        <p:spPr>
          <a:xfrm>
            <a:off x="1596000" y="2524200"/>
            <a:ext cx="9000000" cy="1634812"/>
          </a:xfrm>
          <a:prstGeom prst="rect">
            <a:avLst/>
          </a:prstGeom>
        </p:spPr>
        <p:txBody>
          <a:bodyPr anchor="ctr" anchorCtr="0">
            <a:noAutofit/>
          </a:bodyPr>
          <a:lstStyle>
            <a:lvl1pPr marL="0" indent="0" algn="ctr">
              <a:lnSpc>
                <a:spcPct val="100000"/>
              </a:lnSpc>
              <a:spcBef>
                <a:spcPts val="0"/>
              </a:spcBef>
              <a:buNone/>
              <a:defRPr sz="6000" b="1"/>
            </a:lvl1pPr>
            <a:lvl2pPr marL="457200" indent="0" algn="ctr">
              <a:buNone/>
              <a:defRPr sz="4000" b="1"/>
            </a:lvl2pPr>
            <a:lvl3pPr marL="914400" indent="0" algn="ctr">
              <a:buNone/>
              <a:defRPr sz="4000" b="1"/>
            </a:lvl3pPr>
            <a:lvl4pPr marL="1371600" indent="0" algn="ctr">
              <a:buNone/>
              <a:defRPr sz="4000" b="1"/>
            </a:lvl4pPr>
            <a:lvl5pPr marL="1828800" indent="0" algn="ctr">
              <a:buNone/>
              <a:defRPr sz="4000" b="1"/>
            </a:lvl5pPr>
          </a:lstStyle>
          <a:p>
            <a:pPr lvl="0"/>
            <a:r>
              <a:rPr lang="sv-SE" dirty="0"/>
              <a:t>Ett citat här, </a:t>
            </a:r>
            <a:r>
              <a:rPr lang="sv-SE" dirty="0" err="1"/>
              <a:t>lorem</a:t>
            </a:r>
            <a:r>
              <a:rPr lang="sv-SE" dirty="0"/>
              <a:t> </a:t>
            </a:r>
            <a:r>
              <a:rPr lang="sv-SE" dirty="0" err="1"/>
              <a:t>ipsum</a:t>
            </a:r>
            <a:r>
              <a:rPr lang="sv-SE" dirty="0"/>
              <a:t>.</a:t>
            </a:r>
          </a:p>
        </p:txBody>
      </p:sp>
    </p:spTree>
    <p:extLst>
      <p:ext uri="{BB962C8B-B14F-4D97-AF65-F5344CB8AC3E}">
        <p14:creationId xmlns:p14="http://schemas.microsoft.com/office/powerpoint/2010/main" val="404038869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itat mot färgplatta 4">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6FA39474-8E4E-894F-AFC7-4E1D75717734}"/>
              </a:ext>
            </a:extLst>
          </p:cNvPr>
          <p:cNvSpPr/>
          <p:nvPr userDrawn="1"/>
        </p:nvSpPr>
        <p:spPr>
          <a:xfrm>
            <a:off x="0" y="0"/>
            <a:ext cx="12192000" cy="6858000"/>
          </a:xfrm>
          <a:prstGeom prst="rect">
            <a:avLst/>
          </a:prstGeom>
          <a:solidFill>
            <a:schemeClr val="accent5">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46054" y="248905"/>
            <a:ext cx="64385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text 2">
            <a:extLst>
              <a:ext uri="{FF2B5EF4-FFF2-40B4-BE49-F238E27FC236}">
                <a16:creationId xmlns:a16="http://schemas.microsoft.com/office/drawing/2014/main" id="{5AC579BB-80AB-4071-B93E-F45935433F7E}"/>
              </a:ext>
            </a:extLst>
          </p:cNvPr>
          <p:cNvSpPr>
            <a:spLocks noGrp="1"/>
          </p:cNvSpPr>
          <p:nvPr>
            <p:ph type="body" idx="1" hasCustomPrompt="1"/>
          </p:nvPr>
        </p:nvSpPr>
        <p:spPr>
          <a:xfrm>
            <a:off x="3378000" y="4610060"/>
            <a:ext cx="5436000" cy="920161"/>
          </a:xfrm>
          <a:prstGeom prst="rect">
            <a:avLst/>
          </a:prstGeom>
        </p:spPr>
        <p:txBody>
          <a:bodyPr anchor="t">
            <a:noAutofit/>
          </a:bodyPr>
          <a:lstStyle>
            <a:lvl1pPr marL="0" indent="0" algn="ctr">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dirty="0" err="1"/>
              <a:t>Lorem</a:t>
            </a:r>
            <a:r>
              <a:rPr lang="sv-SE" dirty="0"/>
              <a:t> </a:t>
            </a:r>
            <a:r>
              <a:rPr lang="sv-SE" dirty="0" err="1"/>
              <a:t>ipsum</a:t>
            </a:r>
            <a:r>
              <a:rPr lang="sv-SE" dirty="0"/>
              <a:t> </a:t>
            </a:r>
            <a:r>
              <a:rPr lang="sv-SE" dirty="0" err="1"/>
              <a:t>Dolorsit</a:t>
            </a:r>
            <a:endParaRPr lang="sv-SE" dirty="0"/>
          </a:p>
        </p:txBody>
      </p:sp>
      <p:sp>
        <p:nvSpPr>
          <p:cNvPr id="12" name="textruta 11">
            <a:extLst>
              <a:ext uri="{FF2B5EF4-FFF2-40B4-BE49-F238E27FC236}">
                <a16:creationId xmlns:a16="http://schemas.microsoft.com/office/drawing/2014/main" id="{144D6917-7444-4705-81CE-87FC806345BE}"/>
              </a:ext>
            </a:extLst>
          </p:cNvPr>
          <p:cNvSpPr txBox="1"/>
          <p:nvPr userDrawn="1"/>
        </p:nvSpPr>
        <p:spPr>
          <a:xfrm>
            <a:off x="1577975" y="1084200"/>
            <a:ext cx="9036050" cy="1440000"/>
          </a:xfrm>
          <a:prstGeom prst="rect">
            <a:avLst/>
          </a:prstGeom>
          <a:noFill/>
        </p:spPr>
        <p:txBody>
          <a:bodyPr wrap="square" rtlCol="0" anchor="t">
            <a:spAutoFit/>
          </a:bodyPr>
          <a:lstStyle/>
          <a:p>
            <a:pPr algn="ctr"/>
            <a:r>
              <a:rPr lang="sv-SE" sz="13000" b="1" dirty="0">
                <a:latin typeface="+mn-lt"/>
              </a:rPr>
              <a:t>”</a:t>
            </a:r>
          </a:p>
        </p:txBody>
      </p:sp>
      <p:sp>
        <p:nvSpPr>
          <p:cNvPr id="13" name="Platshållare för text 3">
            <a:extLst>
              <a:ext uri="{FF2B5EF4-FFF2-40B4-BE49-F238E27FC236}">
                <a16:creationId xmlns:a16="http://schemas.microsoft.com/office/drawing/2014/main" id="{DE5E6176-3E2C-4A4B-9E0B-E5D1692B2A78}"/>
              </a:ext>
            </a:extLst>
          </p:cNvPr>
          <p:cNvSpPr>
            <a:spLocks noGrp="1"/>
          </p:cNvSpPr>
          <p:nvPr>
            <p:ph type="body" sz="quarter" idx="10" hasCustomPrompt="1"/>
          </p:nvPr>
        </p:nvSpPr>
        <p:spPr>
          <a:xfrm>
            <a:off x="1596000" y="2524200"/>
            <a:ext cx="9000000" cy="1634812"/>
          </a:xfrm>
          <a:prstGeom prst="rect">
            <a:avLst/>
          </a:prstGeom>
        </p:spPr>
        <p:txBody>
          <a:bodyPr anchor="ctr" anchorCtr="0">
            <a:noAutofit/>
          </a:bodyPr>
          <a:lstStyle>
            <a:lvl1pPr marL="0" indent="0" algn="ctr">
              <a:lnSpc>
                <a:spcPct val="100000"/>
              </a:lnSpc>
              <a:spcBef>
                <a:spcPts val="0"/>
              </a:spcBef>
              <a:buNone/>
              <a:defRPr sz="6000" b="1"/>
            </a:lvl1pPr>
            <a:lvl2pPr marL="457200" indent="0" algn="ctr">
              <a:buNone/>
              <a:defRPr sz="4000" b="1"/>
            </a:lvl2pPr>
            <a:lvl3pPr marL="914400" indent="0" algn="ctr">
              <a:buNone/>
              <a:defRPr sz="4000" b="1"/>
            </a:lvl3pPr>
            <a:lvl4pPr marL="1371600" indent="0" algn="ctr">
              <a:buNone/>
              <a:defRPr sz="4000" b="1"/>
            </a:lvl4pPr>
            <a:lvl5pPr marL="1828800" indent="0" algn="ctr">
              <a:buNone/>
              <a:defRPr sz="4000" b="1"/>
            </a:lvl5pPr>
          </a:lstStyle>
          <a:p>
            <a:pPr lvl="0"/>
            <a:r>
              <a:rPr lang="sv-SE" dirty="0"/>
              <a:t>Ett citat här, </a:t>
            </a:r>
            <a:r>
              <a:rPr lang="sv-SE" dirty="0" err="1"/>
              <a:t>lorem</a:t>
            </a:r>
            <a:r>
              <a:rPr lang="sv-SE" dirty="0"/>
              <a:t> </a:t>
            </a:r>
            <a:r>
              <a:rPr lang="sv-SE" dirty="0" err="1"/>
              <a:t>ipsum</a:t>
            </a:r>
            <a:r>
              <a:rPr lang="sv-SE" dirty="0"/>
              <a:t>.</a:t>
            </a:r>
          </a:p>
        </p:txBody>
      </p:sp>
    </p:spTree>
    <p:extLst>
      <p:ext uri="{BB962C8B-B14F-4D97-AF65-F5344CB8AC3E}">
        <p14:creationId xmlns:p14="http://schemas.microsoft.com/office/powerpoint/2010/main" val="301708186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itat mot färgplatta 5">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6FA39474-8E4E-894F-AFC7-4E1D75717734}"/>
              </a:ext>
            </a:extLst>
          </p:cNvPr>
          <p:cNvSpPr/>
          <p:nvPr userDrawn="1"/>
        </p:nvSpPr>
        <p:spPr>
          <a:xfrm>
            <a:off x="0" y="0"/>
            <a:ext cx="12192000" cy="6858000"/>
          </a:xfrm>
          <a:prstGeom prst="rect">
            <a:avLst/>
          </a:prstGeom>
          <a:solidFill>
            <a:schemeClr val="accent6">
              <a:alpha val="33725"/>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9" name="Platshållare för text 2">
            <a:extLst>
              <a:ext uri="{FF2B5EF4-FFF2-40B4-BE49-F238E27FC236}">
                <a16:creationId xmlns:a16="http://schemas.microsoft.com/office/drawing/2014/main" id="{A44B8238-D787-4771-8578-268D3BEFE7D5}"/>
              </a:ext>
            </a:extLst>
          </p:cNvPr>
          <p:cNvSpPr>
            <a:spLocks noGrp="1"/>
          </p:cNvSpPr>
          <p:nvPr>
            <p:ph type="body" idx="1" hasCustomPrompt="1"/>
          </p:nvPr>
        </p:nvSpPr>
        <p:spPr>
          <a:xfrm>
            <a:off x="3378000" y="4610060"/>
            <a:ext cx="5436000" cy="920161"/>
          </a:xfrm>
          <a:prstGeom prst="rect">
            <a:avLst/>
          </a:prstGeom>
        </p:spPr>
        <p:txBody>
          <a:bodyPr anchor="t">
            <a:noAutofit/>
          </a:bodyPr>
          <a:lstStyle>
            <a:lvl1pPr marL="0" indent="0" algn="ctr">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dirty="0" err="1"/>
              <a:t>Lorem</a:t>
            </a:r>
            <a:r>
              <a:rPr lang="sv-SE" dirty="0"/>
              <a:t> </a:t>
            </a:r>
            <a:r>
              <a:rPr lang="sv-SE" dirty="0" err="1"/>
              <a:t>ipsum</a:t>
            </a:r>
            <a:r>
              <a:rPr lang="sv-SE" dirty="0"/>
              <a:t> </a:t>
            </a:r>
            <a:r>
              <a:rPr lang="sv-SE" dirty="0" err="1"/>
              <a:t>Dolorsit</a:t>
            </a:r>
            <a:endParaRPr lang="sv-SE" dirty="0"/>
          </a:p>
        </p:txBody>
      </p:sp>
      <p:sp>
        <p:nvSpPr>
          <p:cNvPr id="12" name="textruta 11">
            <a:extLst>
              <a:ext uri="{FF2B5EF4-FFF2-40B4-BE49-F238E27FC236}">
                <a16:creationId xmlns:a16="http://schemas.microsoft.com/office/drawing/2014/main" id="{9BED35A3-5CAA-44BF-9B7F-E57912750126}"/>
              </a:ext>
            </a:extLst>
          </p:cNvPr>
          <p:cNvSpPr txBox="1"/>
          <p:nvPr userDrawn="1"/>
        </p:nvSpPr>
        <p:spPr>
          <a:xfrm>
            <a:off x="1577975" y="1084200"/>
            <a:ext cx="9036050" cy="1440000"/>
          </a:xfrm>
          <a:prstGeom prst="rect">
            <a:avLst/>
          </a:prstGeom>
          <a:noFill/>
        </p:spPr>
        <p:txBody>
          <a:bodyPr wrap="square" rtlCol="0" anchor="t">
            <a:spAutoFit/>
          </a:bodyPr>
          <a:lstStyle/>
          <a:p>
            <a:pPr algn="ctr"/>
            <a:r>
              <a:rPr lang="sv-SE" sz="13000" b="1" dirty="0">
                <a:latin typeface="+mn-lt"/>
              </a:rPr>
              <a:t>”</a:t>
            </a:r>
          </a:p>
        </p:txBody>
      </p:sp>
      <p:sp>
        <p:nvSpPr>
          <p:cNvPr id="13" name="Platshållare för text 3">
            <a:extLst>
              <a:ext uri="{FF2B5EF4-FFF2-40B4-BE49-F238E27FC236}">
                <a16:creationId xmlns:a16="http://schemas.microsoft.com/office/drawing/2014/main" id="{4A1C584A-CBA7-4894-BD25-730E089BDAC5}"/>
              </a:ext>
            </a:extLst>
          </p:cNvPr>
          <p:cNvSpPr>
            <a:spLocks noGrp="1"/>
          </p:cNvSpPr>
          <p:nvPr>
            <p:ph type="body" sz="quarter" idx="10" hasCustomPrompt="1"/>
          </p:nvPr>
        </p:nvSpPr>
        <p:spPr>
          <a:xfrm>
            <a:off x="1596000" y="2524200"/>
            <a:ext cx="9000000" cy="1634812"/>
          </a:xfrm>
          <a:prstGeom prst="rect">
            <a:avLst/>
          </a:prstGeom>
        </p:spPr>
        <p:txBody>
          <a:bodyPr anchor="ctr" anchorCtr="0">
            <a:noAutofit/>
          </a:bodyPr>
          <a:lstStyle>
            <a:lvl1pPr marL="0" indent="0" algn="ctr">
              <a:lnSpc>
                <a:spcPct val="100000"/>
              </a:lnSpc>
              <a:spcBef>
                <a:spcPts val="0"/>
              </a:spcBef>
              <a:buNone/>
              <a:defRPr sz="6000" b="1"/>
            </a:lvl1pPr>
            <a:lvl2pPr marL="457200" indent="0" algn="ctr">
              <a:buNone/>
              <a:defRPr sz="4000" b="1"/>
            </a:lvl2pPr>
            <a:lvl3pPr marL="914400" indent="0" algn="ctr">
              <a:buNone/>
              <a:defRPr sz="4000" b="1"/>
            </a:lvl3pPr>
            <a:lvl4pPr marL="1371600" indent="0" algn="ctr">
              <a:buNone/>
              <a:defRPr sz="4000" b="1"/>
            </a:lvl4pPr>
            <a:lvl5pPr marL="1828800" indent="0" algn="ctr">
              <a:buNone/>
              <a:defRPr sz="4000" b="1"/>
            </a:lvl5pPr>
          </a:lstStyle>
          <a:p>
            <a:pPr lvl="0"/>
            <a:r>
              <a:rPr lang="sv-SE" dirty="0"/>
              <a:t>Ett citat här, </a:t>
            </a:r>
            <a:r>
              <a:rPr lang="sv-SE" dirty="0" err="1"/>
              <a:t>lorem</a:t>
            </a:r>
            <a:r>
              <a:rPr lang="sv-SE" dirty="0"/>
              <a:t> </a:t>
            </a:r>
            <a:r>
              <a:rPr lang="sv-SE" dirty="0" err="1"/>
              <a:t>ipsum</a:t>
            </a:r>
            <a:r>
              <a:rPr lang="sv-SE" dirty="0"/>
              <a:t>.</a:t>
            </a:r>
          </a:p>
        </p:txBody>
      </p:sp>
    </p:spTree>
    <p:extLst>
      <p:ext uri="{BB962C8B-B14F-4D97-AF65-F5344CB8AC3E}">
        <p14:creationId xmlns:p14="http://schemas.microsoft.com/office/powerpoint/2010/main" val="2438273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uvudrubrik (mörk bild)">
    <p:bg>
      <p:bgPr>
        <a:solidFill>
          <a:schemeClr val="bg1">
            <a:lumMod val="85000"/>
            <a:alpha val="99000"/>
          </a:schemeClr>
        </a:solidFill>
        <a:effectLst/>
      </p:bgPr>
    </p:bg>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B4DAC026-8DE3-4AC6-ACBD-A838D95AAB29}"/>
              </a:ext>
            </a:extLst>
          </p:cNvPr>
          <p:cNvSpPr>
            <a:spLocks noGrp="1"/>
          </p:cNvSpPr>
          <p:nvPr>
            <p:ph type="pic" sz="quarter" idx="10" hasCustomPrompt="1"/>
          </p:nvPr>
        </p:nvSpPr>
        <p:spPr>
          <a:xfrm>
            <a:off x="0" y="0"/>
            <a:ext cx="12192000" cy="6867728"/>
          </a:xfrm>
        </p:spPr>
        <p:txBody>
          <a:bodyPr anchor="ctr"/>
          <a:lstStyle>
            <a:lvl1pPr algn="ctr">
              <a:defRPr/>
            </a:lvl1pPr>
          </a:lstStyle>
          <a:p>
            <a:r>
              <a:rPr lang="sv-SE" dirty="0"/>
              <a:t>Infoga mörk </a:t>
            </a:r>
            <a:br>
              <a:rPr lang="sv-SE" dirty="0"/>
            </a:br>
            <a:r>
              <a:rPr lang="sv-SE" dirty="0"/>
              <a:t>bakgrundsbild</a:t>
            </a:r>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solidFill>
                  <a:schemeClr val="bg1"/>
                </a:solidFill>
              </a:rPr>
              <a:pPr/>
              <a:t>‹#›</a:t>
            </a:fld>
            <a:endParaRPr sz="1000" dirty="0">
              <a:solidFill>
                <a:schemeClr val="bg1"/>
              </a:solidFill>
            </a:endParaRPr>
          </a:p>
        </p:txBody>
      </p:sp>
      <p:sp>
        <p:nvSpPr>
          <p:cNvPr id="6" name="Rubrik 1">
            <a:extLst>
              <a:ext uri="{FF2B5EF4-FFF2-40B4-BE49-F238E27FC236}">
                <a16:creationId xmlns:a16="http://schemas.microsoft.com/office/drawing/2014/main" id="{095D183F-913C-43E9-8D06-AD0D6C544F15}"/>
              </a:ext>
            </a:extLst>
          </p:cNvPr>
          <p:cNvSpPr>
            <a:spLocks noGrp="1"/>
          </p:cNvSpPr>
          <p:nvPr>
            <p:ph type="ctrTitle" hasCustomPrompt="1"/>
          </p:nvPr>
        </p:nvSpPr>
        <p:spPr>
          <a:xfrm>
            <a:off x="540000" y="1794976"/>
            <a:ext cx="5293241" cy="3268048"/>
          </a:xfrm>
          <a:ln>
            <a:noFill/>
          </a:ln>
        </p:spPr>
        <p:txBody>
          <a:bodyPr anchor="ctr">
            <a:normAutofit/>
          </a:bodyPr>
          <a:lstStyle>
            <a:lvl1pPr algn="l">
              <a:defRPr sz="4800">
                <a:solidFill>
                  <a:schemeClr val="bg1"/>
                </a:solidFill>
              </a:defRPr>
            </a:lvl1pPr>
          </a:lstStyle>
          <a:p>
            <a:r>
              <a:rPr lang="sv-SE" dirty="0"/>
              <a:t>Huvudrubrik </a:t>
            </a:r>
            <a:br>
              <a:rPr lang="sv-SE" dirty="0"/>
            </a:br>
            <a:r>
              <a:rPr lang="sv-SE" dirty="0"/>
              <a:t>och info om presentationen</a:t>
            </a:r>
          </a:p>
        </p:txBody>
      </p:sp>
      <p:pic>
        <p:nvPicPr>
          <p:cNvPr id="9" name="Bild 8">
            <a:extLst>
              <a:ext uri="{FF2B5EF4-FFF2-40B4-BE49-F238E27FC236}">
                <a16:creationId xmlns:a16="http://schemas.microsoft.com/office/drawing/2014/main" id="{60CC0EAE-476B-4BC7-B296-F7C6FD4E74D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646748" y="6113293"/>
            <a:ext cx="1195348" cy="439200"/>
          </a:xfrm>
          <a:prstGeom prst="rect">
            <a:avLst/>
          </a:prstGeom>
        </p:spPr>
      </p:pic>
    </p:spTree>
    <p:extLst>
      <p:ext uri="{BB962C8B-B14F-4D97-AF65-F5344CB8AC3E}">
        <p14:creationId xmlns:p14="http://schemas.microsoft.com/office/powerpoint/2010/main" val="414689820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itat med bild">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553750" y="248905"/>
            <a:ext cx="236155" cy="237757"/>
          </a:xfrm>
          <a:prstGeom prst="rect">
            <a:avLst/>
          </a:prstGeom>
          <a:ln w="3175">
            <a:miter lim="400000"/>
          </a:ln>
        </p:spPr>
        <p:txBody>
          <a:bodyPr wrap="non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8" name="Platshållare för text 2">
            <a:extLst>
              <a:ext uri="{FF2B5EF4-FFF2-40B4-BE49-F238E27FC236}">
                <a16:creationId xmlns:a16="http://schemas.microsoft.com/office/drawing/2014/main" id="{146A5040-AD19-4F8C-8F2A-FD1D6F2AD848}"/>
              </a:ext>
            </a:extLst>
          </p:cNvPr>
          <p:cNvSpPr>
            <a:spLocks noGrp="1"/>
          </p:cNvSpPr>
          <p:nvPr>
            <p:ph type="body" idx="1" hasCustomPrompt="1"/>
          </p:nvPr>
        </p:nvSpPr>
        <p:spPr>
          <a:xfrm>
            <a:off x="883656" y="4395864"/>
            <a:ext cx="5780689" cy="920161"/>
          </a:xfrm>
          <a:prstGeom prst="rect">
            <a:avLst/>
          </a:prstGeom>
        </p:spPr>
        <p:txBody>
          <a:bodyPr anchor="t">
            <a:normAutofit/>
          </a:bodyPr>
          <a:lstStyle>
            <a:lvl1pPr marL="0" indent="0" algn="ctr">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dirty="0" err="1"/>
              <a:t>Lorem</a:t>
            </a:r>
            <a:r>
              <a:rPr lang="sv-SE" dirty="0"/>
              <a:t> </a:t>
            </a:r>
            <a:r>
              <a:rPr lang="sv-SE" dirty="0" err="1"/>
              <a:t>ipsum</a:t>
            </a:r>
            <a:r>
              <a:rPr lang="sv-SE" dirty="0"/>
              <a:t> </a:t>
            </a:r>
            <a:r>
              <a:rPr lang="sv-SE" dirty="0" err="1"/>
              <a:t>dolor</a:t>
            </a:r>
            <a:endParaRPr lang="sv-SE" dirty="0"/>
          </a:p>
        </p:txBody>
      </p:sp>
      <p:sp>
        <p:nvSpPr>
          <p:cNvPr id="4" name="Platshållare för text 3">
            <a:extLst>
              <a:ext uri="{FF2B5EF4-FFF2-40B4-BE49-F238E27FC236}">
                <a16:creationId xmlns:a16="http://schemas.microsoft.com/office/drawing/2014/main" id="{7E5016C8-665C-4926-8095-819B54125553}"/>
              </a:ext>
            </a:extLst>
          </p:cNvPr>
          <p:cNvSpPr>
            <a:spLocks noGrp="1"/>
          </p:cNvSpPr>
          <p:nvPr>
            <p:ph type="body" sz="quarter" idx="10" hasCustomPrompt="1"/>
          </p:nvPr>
        </p:nvSpPr>
        <p:spPr>
          <a:xfrm>
            <a:off x="735833" y="2399406"/>
            <a:ext cx="6076335" cy="1557486"/>
          </a:xfrm>
          <a:prstGeom prst="rect">
            <a:avLst/>
          </a:prstGeom>
        </p:spPr>
        <p:txBody>
          <a:bodyPr lIns="36000" tIns="36000" rIns="36000" bIns="36000" anchor="ctr" anchorCtr="0">
            <a:normAutofit/>
          </a:bodyPr>
          <a:lstStyle>
            <a:lvl1pPr marL="0" indent="0" algn="ctr">
              <a:lnSpc>
                <a:spcPct val="100000"/>
              </a:lnSpc>
              <a:spcBef>
                <a:spcPts val="0"/>
              </a:spcBef>
              <a:buNone/>
              <a:defRPr sz="4600" b="1"/>
            </a:lvl1pPr>
            <a:lvl2pPr marL="457200" indent="0" algn="ctr">
              <a:buNone/>
              <a:defRPr sz="4000" b="1"/>
            </a:lvl2pPr>
            <a:lvl3pPr marL="914400" indent="0" algn="ctr">
              <a:buNone/>
              <a:defRPr sz="4000" b="1"/>
            </a:lvl3pPr>
            <a:lvl4pPr marL="1371600" indent="0" algn="ctr">
              <a:buNone/>
              <a:defRPr sz="4000" b="1"/>
            </a:lvl4pPr>
            <a:lvl5pPr marL="1828800" indent="0" algn="ctr">
              <a:buNone/>
              <a:defRPr sz="4000" b="1"/>
            </a:lvl5pPr>
          </a:lstStyle>
          <a:p>
            <a:pPr lvl="0"/>
            <a:r>
              <a:rPr lang="sv-SE" dirty="0"/>
              <a:t>Citat </a:t>
            </a:r>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consectetur</a:t>
            </a:r>
            <a:r>
              <a:rPr lang="sv-SE" dirty="0"/>
              <a:t> </a:t>
            </a:r>
            <a:r>
              <a:rPr lang="sv-SE" dirty="0" err="1"/>
              <a:t>adi</a:t>
            </a:r>
            <a:r>
              <a:rPr lang="sv-SE" dirty="0"/>
              <a:t> </a:t>
            </a:r>
            <a:r>
              <a:rPr lang="sv-SE" dirty="0" err="1"/>
              <a:t>pisicing</a:t>
            </a:r>
            <a:r>
              <a:rPr lang="sv-SE" dirty="0"/>
              <a:t>.</a:t>
            </a:r>
            <a:endParaRPr lang="sv-SE" dirty="0">
              <a:latin typeface="Proxima Nova Rg" panose="02000506030000020004" pitchFamily="2" charset="0"/>
              <a:cs typeface="Arial" panose="020B0604020202020204" pitchFamily="34" charset="0"/>
            </a:endParaRPr>
          </a:p>
        </p:txBody>
      </p:sp>
      <p:sp>
        <p:nvSpPr>
          <p:cNvPr id="9" name="textruta 8">
            <a:extLst>
              <a:ext uri="{FF2B5EF4-FFF2-40B4-BE49-F238E27FC236}">
                <a16:creationId xmlns:a16="http://schemas.microsoft.com/office/drawing/2014/main" id="{802C49B4-C950-423A-9DCF-90C9FC7E67A9}"/>
              </a:ext>
            </a:extLst>
          </p:cNvPr>
          <p:cNvSpPr txBox="1"/>
          <p:nvPr userDrawn="1"/>
        </p:nvSpPr>
        <p:spPr>
          <a:xfrm>
            <a:off x="0" y="1150991"/>
            <a:ext cx="7548000" cy="1080000"/>
          </a:xfrm>
          <a:prstGeom prst="rect">
            <a:avLst/>
          </a:prstGeom>
          <a:noFill/>
        </p:spPr>
        <p:txBody>
          <a:bodyPr wrap="square" rtlCol="0" anchor="t">
            <a:spAutoFit/>
          </a:bodyPr>
          <a:lstStyle/>
          <a:p>
            <a:pPr algn="ctr"/>
            <a:r>
              <a:rPr lang="sv-SE" sz="11000" b="1" dirty="0">
                <a:latin typeface="+mn-lt"/>
              </a:rPr>
              <a:t>”</a:t>
            </a:r>
          </a:p>
        </p:txBody>
      </p:sp>
      <p:sp>
        <p:nvSpPr>
          <p:cNvPr id="10" name="Platshållare för bild 6">
            <a:extLst>
              <a:ext uri="{FF2B5EF4-FFF2-40B4-BE49-F238E27FC236}">
                <a16:creationId xmlns:a16="http://schemas.microsoft.com/office/drawing/2014/main" id="{20635BA7-2335-4CE4-9DE5-56B553C0A99E}"/>
              </a:ext>
            </a:extLst>
          </p:cNvPr>
          <p:cNvSpPr>
            <a:spLocks noGrp="1"/>
          </p:cNvSpPr>
          <p:nvPr>
            <p:ph type="pic" sz="quarter" idx="11" hasCustomPrompt="1"/>
          </p:nvPr>
        </p:nvSpPr>
        <p:spPr>
          <a:xfrm>
            <a:off x="7548000" y="0"/>
            <a:ext cx="4644000" cy="6858000"/>
          </a:xfrm>
          <a:prstGeom prst="rect">
            <a:avLst/>
          </a:prstGeom>
          <a:solidFill>
            <a:schemeClr val="bg1">
              <a:lumMod val="95000"/>
            </a:schemeClr>
          </a:solidFill>
        </p:spPr>
        <p:txBody>
          <a:bodyPr anchor="ctr"/>
          <a:lstStyle>
            <a:lvl1pPr marL="0" indent="0" algn="ctr">
              <a:buNone/>
              <a:defRPr/>
            </a:lvl1pPr>
          </a:lstStyle>
          <a:p>
            <a:r>
              <a:rPr lang="sv-SE" dirty="0"/>
              <a:t>Infoga bild</a:t>
            </a:r>
          </a:p>
        </p:txBody>
      </p:sp>
    </p:spTree>
    <p:extLst>
      <p:ext uri="{BB962C8B-B14F-4D97-AF65-F5344CB8AC3E}">
        <p14:creationId xmlns:p14="http://schemas.microsoft.com/office/powerpoint/2010/main" val="113827301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tor ikon och text 1">
    <p:bg>
      <p:bgPr>
        <a:solidFill>
          <a:schemeClr val="tx2">
            <a:alpha val="34000"/>
          </a:schemeClr>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text 9">
            <a:extLst>
              <a:ext uri="{FF2B5EF4-FFF2-40B4-BE49-F238E27FC236}">
                <a16:creationId xmlns:a16="http://schemas.microsoft.com/office/drawing/2014/main" id="{AA10048C-7B3B-4870-AE93-25327693EABF}"/>
              </a:ext>
            </a:extLst>
          </p:cNvPr>
          <p:cNvSpPr>
            <a:spLocks noGrp="1"/>
          </p:cNvSpPr>
          <p:nvPr>
            <p:ph type="body" sz="quarter" idx="10" hasCustomPrompt="1"/>
          </p:nvPr>
        </p:nvSpPr>
        <p:spPr>
          <a:xfrm>
            <a:off x="1615883" y="4273769"/>
            <a:ext cx="8960233" cy="1345324"/>
          </a:xfrm>
          <a:prstGeom prst="rect">
            <a:avLst/>
          </a:prstGeom>
        </p:spPr>
        <p:txBody>
          <a:bodyPr>
            <a:normAutofit/>
          </a:bodyPr>
          <a:lstStyle>
            <a:lvl1pPr marL="0" indent="0" algn="ctr">
              <a:buNone/>
              <a:defRPr sz="4000" b="1"/>
            </a:lvl1pPr>
          </a:lstStyle>
          <a:p>
            <a:pPr lvl="0"/>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pic>
        <p:nvPicPr>
          <p:cNvPr id="12" name="Bild 11">
            <a:extLst>
              <a:ext uri="{FF2B5EF4-FFF2-40B4-BE49-F238E27FC236}">
                <a16:creationId xmlns:a16="http://schemas.microsoft.com/office/drawing/2014/main" id="{05BFB6F5-990F-4690-9D6F-E5997C90C1E6}"/>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4925999" y="1500942"/>
            <a:ext cx="2340000" cy="2340000"/>
          </a:xfrm>
          <a:prstGeom prst="rect">
            <a:avLst/>
          </a:prstGeom>
        </p:spPr>
      </p:pic>
    </p:spTree>
    <p:extLst>
      <p:ext uri="{BB962C8B-B14F-4D97-AF65-F5344CB8AC3E}">
        <p14:creationId xmlns:p14="http://schemas.microsoft.com/office/powerpoint/2010/main" val="285739476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tor ikon och text 2">
    <p:bg>
      <p:bgPr>
        <a:solidFill>
          <a:schemeClr val="accent4">
            <a:alpha val="34000"/>
          </a:schemeClr>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text 9">
            <a:extLst>
              <a:ext uri="{FF2B5EF4-FFF2-40B4-BE49-F238E27FC236}">
                <a16:creationId xmlns:a16="http://schemas.microsoft.com/office/drawing/2014/main" id="{AA10048C-7B3B-4870-AE93-25327693EABF}"/>
              </a:ext>
            </a:extLst>
          </p:cNvPr>
          <p:cNvSpPr>
            <a:spLocks noGrp="1"/>
          </p:cNvSpPr>
          <p:nvPr>
            <p:ph type="body" sz="quarter" idx="10" hasCustomPrompt="1"/>
          </p:nvPr>
        </p:nvSpPr>
        <p:spPr>
          <a:xfrm>
            <a:off x="1615883" y="4273769"/>
            <a:ext cx="8960233" cy="1345324"/>
          </a:xfrm>
          <a:prstGeom prst="rect">
            <a:avLst/>
          </a:prstGeom>
        </p:spPr>
        <p:txBody>
          <a:bodyPr>
            <a:normAutofit/>
          </a:bodyPr>
          <a:lstStyle>
            <a:lvl1pPr marL="0" indent="0" algn="ctr">
              <a:buNone/>
              <a:defRPr sz="4000" b="1"/>
            </a:lvl1pPr>
          </a:lstStyle>
          <a:p>
            <a:pPr lvl="0"/>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pic>
        <p:nvPicPr>
          <p:cNvPr id="12" name="Bild 11">
            <a:extLst>
              <a:ext uri="{FF2B5EF4-FFF2-40B4-BE49-F238E27FC236}">
                <a16:creationId xmlns:a16="http://schemas.microsoft.com/office/drawing/2014/main" id="{05BFB6F5-990F-4690-9D6F-E5997C90C1E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61999" y="1337441"/>
            <a:ext cx="2268000" cy="2268000"/>
          </a:xfrm>
          <a:prstGeom prst="rect">
            <a:avLst/>
          </a:prstGeom>
        </p:spPr>
      </p:pic>
    </p:spTree>
    <p:extLst>
      <p:ext uri="{BB962C8B-B14F-4D97-AF65-F5344CB8AC3E}">
        <p14:creationId xmlns:p14="http://schemas.microsoft.com/office/powerpoint/2010/main" val="104001785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tor ikon och text 3">
    <p:bg>
      <p:bgPr>
        <a:solidFill>
          <a:schemeClr val="accent3">
            <a:alpha val="34000"/>
          </a:schemeClr>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text 9">
            <a:extLst>
              <a:ext uri="{FF2B5EF4-FFF2-40B4-BE49-F238E27FC236}">
                <a16:creationId xmlns:a16="http://schemas.microsoft.com/office/drawing/2014/main" id="{AA10048C-7B3B-4870-AE93-25327693EABF}"/>
              </a:ext>
            </a:extLst>
          </p:cNvPr>
          <p:cNvSpPr>
            <a:spLocks noGrp="1"/>
          </p:cNvSpPr>
          <p:nvPr>
            <p:ph type="body" sz="quarter" idx="10" hasCustomPrompt="1"/>
          </p:nvPr>
        </p:nvSpPr>
        <p:spPr>
          <a:xfrm>
            <a:off x="1615883" y="4273769"/>
            <a:ext cx="8960233" cy="1345324"/>
          </a:xfrm>
          <a:prstGeom prst="rect">
            <a:avLst/>
          </a:prstGeom>
        </p:spPr>
        <p:txBody>
          <a:bodyPr>
            <a:normAutofit/>
          </a:bodyPr>
          <a:lstStyle>
            <a:lvl1pPr marL="0" indent="0" algn="ctr">
              <a:buNone/>
              <a:defRPr sz="4000" b="1"/>
            </a:lvl1pPr>
          </a:lstStyle>
          <a:p>
            <a:pPr lvl="0"/>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pic>
        <p:nvPicPr>
          <p:cNvPr id="12" name="Bild 11">
            <a:extLst>
              <a:ext uri="{FF2B5EF4-FFF2-40B4-BE49-F238E27FC236}">
                <a16:creationId xmlns:a16="http://schemas.microsoft.com/office/drawing/2014/main" id="{05BFB6F5-990F-4690-9D6F-E5997C90C1E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78399" y="1323142"/>
            <a:ext cx="2268000" cy="2268000"/>
          </a:xfrm>
          <a:prstGeom prst="rect">
            <a:avLst/>
          </a:prstGeom>
        </p:spPr>
      </p:pic>
    </p:spTree>
    <p:extLst>
      <p:ext uri="{BB962C8B-B14F-4D97-AF65-F5344CB8AC3E}">
        <p14:creationId xmlns:p14="http://schemas.microsoft.com/office/powerpoint/2010/main" val="132778443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tor ikon och text 4">
    <p:bg>
      <p:bgPr>
        <a:solidFill>
          <a:schemeClr val="accent5">
            <a:alpha val="34000"/>
          </a:schemeClr>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text 9">
            <a:extLst>
              <a:ext uri="{FF2B5EF4-FFF2-40B4-BE49-F238E27FC236}">
                <a16:creationId xmlns:a16="http://schemas.microsoft.com/office/drawing/2014/main" id="{AA10048C-7B3B-4870-AE93-25327693EABF}"/>
              </a:ext>
            </a:extLst>
          </p:cNvPr>
          <p:cNvSpPr>
            <a:spLocks noGrp="1"/>
          </p:cNvSpPr>
          <p:nvPr>
            <p:ph type="body" sz="quarter" idx="10" hasCustomPrompt="1"/>
          </p:nvPr>
        </p:nvSpPr>
        <p:spPr>
          <a:xfrm>
            <a:off x="1615883" y="4273769"/>
            <a:ext cx="8960233" cy="1345324"/>
          </a:xfrm>
          <a:prstGeom prst="rect">
            <a:avLst/>
          </a:prstGeom>
        </p:spPr>
        <p:txBody>
          <a:bodyPr>
            <a:normAutofit/>
          </a:bodyPr>
          <a:lstStyle>
            <a:lvl1pPr marL="0" indent="0" algn="ctr">
              <a:buNone/>
              <a:defRPr sz="4000" b="1"/>
            </a:lvl1pPr>
          </a:lstStyle>
          <a:p>
            <a:pPr lvl="0"/>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pic>
        <p:nvPicPr>
          <p:cNvPr id="12" name="Bild 11">
            <a:extLst>
              <a:ext uri="{FF2B5EF4-FFF2-40B4-BE49-F238E27FC236}">
                <a16:creationId xmlns:a16="http://schemas.microsoft.com/office/drawing/2014/main" id="{05BFB6F5-990F-4690-9D6F-E5997C90C1E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65698" y="1362841"/>
            <a:ext cx="2260602" cy="2260602"/>
          </a:xfrm>
          <a:prstGeom prst="rect">
            <a:avLst/>
          </a:prstGeom>
        </p:spPr>
      </p:pic>
      <p:pic>
        <p:nvPicPr>
          <p:cNvPr id="7" name="Bild 6">
            <a:extLst>
              <a:ext uri="{FF2B5EF4-FFF2-40B4-BE49-F238E27FC236}">
                <a16:creationId xmlns:a16="http://schemas.microsoft.com/office/drawing/2014/main" id="{FA79442A-6173-4B93-86A6-846A6F037ED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52998" y="1362841"/>
            <a:ext cx="2268000" cy="2268000"/>
          </a:xfrm>
          <a:prstGeom prst="rect">
            <a:avLst/>
          </a:prstGeom>
        </p:spPr>
      </p:pic>
    </p:spTree>
    <p:extLst>
      <p:ext uri="{BB962C8B-B14F-4D97-AF65-F5344CB8AC3E}">
        <p14:creationId xmlns:p14="http://schemas.microsoft.com/office/powerpoint/2010/main" val="8898658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tor ikon och text 5">
    <p:bg>
      <p:bgPr>
        <a:solidFill>
          <a:schemeClr val="accent6">
            <a:alpha val="34000"/>
          </a:schemeClr>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text 9">
            <a:extLst>
              <a:ext uri="{FF2B5EF4-FFF2-40B4-BE49-F238E27FC236}">
                <a16:creationId xmlns:a16="http://schemas.microsoft.com/office/drawing/2014/main" id="{AA10048C-7B3B-4870-AE93-25327693EABF}"/>
              </a:ext>
            </a:extLst>
          </p:cNvPr>
          <p:cNvSpPr>
            <a:spLocks noGrp="1"/>
          </p:cNvSpPr>
          <p:nvPr>
            <p:ph type="body" sz="quarter" idx="10" hasCustomPrompt="1"/>
          </p:nvPr>
        </p:nvSpPr>
        <p:spPr>
          <a:xfrm>
            <a:off x="1615883" y="4273769"/>
            <a:ext cx="8960233" cy="1345324"/>
          </a:xfrm>
          <a:prstGeom prst="rect">
            <a:avLst/>
          </a:prstGeom>
        </p:spPr>
        <p:txBody>
          <a:bodyPr>
            <a:normAutofit/>
          </a:bodyPr>
          <a:lstStyle>
            <a:lvl1pPr marL="0" indent="0" algn="ctr">
              <a:buNone/>
              <a:defRPr sz="4000" b="1"/>
            </a:lvl1pPr>
          </a:lstStyle>
          <a:p>
            <a:pPr lvl="0"/>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pic>
        <p:nvPicPr>
          <p:cNvPr id="12" name="Bild 11">
            <a:extLst>
              <a:ext uri="{FF2B5EF4-FFF2-40B4-BE49-F238E27FC236}">
                <a16:creationId xmlns:a16="http://schemas.microsoft.com/office/drawing/2014/main" id="{05BFB6F5-990F-4690-9D6F-E5997C90C1E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76799" y="1323142"/>
            <a:ext cx="2268000" cy="2268000"/>
          </a:xfrm>
          <a:prstGeom prst="rect">
            <a:avLst/>
          </a:prstGeom>
        </p:spPr>
      </p:pic>
    </p:spTree>
    <p:extLst>
      <p:ext uri="{BB962C8B-B14F-4D97-AF65-F5344CB8AC3E}">
        <p14:creationId xmlns:p14="http://schemas.microsoft.com/office/powerpoint/2010/main" val="238441903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tor ikon och text 6">
    <p:bg>
      <p:bgPr>
        <a:solidFill>
          <a:schemeClr val="bg2"/>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text 9">
            <a:extLst>
              <a:ext uri="{FF2B5EF4-FFF2-40B4-BE49-F238E27FC236}">
                <a16:creationId xmlns:a16="http://schemas.microsoft.com/office/drawing/2014/main" id="{AA10048C-7B3B-4870-AE93-25327693EABF}"/>
              </a:ext>
            </a:extLst>
          </p:cNvPr>
          <p:cNvSpPr>
            <a:spLocks noGrp="1"/>
          </p:cNvSpPr>
          <p:nvPr>
            <p:ph type="body" sz="quarter" idx="10" hasCustomPrompt="1"/>
          </p:nvPr>
        </p:nvSpPr>
        <p:spPr>
          <a:xfrm>
            <a:off x="1615883" y="4273769"/>
            <a:ext cx="8960233" cy="1345324"/>
          </a:xfrm>
          <a:prstGeom prst="rect">
            <a:avLst/>
          </a:prstGeom>
        </p:spPr>
        <p:txBody>
          <a:bodyPr>
            <a:normAutofit/>
          </a:bodyPr>
          <a:lstStyle>
            <a:lvl1pPr marL="0" indent="0" algn="ctr">
              <a:buNone/>
              <a:defRPr sz="4000" b="1"/>
            </a:lvl1pPr>
          </a:lstStyle>
          <a:p>
            <a:pPr lvl="0"/>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pic>
        <p:nvPicPr>
          <p:cNvPr id="12" name="Bild 11">
            <a:extLst>
              <a:ext uri="{FF2B5EF4-FFF2-40B4-BE49-F238E27FC236}">
                <a16:creationId xmlns:a16="http://schemas.microsoft.com/office/drawing/2014/main" id="{05BFB6F5-990F-4690-9D6F-E5997C90C1E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999" y="1332569"/>
            <a:ext cx="2196000" cy="2196000"/>
          </a:xfrm>
          <a:prstGeom prst="rect">
            <a:avLst/>
          </a:prstGeom>
        </p:spPr>
      </p:pic>
    </p:spTree>
    <p:extLst>
      <p:ext uri="{BB962C8B-B14F-4D97-AF65-F5344CB8AC3E}">
        <p14:creationId xmlns:p14="http://schemas.microsoft.com/office/powerpoint/2010/main" val="287650251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tor ikon och text 7">
    <p:bg>
      <p:bgPr>
        <a:solidFill>
          <a:schemeClr val="accent4">
            <a:alpha val="34000"/>
          </a:schemeClr>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text 9">
            <a:extLst>
              <a:ext uri="{FF2B5EF4-FFF2-40B4-BE49-F238E27FC236}">
                <a16:creationId xmlns:a16="http://schemas.microsoft.com/office/drawing/2014/main" id="{AA10048C-7B3B-4870-AE93-25327693EABF}"/>
              </a:ext>
            </a:extLst>
          </p:cNvPr>
          <p:cNvSpPr>
            <a:spLocks noGrp="1"/>
          </p:cNvSpPr>
          <p:nvPr>
            <p:ph type="body" sz="quarter" idx="10" hasCustomPrompt="1"/>
          </p:nvPr>
        </p:nvSpPr>
        <p:spPr>
          <a:xfrm>
            <a:off x="1615883" y="4273769"/>
            <a:ext cx="8960233" cy="1345324"/>
          </a:xfrm>
          <a:prstGeom prst="rect">
            <a:avLst/>
          </a:prstGeom>
        </p:spPr>
        <p:txBody>
          <a:bodyPr>
            <a:normAutofit/>
          </a:bodyPr>
          <a:lstStyle>
            <a:lvl1pPr marL="0" indent="0" algn="ctr">
              <a:buNone/>
              <a:defRPr sz="4000" b="1"/>
            </a:lvl1pPr>
          </a:lstStyle>
          <a:p>
            <a:pPr lvl="0"/>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pic>
        <p:nvPicPr>
          <p:cNvPr id="8" name="Bild 7">
            <a:extLst>
              <a:ext uri="{FF2B5EF4-FFF2-40B4-BE49-F238E27FC236}">
                <a16:creationId xmlns:a16="http://schemas.microsoft.com/office/drawing/2014/main" id="{3F1C4016-8712-4B24-A679-CB949F7C362C}"/>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4961999" y="1323142"/>
            <a:ext cx="2268000" cy="2268000"/>
          </a:xfrm>
          <a:prstGeom prst="rect">
            <a:avLst/>
          </a:prstGeom>
        </p:spPr>
      </p:pic>
    </p:spTree>
    <p:extLst>
      <p:ext uri="{BB962C8B-B14F-4D97-AF65-F5344CB8AC3E}">
        <p14:creationId xmlns:p14="http://schemas.microsoft.com/office/powerpoint/2010/main" val="189353564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ista med ikoner">
    <p:bg>
      <p:bgPr>
        <a:solidFill>
          <a:schemeClr val="tx2">
            <a:alpha val="34000"/>
          </a:schemeClr>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pic>
        <p:nvPicPr>
          <p:cNvPr id="7" name="Bild 6">
            <a:extLst>
              <a:ext uri="{FF2B5EF4-FFF2-40B4-BE49-F238E27FC236}">
                <a16:creationId xmlns:a16="http://schemas.microsoft.com/office/drawing/2014/main" id="{58CD407A-621F-4D31-9268-84D743A5F69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535677" y="2259056"/>
            <a:ext cx="900000" cy="900000"/>
          </a:xfrm>
          <a:prstGeom prst="rect">
            <a:avLst/>
          </a:prstGeom>
        </p:spPr>
      </p:pic>
      <p:pic>
        <p:nvPicPr>
          <p:cNvPr id="8" name="Bild 7">
            <a:extLst>
              <a:ext uri="{FF2B5EF4-FFF2-40B4-BE49-F238E27FC236}">
                <a16:creationId xmlns:a16="http://schemas.microsoft.com/office/drawing/2014/main" id="{852FEE24-3766-4B0E-89A5-F1B770248906}"/>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3580652" y="2259056"/>
            <a:ext cx="900000" cy="900000"/>
          </a:xfrm>
          <a:prstGeom prst="rect">
            <a:avLst/>
          </a:prstGeom>
        </p:spPr>
      </p:pic>
      <p:pic>
        <p:nvPicPr>
          <p:cNvPr id="9" name="Bild 8">
            <a:extLst>
              <a:ext uri="{FF2B5EF4-FFF2-40B4-BE49-F238E27FC236}">
                <a16:creationId xmlns:a16="http://schemas.microsoft.com/office/drawing/2014/main" id="{DB75D8CB-E5AA-43A4-893E-EFE2CE20D619}"/>
              </a:ext>
            </a:extLst>
          </p:cNvPr>
          <p:cNvPicPr>
            <a:picLocks noChangeAspect="1"/>
          </p:cNvPicPr>
          <p:nvPr userDrawn="1"/>
        </p:nvPicPr>
        <p:blipFill>
          <a:blip r:embed="rId8">
            <a:extLst>
              <a:ext uri="{96DAC541-7B7A-43D3-8B79-37D633B846F1}">
                <asvg:svgBlip xmlns:asvg="http://schemas.microsoft.com/office/drawing/2016/SVG/main" r:embed="rId9"/>
              </a:ext>
            </a:extLst>
          </a:blip>
          <a:srcRect/>
          <a:stretch/>
        </p:blipFill>
        <p:spPr>
          <a:xfrm>
            <a:off x="5653743" y="2259056"/>
            <a:ext cx="900000" cy="900000"/>
          </a:xfrm>
          <a:prstGeom prst="rect">
            <a:avLst/>
          </a:prstGeom>
        </p:spPr>
      </p:pic>
      <p:pic>
        <p:nvPicPr>
          <p:cNvPr id="11" name="Bild 10">
            <a:extLst>
              <a:ext uri="{FF2B5EF4-FFF2-40B4-BE49-F238E27FC236}">
                <a16:creationId xmlns:a16="http://schemas.microsoft.com/office/drawing/2014/main" id="{96EC0DF2-ED84-4327-B813-2DAAD39B575F}"/>
              </a:ext>
            </a:extLst>
          </p:cNvPr>
          <p:cNvPicPr>
            <a:picLocks noChangeAspect="1"/>
          </p:cNvPicPr>
          <p:nvPr userDrawn="1"/>
        </p:nvPicPr>
        <p:blipFill>
          <a:blip r:embed="rId10">
            <a:extLst>
              <a:ext uri="{96DAC541-7B7A-43D3-8B79-37D633B846F1}">
                <asvg:svgBlip xmlns:asvg="http://schemas.microsoft.com/office/drawing/2016/SVG/main" r:embed="rId11"/>
              </a:ext>
            </a:extLst>
          </a:blip>
          <a:srcRect/>
          <a:stretch/>
        </p:blipFill>
        <p:spPr>
          <a:xfrm>
            <a:off x="7708834" y="2259056"/>
            <a:ext cx="936000" cy="936000"/>
          </a:xfrm>
          <a:prstGeom prst="rect">
            <a:avLst/>
          </a:prstGeom>
        </p:spPr>
      </p:pic>
      <p:pic>
        <p:nvPicPr>
          <p:cNvPr id="15" name="Bild 14">
            <a:extLst>
              <a:ext uri="{FF2B5EF4-FFF2-40B4-BE49-F238E27FC236}">
                <a16:creationId xmlns:a16="http://schemas.microsoft.com/office/drawing/2014/main" id="{9D57AD29-F78A-4B78-BABD-594FD5500564}"/>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9799925" y="2259056"/>
            <a:ext cx="900000" cy="900000"/>
          </a:xfrm>
          <a:prstGeom prst="rect">
            <a:avLst/>
          </a:prstGeom>
        </p:spPr>
      </p:pic>
      <p:sp>
        <p:nvSpPr>
          <p:cNvPr id="17" name="Platshållare för text 9">
            <a:extLst>
              <a:ext uri="{FF2B5EF4-FFF2-40B4-BE49-F238E27FC236}">
                <a16:creationId xmlns:a16="http://schemas.microsoft.com/office/drawing/2014/main" id="{559D455F-1F0B-4459-A413-82CCBB9D81B1}"/>
              </a:ext>
            </a:extLst>
          </p:cNvPr>
          <p:cNvSpPr>
            <a:spLocks noGrp="1"/>
          </p:cNvSpPr>
          <p:nvPr>
            <p:ph type="body" sz="quarter" idx="10" hasCustomPrompt="1"/>
          </p:nvPr>
        </p:nvSpPr>
        <p:spPr>
          <a:xfrm>
            <a:off x="967561" y="3440527"/>
            <a:ext cx="1980000" cy="1264402"/>
          </a:xfrm>
          <a:prstGeom prst="rect">
            <a:avLst/>
          </a:prstGeom>
        </p:spPr>
        <p:txBody>
          <a:bodyPr>
            <a:noAutofit/>
          </a:bodyPr>
          <a:lstStyle>
            <a:lvl1pPr marL="0" indent="0" algn="ctr">
              <a:spcBef>
                <a:spcPts val="0"/>
              </a:spcBef>
              <a:buNone/>
              <a:defRPr sz="1800" b="0"/>
            </a:lvl1pPr>
          </a:lstStyle>
          <a:p>
            <a:pPr marL="0" marR="0" lvl="0" indent="0" algn="ctr" defTabSz="914400" rtl="0" eaLnBrk="1" fontAlgn="auto" latinLnBrk="0" hangingPunct="1">
              <a:lnSpc>
                <a:spcPct val="90000"/>
              </a:lnSpc>
              <a:spcBef>
                <a:spcPts val="600"/>
              </a:spcBef>
              <a:spcAft>
                <a:spcPts val="0"/>
              </a:spcAft>
              <a:buClrTx/>
              <a:buSzTx/>
              <a:buFontTx/>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sp>
        <p:nvSpPr>
          <p:cNvPr id="19" name="Platshållare för text 9">
            <a:extLst>
              <a:ext uri="{FF2B5EF4-FFF2-40B4-BE49-F238E27FC236}">
                <a16:creationId xmlns:a16="http://schemas.microsoft.com/office/drawing/2014/main" id="{E244CE3D-C398-48CA-9297-C8B7D518E3D7}"/>
              </a:ext>
            </a:extLst>
          </p:cNvPr>
          <p:cNvSpPr>
            <a:spLocks noGrp="1"/>
          </p:cNvSpPr>
          <p:nvPr>
            <p:ph type="body" sz="quarter" idx="11" hasCustomPrompt="1"/>
          </p:nvPr>
        </p:nvSpPr>
        <p:spPr>
          <a:xfrm>
            <a:off x="3040652" y="3440527"/>
            <a:ext cx="1980000" cy="1264402"/>
          </a:xfrm>
          <a:prstGeom prst="rect">
            <a:avLst/>
          </a:prstGeom>
        </p:spPr>
        <p:txBody>
          <a:bodyPr>
            <a:noAutofit/>
          </a:bodyPr>
          <a:lstStyle>
            <a:lvl1pPr marL="0" indent="0" algn="ctr">
              <a:spcBef>
                <a:spcPts val="0"/>
              </a:spcBef>
              <a:buNone/>
              <a:defRPr sz="1800" b="0"/>
            </a:lvl1pPr>
          </a:lstStyle>
          <a:p>
            <a:pPr marL="0" marR="0" lvl="0" indent="0" algn="ctr" defTabSz="914400" rtl="0" eaLnBrk="1" fontAlgn="auto" latinLnBrk="0" hangingPunct="1">
              <a:lnSpc>
                <a:spcPct val="90000"/>
              </a:lnSpc>
              <a:spcBef>
                <a:spcPts val="600"/>
              </a:spcBef>
              <a:spcAft>
                <a:spcPts val="0"/>
              </a:spcAft>
              <a:buClrTx/>
              <a:buSzTx/>
              <a:buFontTx/>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sp>
        <p:nvSpPr>
          <p:cNvPr id="20" name="Platshållare för text 9">
            <a:extLst>
              <a:ext uri="{FF2B5EF4-FFF2-40B4-BE49-F238E27FC236}">
                <a16:creationId xmlns:a16="http://schemas.microsoft.com/office/drawing/2014/main" id="{BCA5AB3B-0E70-4D56-998D-3EC4FE021E82}"/>
              </a:ext>
            </a:extLst>
          </p:cNvPr>
          <p:cNvSpPr>
            <a:spLocks noGrp="1"/>
          </p:cNvSpPr>
          <p:nvPr>
            <p:ph type="body" sz="quarter" idx="12" hasCustomPrompt="1"/>
          </p:nvPr>
        </p:nvSpPr>
        <p:spPr>
          <a:xfrm>
            <a:off x="5113743" y="3440527"/>
            <a:ext cx="1980000" cy="1264402"/>
          </a:xfrm>
          <a:prstGeom prst="rect">
            <a:avLst/>
          </a:prstGeom>
        </p:spPr>
        <p:txBody>
          <a:bodyPr>
            <a:noAutofit/>
          </a:bodyPr>
          <a:lstStyle>
            <a:lvl1pPr marL="0" indent="0" algn="ctr">
              <a:spcBef>
                <a:spcPts val="0"/>
              </a:spcBef>
              <a:buNone/>
              <a:defRPr sz="1800" b="0"/>
            </a:lvl1pPr>
          </a:lstStyle>
          <a:p>
            <a:pPr marL="0" marR="0" lvl="0" indent="0" algn="ctr" defTabSz="914400" rtl="0" eaLnBrk="1" fontAlgn="auto" latinLnBrk="0" hangingPunct="1">
              <a:lnSpc>
                <a:spcPct val="90000"/>
              </a:lnSpc>
              <a:spcBef>
                <a:spcPts val="600"/>
              </a:spcBef>
              <a:spcAft>
                <a:spcPts val="0"/>
              </a:spcAft>
              <a:buClrTx/>
              <a:buSzTx/>
              <a:buFontTx/>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sp>
        <p:nvSpPr>
          <p:cNvPr id="21" name="Platshållare för text 9">
            <a:extLst>
              <a:ext uri="{FF2B5EF4-FFF2-40B4-BE49-F238E27FC236}">
                <a16:creationId xmlns:a16="http://schemas.microsoft.com/office/drawing/2014/main" id="{910B1166-3235-464F-B344-E94A01F835B7}"/>
              </a:ext>
            </a:extLst>
          </p:cNvPr>
          <p:cNvSpPr>
            <a:spLocks noGrp="1"/>
          </p:cNvSpPr>
          <p:nvPr>
            <p:ph type="body" sz="quarter" idx="13" hasCustomPrompt="1"/>
          </p:nvPr>
        </p:nvSpPr>
        <p:spPr>
          <a:xfrm>
            <a:off x="7186834" y="3440527"/>
            <a:ext cx="1980000" cy="1264402"/>
          </a:xfrm>
          <a:prstGeom prst="rect">
            <a:avLst/>
          </a:prstGeom>
        </p:spPr>
        <p:txBody>
          <a:bodyPr>
            <a:noAutofit/>
          </a:bodyPr>
          <a:lstStyle>
            <a:lvl1pPr marL="0" indent="0" algn="ctr">
              <a:spcBef>
                <a:spcPts val="0"/>
              </a:spcBef>
              <a:buNone/>
              <a:defRPr sz="1800" b="0"/>
            </a:lvl1pPr>
          </a:lstStyle>
          <a:p>
            <a:pPr marL="0" marR="0" lvl="0" indent="0" algn="ctr" defTabSz="914400" rtl="0" eaLnBrk="1" fontAlgn="auto" latinLnBrk="0" hangingPunct="1">
              <a:lnSpc>
                <a:spcPct val="90000"/>
              </a:lnSpc>
              <a:spcBef>
                <a:spcPts val="600"/>
              </a:spcBef>
              <a:spcAft>
                <a:spcPts val="0"/>
              </a:spcAft>
              <a:buClrTx/>
              <a:buSzTx/>
              <a:buFontTx/>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sp>
        <p:nvSpPr>
          <p:cNvPr id="22" name="Platshållare för text 9">
            <a:extLst>
              <a:ext uri="{FF2B5EF4-FFF2-40B4-BE49-F238E27FC236}">
                <a16:creationId xmlns:a16="http://schemas.microsoft.com/office/drawing/2014/main" id="{C66E0783-09F5-47AC-B85A-C94CC2F1C0FE}"/>
              </a:ext>
            </a:extLst>
          </p:cNvPr>
          <p:cNvSpPr>
            <a:spLocks noGrp="1"/>
          </p:cNvSpPr>
          <p:nvPr>
            <p:ph type="body" sz="quarter" idx="14" hasCustomPrompt="1"/>
          </p:nvPr>
        </p:nvSpPr>
        <p:spPr>
          <a:xfrm>
            <a:off x="9259925" y="3440527"/>
            <a:ext cx="1980000" cy="1264402"/>
          </a:xfrm>
          <a:prstGeom prst="rect">
            <a:avLst/>
          </a:prstGeom>
        </p:spPr>
        <p:txBody>
          <a:bodyPr>
            <a:noAutofit/>
          </a:bodyPr>
          <a:lstStyle>
            <a:lvl1pPr marL="0" indent="0" algn="ctr">
              <a:spcBef>
                <a:spcPts val="0"/>
              </a:spcBef>
              <a:buNone/>
              <a:defRPr sz="1800" b="0"/>
            </a:lvl1pPr>
          </a:lstStyle>
          <a:p>
            <a:pPr marL="0" marR="0" lvl="0" indent="0" algn="ctr" defTabSz="914400" rtl="0" eaLnBrk="1" fontAlgn="auto" latinLnBrk="0" hangingPunct="1">
              <a:lnSpc>
                <a:spcPct val="90000"/>
              </a:lnSpc>
              <a:spcBef>
                <a:spcPts val="600"/>
              </a:spcBef>
              <a:spcAft>
                <a:spcPts val="0"/>
              </a:spcAft>
              <a:buClrTx/>
              <a:buSzTx/>
              <a:buFontTx/>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spTree>
    <p:extLst>
      <p:ext uri="{BB962C8B-B14F-4D97-AF65-F5344CB8AC3E}">
        <p14:creationId xmlns:p14="http://schemas.microsoft.com/office/powerpoint/2010/main" val="315823584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Lista med siffror 1">
    <p:bg>
      <p:bgPr>
        <a:solidFill>
          <a:schemeClr val="tx2">
            <a:alpha val="34000"/>
          </a:schemeClr>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7" name="Platshållare för text 9">
            <a:extLst>
              <a:ext uri="{FF2B5EF4-FFF2-40B4-BE49-F238E27FC236}">
                <a16:creationId xmlns:a16="http://schemas.microsoft.com/office/drawing/2014/main" id="{559D455F-1F0B-4459-A413-82CCBB9D81B1}"/>
              </a:ext>
            </a:extLst>
          </p:cNvPr>
          <p:cNvSpPr>
            <a:spLocks noGrp="1"/>
          </p:cNvSpPr>
          <p:nvPr>
            <p:ph type="body" sz="quarter" idx="10" hasCustomPrompt="1"/>
          </p:nvPr>
        </p:nvSpPr>
        <p:spPr>
          <a:xfrm>
            <a:off x="967561" y="3440527"/>
            <a:ext cx="1980000" cy="1264402"/>
          </a:xfrm>
          <a:prstGeom prst="rect">
            <a:avLst/>
          </a:prstGeom>
        </p:spPr>
        <p:txBody>
          <a:bodyPr>
            <a:noAutofit/>
          </a:bodyPr>
          <a:lstStyle>
            <a:lvl1pPr marL="0" indent="0" algn="ctr">
              <a:lnSpc>
                <a:spcPct val="100000"/>
              </a:lnSpc>
              <a:spcBef>
                <a:spcPts val="0"/>
              </a:spcBef>
              <a:buNone/>
              <a:defRPr sz="1800" b="0"/>
            </a:lvl1pPr>
          </a:lstStyle>
          <a:p>
            <a:pPr marL="0" marR="0" lvl="0" indent="0" algn="ctr" defTabSz="914400" rtl="0" eaLnBrk="1" fontAlgn="auto" latinLnBrk="0" hangingPunct="1">
              <a:lnSpc>
                <a:spcPct val="90000"/>
              </a:lnSpc>
              <a:spcBef>
                <a:spcPts val="600"/>
              </a:spcBef>
              <a:spcAft>
                <a:spcPts val="0"/>
              </a:spcAft>
              <a:buClrTx/>
              <a:buSzTx/>
              <a:buFontTx/>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sp>
        <p:nvSpPr>
          <p:cNvPr id="19" name="Platshållare för text 9">
            <a:extLst>
              <a:ext uri="{FF2B5EF4-FFF2-40B4-BE49-F238E27FC236}">
                <a16:creationId xmlns:a16="http://schemas.microsoft.com/office/drawing/2014/main" id="{E244CE3D-C398-48CA-9297-C8B7D518E3D7}"/>
              </a:ext>
            </a:extLst>
          </p:cNvPr>
          <p:cNvSpPr>
            <a:spLocks noGrp="1"/>
          </p:cNvSpPr>
          <p:nvPr>
            <p:ph type="body" sz="quarter" idx="11" hasCustomPrompt="1"/>
          </p:nvPr>
        </p:nvSpPr>
        <p:spPr>
          <a:xfrm>
            <a:off x="3040652" y="3440527"/>
            <a:ext cx="1980000" cy="1264402"/>
          </a:xfrm>
          <a:prstGeom prst="rect">
            <a:avLst/>
          </a:prstGeom>
        </p:spPr>
        <p:txBody>
          <a:bodyPr>
            <a:noAutofit/>
          </a:bodyPr>
          <a:lstStyle>
            <a:lvl1pPr marL="0" indent="0" algn="ctr">
              <a:lnSpc>
                <a:spcPct val="100000"/>
              </a:lnSpc>
              <a:spcBef>
                <a:spcPts val="0"/>
              </a:spcBef>
              <a:buNone/>
              <a:defRPr sz="1800" b="0"/>
            </a:lvl1pPr>
          </a:lstStyle>
          <a:p>
            <a:pPr marL="0" marR="0" lvl="0" indent="0" algn="ctr" defTabSz="914400" rtl="0" eaLnBrk="1" fontAlgn="auto" latinLnBrk="0" hangingPunct="1">
              <a:lnSpc>
                <a:spcPct val="90000"/>
              </a:lnSpc>
              <a:spcBef>
                <a:spcPts val="600"/>
              </a:spcBef>
              <a:spcAft>
                <a:spcPts val="0"/>
              </a:spcAft>
              <a:buClrTx/>
              <a:buSzTx/>
              <a:buFontTx/>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sp>
        <p:nvSpPr>
          <p:cNvPr id="20" name="Platshållare för text 9">
            <a:extLst>
              <a:ext uri="{FF2B5EF4-FFF2-40B4-BE49-F238E27FC236}">
                <a16:creationId xmlns:a16="http://schemas.microsoft.com/office/drawing/2014/main" id="{BCA5AB3B-0E70-4D56-998D-3EC4FE021E82}"/>
              </a:ext>
            </a:extLst>
          </p:cNvPr>
          <p:cNvSpPr>
            <a:spLocks noGrp="1"/>
          </p:cNvSpPr>
          <p:nvPr>
            <p:ph type="body" sz="quarter" idx="12" hasCustomPrompt="1"/>
          </p:nvPr>
        </p:nvSpPr>
        <p:spPr>
          <a:xfrm>
            <a:off x="5113743" y="3440527"/>
            <a:ext cx="1980000" cy="1264402"/>
          </a:xfrm>
          <a:prstGeom prst="rect">
            <a:avLst/>
          </a:prstGeom>
        </p:spPr>
        <p:txBody>
          <a:bodyPr>
            <a:noAutofit/>
          </a:bodyPr>
          <a:lstStyle>
            <a:lvl1pPr marL="0" indent="0" algn="ctr">
              <a:lnSpc>
                <a:spcPct val="100000"/>
              </a:lnSpc>
              <a:spcBef>
                <a:spcPts val="0"/>
              </a:spcBef>
              <a:buNone/>
              <a:defRPr sz="1800" b="0"/>
            </a:lvl1pPr>
          </a:lstStyle>
          <a:p>
            <a:pPr marL="0" marR="0" lvl="0" indent="0" algn="ctr" defTabSz="914400" rtl="0" eaLnBrk="1" fontAlgn="auto" latinLnBrk="0" hangingPunct="1">
              <a:lnSpc>
                <a:spcPct val="90000"/>
              </a:lnSpc>
              <a:spcBef>
                <a:spcPts val="600"/>
              </a:spcBef>
              <a:spcAft>
                <a:spcPts val="0"/>
              </a:spcAft>
              <a:buClrTx/>
              <a:buSzTx/>
              <a:buFontTx/>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sp>
        <p:nvSpPr>
          <p:cNvPr id="21" name="Platshållare för text 9">
            <a:extLst>
              <a:ext uri="{FF2B5EF4-FFF2-40B4-BE49-F238E27FC236}">
                <a16:creationId xmlns:a16="http://schemas.microsoft.com/office/drawing/2014/main" id="{910B1166-3235-464F-B344-E94A01F835B7}"/>
              </a:ext>
            </a:extLst>
          </p:cNvPr>
          <p:cNvSpPr>
            <a:spLocks noGrp="1"/>
          </p:cNvSpPr>
          <p:nvPr>
            <p:ph type="body" sz="quarter" idx="13" hasCustomPrompt="1"/>
          </p:nvPr>
        </p:nvSpPr>
        <p:spPr>
          <a:xfrm>
            <a:off x="7186834" y="3440527"/>
            <a:ext cx="1980000" cy="1264402"/>
          </a:xfrm>
          <a:prstGeom prst="rect">
            <a:avLst/>
          </a:prstGeom>
        </p:spPr>
        <p:txBody>
          <a:bodyPr>
            <a:noAutofit/>
          </a:bodyPr>
          <a:lstStyle>
            <a:lvl1pPr marL="0" indent="0" algn="ctr">
              <a:lnSpc>
                <a:spcPct val="100000"/>
              </a:lnSpc>
              <a:spcBef>
                <a:spcPts val="0"/>
              </a:spcBef>
              <a:buNone/>
              <a:defRPr sz="1800" b="0"/>
            </a:lvl1pPr>
          </a:lstStyle>
          <a:p>
            <a:pPr marL="0" marR="0" lvl="0" indent="0" algn="ctr" defTabSz="914400" rtl="0" eaLnBrk="1" fontAlgn="auto" latinLnBrk="0" hangingPunct="1">
              <a:lnSpc>
                <a:spcPct val="90000"/>
              </a:lnSpc>
              <a:spcBef>
                <a:spcPts val="600"/>
              </a:spcBef>
              <a:spcAft>
                <a:spcPts val="0"/>
              </a:spcAft>
              <a:buClrTx/>
              <a:buSzTx/>
              <a:buFontTx/>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sp>
        <p:nvSpPr>
          <p:cNvPr id="22" name="Platshållare för text 9">
            <a:extLst>
              <a:ext uri="{FF2B5EF4-FFF2-40B4-BE49-F238E27FC236}">
                <a16:creationId xmlns:a16="http://schemas.microsoft.com/office/drawing/2014/main" id="{C66E0783-09F5-47AC-B85A-C94CC2F1C0FE}"/>
              </a:ext>
            </a:extLst>
          </p:cNvPr>
          <p:cNvSpPr>
            <a:spLocks noGrp="1"/>
          </p:cNvSpPr>
          <p:nvPr>
            <p:ph type="body" sz="quarter" idx="14" hasCustomPrompt="1"/>
          </p:nvPr>
        </p:nvSpPr>
        <p:spPr>
          <a:xfrm>
            <a:off x="9259925" y="3440527"/>
            <a:ext cx="1980000" cy="1264402"/>
          </a:xfrm>
          <a:prstGeom prst="rect">
            <a:avLst/>
          </a:prstGeom>
        </p:spPr>
        <p:txBody>
          <a:bodyPr>
            <a:noAutofit/>
          </a:bodyPr>
          <a:lstStyle>
            <a:lvl1pPr marL="0" indent="0" algn="ctr">
              <a:lnSpc>
                <a:spcPct val="100000"/>
              </a:lnSpc>
              <a:spcBef>
                <a:spcPts val="0"/>
              </a:spcBef>
              <a:buNone/>
              <a:defRPr sz="1800" b="0"/>
            </a:lvl1pPr>
          </a:lstStyle>
          <a:p>
            <a:pPr marL="0" marR="0" lvl="0" indent="0" algn="ctr" defTabSz="914400" rtl="0" eaLnBrk="1" fontAlgn="auto" latinLnBrk="0" hangingPunct="1">
              <a:lnSpc>
                <a:spcPct val="90000"/>
              </a:lnSpc>
              <a:spcBef>
                <a:spcPts val="600"/>
              </a:spcBef>
              <a:spcAft>
                <a:spcPts val="0"/>
              </a:spcAft>
              <a:buClrTx/>
              <a:buSzTx/>
              <a:buFontTx/>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sp>
        <p:nvSpPr>
          <p:cNvPr id="25" name="textruta 24">
            <a:extLst>
              <a:ext uri="{FF2B5EF4-FFF2-40B4-BE49-F238E27FC236}">
                <a16:creationId xmlns:a16="http://schemas.microsoft.com/office/drawing/2014/main" id="{4329F0EC-B10F-4380-BE4C-D2B518BF3CEA}"/>
              </a:ext>
            </a:extLst>
          </p:cNvPr>
          <p:cNvSpPr txBox="1"/>
          <p:nvPr userDrawn="1"/>
        </p:nvSpPr>
        <p:spPr>
          <a:xfrm>
            <a:off x="967561" y="2262443"/>
            <a:ext cx="1980000" cy="1153777"/>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7500" b="1" kern="1200" dirty="0">
                <a:solidFill>
                  <a:schemeClr val="tx1"/>
                </a:solidFill>
                <a:latin typeface="Proxima Nova Rg" panose="02000506030000020004" pitchFamily="2" charset="0"/>
                <a:ea typeface="+mn-ea"/>
                <a:cs typeface="Arial" panose="020B0604020202020204" pitchFamily="34" charset="0"/>
              </a:rPr>
              <a:t>1</a:t>
            </a:r>
            <a:endParaRPr lang="sv-SE" sz="7500" dirty="0"/>
          </a:p>
        </p:txBody>
      </p:sp>
      <p:sp>
        <p:nvSpPr>
          <p:cNvPr id="26" name="textruta 25">
            <a:extLst>
              <a:ext uri="{FF2B5EF4-FFF2-40B4-BE49-F238E27FC236}">
                <a16:creationId xmlns:a16="http://schemas.microsoft.com/office/drawing/2014/main" id="{5740CE1A-B92F-4920-9399-58BB0AE8AA94}"/>
              </a:ext>
            </a:extLst>
          </p:cNvPr>
          <p:cNvSpPr txBox="1"/>
          <p:nvPr userDrawn="1"/>
        </p:nvSpPr>
        <p:spPr>
          <a:xfrm>
            <a:off x="3040652" y="2262443"/>
            <a:ext cx="1980000" cy="1153777"/>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7500" b="1" kern="1200" dirty="0">
                <a:solidFill>
                  <a:schemeClr val="tx1"/>
                </a:solidFill>
                <a:latin typeface="Proxima Nova Rg" panose="02000506030000020004" pitchFamily="2" charset="0"/>
                <a:ea typeface="+mn-ea"/>
                <a:cs typeface="Arial" panose="020B0604020202020204" pitchFamily="34" charset="0"/>
              </a:rPr>
              <a:t>2</a:t>
            </a:r>
            <a:endParaRPr lang="sv-SE" sz="7500" dirty="0"/>
          </a:p>
        </p:txBody>
      </p:sp>
      <p:sp>
        <p:nvSpPr>
          <p:cNvPr id="27" name="textruta 26">
            <a:extLst>
              <a:ext uri="{FF2B5EF4-FFF2-40B4-BE49-F238E27FC236}">
                <a16:creationId xmlns:a16="http://schemas.microsoft.com/office/drawing/2014/main" id="{EDFA196A-01F4-4320-88BF-B085397647BD}"/>
              </a:ext>
            </a:extLst>
          </p:cNvPr>
          <p:cNvSpPr txBox="1"/>
          <p:nvPr userDrawn="1"/>
        </p:nvSpPr>
        <p:spPr>
          <a:xfrm>
            <a:off x="5106000" y="2262443"/>
            <a:ext cx="1980000" cy="1153777"/>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7500" b="1" kern="1200" dirty="0">
                <a:solidFill>
                  <a:schemeClr val="tx1"/>
                </a:solidFill>
                <a:latin typeface="Proxima Nova Rg" panose="02000506030000020004" pitchFamily="2" charset="0"/>
                <a:ea typeface="+mn-ea"/>
                <a:cs typeface="Arial" panose="020B0604020202020204" pitchFamily="34" charset="0"/>
              </a:rPr>
              <a:t>3</a:t>
            </a:r>
            <a:endParaRPr lang="sv-SE" sz="7500" dirty="0"/>
          </a:p>
        </p:txBody>
      </p:sp>
      <p:sp>
        <p:nvSpPr>
          <p:cNvPr id="28" name="textruta 27">
            <a:extLst>
              <a:ext uri="{FF2B5EF4-FFF2-40B4-BE49-F238E27FC236}">
                <a16:creationId xmlns:a16="http://schemas.microsoft.com/office/drawing/2014/main" id="{93E012E3-F2E3-43B4-9D64-89153695DD8A}"/>
              </a:ext>
            </a:extLst>
          </p:cNvPr>
          <p:cNvSpPr txBox="1"/>
          <p:nvPr userDrawn="1"/>
        </p:nvSpPr>
        <p:spPr>
          <a:xfrm>
            <a:off x="7186834" y="2262443"/>
            <a:ext cx="1980000" cy="1153777"/>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7500" b="1" kern="1200" dirty="0">
                <a:solidFill>
                  <a:schemeClr val="tx1"/>
                </a:solidFill>
                <a:latin typeface="Proxima Nova Rg" panose="02000506030000020004" pitchFamily="2" charset="0"/>
                <a:ea typeface="+mn-ea"/>
                <a:cs typeface="Arial" panose="020B0604020202020204" pitchFamily="34" charset="0"/>
              </a:rPr>
              <a:t>4</a:t>
            </a:r>
            <a:endParaRPr lang="sv-SE" sz="7500" dirty="0"/>
          </a:p>
        </p:txBody>
      </p:sp>
      <p:sp>
        <p:nvSpPr>
          <p:cNvPr id="29" name="textruta 28">
            <a:extLst>
              <a:ext uri="{FF2B5EF4-FFF2-40B4-BE49-F238E27FC236}">
                <a16:creationId xmlns:a16="http://schemas.microsoft.com/office/drawing/2014/main" id="{35525D0B-1B35-4C81-A498-51270DA7E223}"/>
              </a:ext>
            </a:extLst>
          </p:cNvPr>
          <p:cNvSpPr txBox="1"/>
          <p:nvPr userDrawn="1"/>
        </p:nvSpPr>
        <p:spPr>
          <a:xfrm>
            <a:off x="9267668" y="2262443"/>
            <a:ext cx="1980000" cy="1153777"/>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7500" b="1" kern="1200" dirty="0">
                <a:solidFill>
                  <a:schemeClr val="tx1"/>
                </a:solidFill>
                <a:latin typeface="Proxima Nova Rg" panose="02000506030000020004" pitchFamily="2" charset="0"/>
                <a:ea typeface="+mn-ea"/>
                <a:cs typeface="Arial" panose="020B0604020202020204" pitchFamily="34" charset="0"/>
              </a:rPr>
              <a:t>5</a:t>
            </a:r>
            <a:endParaRPr lang="sv-SE" sz="7500" dirty="0"/>
          </a:p>
        </p:txBody>
      </p:sp>
    </p:spTree>
    <p:extLst>
      <p:ext uri="{BB962C8B-B14F-4D97-AF65-F5344CB8AC3E}">
        <p14:creationId xmlns:p14="http://schemas.microsoft.com/office/powerpoint/2010/main" val="156749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uvudrubrik med bild 1">
    <p:bg>
      <p:bgPr>
        <a:solidFill>
          <a:schemeClr val="bg1">
            <a:lumMod val="85000"/>
            <a:alpha val="99000"/>
          </a:schemeClr>
        </a:solidFill>
        <a:effectLst/>
      </p:bgPr>
    </p:bg>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42AD9D8A-4427-494A-B61E-CB8EF6F50464}"/>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5000"/>
                    </a14:imgEffect>
                  </a14:imgLayer>
                </a14:imgProps>
              </a:ex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solidFill>
                  <a:schemeClr val="bg1"/>
                </a:solidFill>
              </a:rPr>
              <a:pPr/>
              <a:t>‹#›</a:t>
            </a:fld>
            <a:endParaRPr sz="1000" dirty="0">
              <a:solidFill>
                <a:schemeClr val="bg1"/>
              </a:solidFill>
            </a:endParaRPr>
          </a:p>
        </p:txBody>
      </p:sp>
      <p:sp>
        <p:nvSpPr>
          <p:cNvPr id="6" name="Rubrik 1">
            <a:extLst>
              <a:ext uri="{FF2B5EF4-FFF2-40B4-BE49-F238E27FC236}">
                <a16:creationId xmlns:a16="http://schemas.microsoft.com/office/drawing/2014/main" id="{095D183F-913C-43E9-8D06-AD0D6C544F15}"/>
              </a:ext>
            </a:extLst>
          </p:cNvPr>
          <p:cNvSpPr>
            <a:spLocks noGrp="1"/>
          </p:cNvSpPr>
          <p:nvPr>
            <p:ph type="ctrTitle" hasCustomPrompt="1"/>
          </p:nvPr>
        </p:nvSpPr>
        <p:spPr>
          <a:xfrm>
            <a:off x="540000" y="1794976"/>
            <a:ext cx="5293241" cy="3268048"/>
          </a:xfrm>
          <a:ln>
            <a:noFill/>
          </a:ln>
        </p:spPr>
        <p:txBody>
          <a:bodyPr anchor="ctr">
            <a:normAutofit/>
          </a:bodyPr>
          <a:lstStyle>
            <a:lvl1pPr algn="l">
              <a:defRPr sz="4800">
                <a:solidFill>
                  <a:schemeClr val="bg1"/>
                </a:solidFill>
              </a:defRPr>
            </a:lvl1pPr>
          </a:lstStyle>
          <a:p>
            <a:r>
              <a:rPr lang="sv-SE" dirty="0"/>
              <a:t>Huvudrubrik </a:t>
            </a:r>
            <a:br>
              <a:rPr lang="sv-SE" dirty="0"/>
            </a:br>
            <a:r>
              <a:rPr lang="sv-SE" dirty="0"/>
              <a:t>och info om presentationen</a:t>
            </a:r>
          </a:p>
        </p:txBody>
      </p:sp>
      <p:pic>
        <p:nvPicPr>
          <p:cNvPr id="9" name="Bild 8">
            <a:extLst>
              <a:ext uri="{FF2B5EF4-FFF2-40B4-BE49-F238E27FC236}">
                <a16:creationId xmlns:a16="http://schemas.microsoft.com/office/drawing/2014/main" id="{60CC0EAE-476B-4BC7-B296-F7C6FD4E74DF}"/>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646748" y="6113293"/>
            <a:ext cx="1195348" cy="439200"/>
          </a:xfrm>
          <a:prstGeom prst="rect">
            <a:avLst/>
          </a:prstGeom>
        </p:spPr>
      </p:pic>
    </p:spTree>
    <p:extLst>
      <p:ext uri="{BB962C8B-B14F-4D97-AF65-F5344CB8AC3E}">
        <p14:creationId xmlns:p14="http://schemas.microsoft.com/office/powerpoint/2010/main" val="36152148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Lista med siffror 2">
    <p:bg>
      <p:bgPr>
        <a:solidFill>
          <a:schemeClr val="tx2">
            <a:alpha val="34000"/>
          </a:schemeClr>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25" name="textruta 24">
            <a:extLst>
              <a:ext uri="{FF2B5EF4-FFF2-40B4-BE49-F238E27FC236}">
                <a16:creationId xmlns:a16="http://schemas.microsoft.com/office/drawing/2014/main" id="{4329F0EC-B10F-4380-BE4C-D2B518BF3CEA}"/>
              </a:ext>
            </a:extLst>
          </p:cNvPr>
          <p:cNvSpPr txBox="1"/>
          <p:nvPr userDrawn="1"/>
        </p:nvSpPr>
        <p:spPr>
          <a:xfrm>
            <a:off x="1622565" y="1476740"/>
            <a:ext cx="1366345"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1</a:t>
            </a:r>
          </a:p>
        </p:txBody>
      </p:sp>
      <p:sp>
        <p:nvSpPr>
          <p:cNvPr id="2" name="Rubrik 1">
            <a:extLst>
              <a:ext uri="{FF2B5EF4-FFF2-40B4-BE49-F238E27FC236}">
                <a16:creationId xmlns:a16="http://schemas.microsoft.com/office/drawing/2014/main" id="{83A8D8FC-1251-42F0-906B-B91F39AFAC08}"/>
              </a:ext>
            </a:extLst>
          </p:cNvPr>
          <p:cNvSpPr>
            <a:spLocks noGrp="1"/>
          </p:cNvSpPr>
          <p:nvPr>
            <p:ph type="title" hasCustomPrompt="1"/>
          </p:nvPr>
        </p:nvSpPr>
        <p:spPr>
          <a:xfrm>
            <a:off x="589125" y="587997"/>
            <a:ext cx="11013750" cy="720000"/>
          </a:xfrm>
        </p:spPr>
        <p:txBody>
          <a:bodyPr/>
          <a:lstStyle>
            <a:lvl1pPr algn="ctr">
              <a:defRPr/>
            </a:lvl1pPr>
          </a:lstStyle>
          <a:p>
            <a:r>
              <a:rPr lang="sv-SE" dirty="0"/>
              <a:t>Lista med siffror</a:t>
            </a:r>
          </a:p>
        </p:txBody>
      </p:sp>
      <p:sp>
        <p:nvSpPr>
          <p:cNvPr id="30" name="Platshållare för text 5">
            <a:extLst>
              <a:ext uri="{FF2B5EF4-FFF2-40B4-BE49-F238E27FC236}">
                <a16:creationId xmlns:a16="http://schemas.microsoft.com/office/drawing/2014/main" id="{66D10398-5838-4E79-A06A-E252D1E5B278}"/>
              </a:ext>
            </a:extLst>
          </p:cNvPr>
          <p:cNvSpPr>
            <a:spLocks noGrp="1"/>
          </p:cNvSpPr>
          <p:nvPr>
            <p:ph type="body" sz="quarter" idx="16" hasCustomPrompt="1"/>
          </p:nvPr>
        </p:nvSpPr>
        <p:spPr>
          <a:xfrm>
            <a:off x="2852024" y="1575634"/>
            <a:ext cx="7301078" cy="596382"/>
          </a:xfrm>
          <a:prstGeom prst="rect">
            <a:avLst/>
          </a:prstGeom>
        </p:spPr>
        <p:txBody>
          <a:bodyPr anchor="ctr" anchorCtr="0">
            <a:spAutoFit/>
          </a:bodyPr>
          <a:lstStyle>
            <a:lvl1pPr marL="0" indent="0">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a:t>
            </a:r>
          </a:p>
        </p:txBody>
      </p:sp>
      <p:sp>
        <p:nvSpPr>
          <p:cNvPr id="31" name="textruta 30">
            <a:extLst>
              <a:ext uri="{FF2B5EF4-FFF2-40B4-BE49-F238E27FC236}">
                <a16:creationId xmlns:a16="http://schemas.microsoft.com/office/drawing/2014/main" id="{769CD1DC-A7AE-4385-BA11-5A78979D5723}"/>
              </a:ext>
            </a:extLst>
          </p:cNvPr>
          <p:cNvSpPr txBox="1"/>
          <p:nvPr userDrawn="1"/>
        </p:nvSpPr>
        <p:spPr>
          <a:xfrm>
            <a:off x="1622565" y="2501288"/>
            <a:ext cx="1366345"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2</a:t>
            </a:r>
          </a:p>
        </p:txBody>
      </p:sp>
      <p:sp>
        <p:nvSpPr>
          <p:cNvPr id="32" name="Platshållare för text 5">
            <a:extLst>
              <a:ext uri="{FF2B5EF4-FFF2-40B4-BE49-F238E27FC236}">
                <a16:creationId xmlns:a16="http://schemas.microsoft.com/office/drawing/2014/main" id="{61B64ED7-6021-45C4-9F47-8CB8BB03F408}"/>
              </a:ext>
            </a:extLst>
          </p:cNvPr>
          <p:cNvSpPr>
            <a:spLocks noGrp="1"/>
          </p:cNvSpPr>
          <p:nvPr>
            <p:ph type="body" sz="quarter" idx="17" hasCustomPrompt="1"/>
          </p:nvPr>
        </p:nvSpPr>
        <p:spPr>
          <a:xfrm>
            <a:off x="2852024" y="2596684"/>
            <a:ext cx="7301078" cy="596382"/>
          </a:xfrm>
          <a:prstGeom prst="rect">
            <a:avLst/>
          </a:prstGeom>
        </p:spPr>
        <p:txBody>
          <a:bodyPr anchor="ctr" anchorCtr="0">
            <a:spAutoFit/>
          </a:bodyPr>
          <a:lstStyle>
            <a:lvl1pPr marL="0" indent="0">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a:t>
            </a:r>
          </a:p>
        </p:txBody>
      </p:sp>
      <p:sp>
        <p:nvSpPr>
          <p:cNvPr id="33" name="textruta 32">
            <a:extLst>
              <a:ext uri="{FF2B5EF4-FFF2-40B4-BE49-F238E27FC236}">
                <a16:creationId xmlns:a16="http://schemas.microsoft.com/office/drawing/2014/main" id="{59CE4FED-5EE0-45EA-84D7-050F8A41CD70}"/>
              </a:ext>
            </a:extLst>
          </p:cNvPr>
          <p:cNvSpPr txBox="1"/>
          <p:nvPr userDrawn="1"/>
        </p:nvSpPr>
        <p:spPr>
          <a:xfrm>
            <a:off x="1622565" y="3525836"/>
            <a:ext cx="1366345"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3</a:t>
            </a:r>
          </a:p>
        </p:txBody>
      </p:sp>
      <p:sp>
        <p:nvSpPr>
          <p:cNvPr id="34" name="Platshållare för text 5">
            <a:extLst>
              <a:ext uri="{FF2B5EF4-FFF2-40B4-BE49-F238E27FC236}">
                <a16:creationId xmlns:a16="http://schemas.microsoft.com/office/drawing/2014/main" id="{6806D4E7-0C67-4A05-B3D1-06898D741F3C}"/>
              </a:ext>
            </a:extLst>
          </p:cNvPr>
          <p:cNvSpPr>
            <a:spLocks noGrp="1"/>
          </p:cNvSpPr>
          <p:nvPr>
            <p:ph type="body" sz="quarter" idx="18" hasCustomPrompt="1"/>
          </p:nvPr>
        </p:nvSpPr>
        <p:spPr>
          <a:xfrm>
            <a:off x="2852024" y="3617734"/>
            <a:ext cx="7301078" cy="596382"/>
          </a:xfrm>
          <a:prstGeom prst="rect">
            <a:avLst/>
          </a:prstGeom>
        </p:spPr>
        <p:txBody>
          <a:bodyPr anchor="ctr" anchorCtr="0">
            <a:spAutoFit/>
          </a:bodyPr>
          <a:lstStyle>
            <a:lvl1pPr marL="0" indent="0">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a:t>
            </a:r>
          </a:p>
        </p:txBody>
      </p:sp>
      <p:sp>
        <p:nvSpPr>
          <p:cNvPr id="35" name="textruta 34">
            <a:extLst>
              <a:ext uri="{FF2B5EF4-FFF2-40B4-BE49-F238E27FC236}">
                <a16:creationId xmlns:a16="http://schemas.microsoft.com/office/drawing/2014/main" id="{ADA33F22-80EF-4889-8EB2-5A41049A956B}"/>
              </a:ext>
            </a:extLst>
          </p:cNvPr>
          <p:cNvSpPr txBox="1"/>
          <p:nvPr userDrawn="1"/>
        </p:nvSpPr>
        <p:spPr>
          <a:xfrm>
            <a:off x="1622565" y="4550384"/>
            <a:ext cx="1366345"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4</a:t>
            </a:r>
          </a:p>
        </p:txBody>
      </p:sp>
      <p:sp>
        <p:nvSpPr>
          <p:cNvPr id="36" name="Platshållare för text 5">
            <a:extLst>
              <a:ext uri="{FF2B5EF4-FFF2-40B4-BE49-F238E27FC236}">
                <a16:creationId xmlns:a16="http://schemas.microsoft.com/office/drawing/2014/main" id="{477206C9-9A8F-4595-BC9B-2F6F100EF10B}"/>
              </a:ext>
            </a:extLst>
          </p:cNvPr>
          <p:cNvSpPr>
            <a:spLocks noGrp="1"/>
          </p:cNvSpPr>
          <p:nvPr>
            <p:ph type="body" sz="quarter" idx="19" hasCustomPrompt="1"/>
          </p:nvPr>
        </p:nvSpPr>
        <p:spPr>
          <a:xfrm>
            <a:off x="2852024" y="4638784"/>
            <a:ext cx="7301078" cy="596382"/>
          </a:xfrm>
          <a:prstGeom prst="rect">
            <a:avLst/>
          </a:prstGeom>
        </p:spPr>
        <p:txBody>
          <a:bodyPr anchor="ctr" anchorCtr="0">
            <a:spAutoFit/>
          </a:bodyPr>
          <a:lstStyle>
            <a:lvl1pPr marL="0" indent="0">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a:t>
            </a:r>
          </a:p>
        </p:txBody>
      </p:sp>
      <p:sp>
        <p:nvSpPr>
          <p:cNvPr id="37" name="textruta 36">
            <a:extLst>
              <a:ext uri="{FF2B5EF4-FFF2-40B4-BE49-F238E27FC236}">
                <a16:creationId xmlns:a16="http://schemas.microsoft.com/office/drawing/2014/main" id="{CE05DC7B-605E-4A2B-9310-AB220C262B94}"/>
              </a:ext>
            </a:extLst>
          </p:cNvPr>
          <p:cNvSpPr txBox="1"/>
          <p:nvPr userDrawn="1"/>
        </p:nvSpPr>
        <p:spPr>
          <a:xfrm>
            <a:off x="1622564" y="5574934"/>
            <a:ext cx="1366345"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5</a:t>
            </a:r>
          </a:p>
        </p:txBody>
      </p:sp>
      <p:sp>
        <p:nvSpPr>
          <p:cNvPr id="38" name="Platshållare för text 5">
            <a:extLst>
              <a:ext uri="{FF2B5EF4-FFF2-40B4-BE49-F238E27FC236}">
                <a16:creationId xmlns:a16="http://schemas.microsoft.com/office/drawing/2014/main" id="{B12407D9-A10B-4E06-81E3-53F1C54E281F}"/>
              </a:ext>
            </a:extLst>
          </p:cNvPr>
          <p:cNvSpPr>
            <a:spLocks noGrp="1"/>
          </p:cNvSpPr>
          <p:nvPr>
            <p:ph type="body" sz="quarter" idx="20" hasCustomPrompt="1"/>
          </p:nvPr>
        </p:nvSpPr>
        <p:spPr>
          <a:xfrm>
            <a:off x="2852024" y="5659834"/>
            <a:ext cx="7301078" cy="596382"/>
          </a:xfrm>
          <a:prstGeom prst="rect">
            <a:avLst/>
          </a:prstGeom>
        </p:spPr>
        <p:txBody>
          <a:bodyPr anchor="ctr" anchorCtr="0">
            <a:spAutoFit/>
          </a:bodyPr>
          <a:lstStyle>
            <a:lvl1pPr marL="0" indent="0">
              <a:spcBef>
                <a:spcPts val="0"/>
              </a:spcBef>
              <a:buNone/>
              <a:defRPr lang="sv-SE" sz="1800" kern="1200" dirty="0">
                <a:solidFill>
                  <a:schemeClr val="tx1"/>
                </a:solidFill>
                <a:latin typeface="Proxima Nova Rg" panose="02000506030000020004" pitchFamily="2" charset="0"/>
                <a:ea typeface="+mn-ea"/>
                <a:cs typeface="+mn-cs"/>
              </a:defRPr>
            </a:lvl1pPr>
          </a:lstStyle>
          <a:p>
            <a:pPr marL="0" lvl="0" indent="0" algn="l" defTabSz="914400" rtl="0" eaLnBrk="1" latinLnBrk="0" hangingPunct="1">
              <a:lnSpc>
                <a:spcPct val="90000"/>
              </a:lnSpc>
              <a:spcBef>
                <a:spcPts val="0"/>
              </a:spcBef>
              <a:buFontTx/>
              <a:buNone/>
            </a:pPr>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a:t>
            </a:r>
          </a:p>
        </p:txBody>
      </p:sp>
    </p:spTree>
    <p:extLst>
      <p:ext uri="{BB962C8B-B14F-4D97-AF65-F5344CB8AC3E}">
        <p14:creationId xmlns:p14="http://schemas.microsoft.com/office/powerpoint/2010/main" val="194468506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Lista med siffror 3">
    <p:bg>
      <p:bgPr>
        <a:solidFill>
          <a:schemeClr val="bg1"/>
        </a:solidFill>
        <a:effectLst/>
      </p:bgPr>
    </p:bg>
    <p:spTree>
      <p:nvGrpSpPr>
        <p:cNvPr id="1" name=""/>
        <p:cNvGrpSpPr/>
        <p:nvPr/>
      </p:nvGrpSpPr>
      <p:grpSpPr>
        <a:xfrm>
          <a:off x="0" y="0"/>
          <a:ext cx="0" cy="0"/>
          <a:chOff x="0" y="0"/>
          <a:chExt cx="0" cy="0"/>
        </a:xfrm>
      </p:grpSpPr>
      <p:sp>
        <p:nvSpPr>
          <p:cNvPr id="26" name="Rektangel: rundade hörn 25">
            <a:extLst>
              <a:ext uri="{FF2B5EF4-FFF2-40B4-BE49-F238E27FC236}">
                <a16:creationId xmlns:a16="http://schemas.microsoft.com/office/drawing/2014/main" id="{CE818F4A-FF3C-48B9-852C-19A1FB7E5166}"/>
              </a:ext>
            </a:extLst>
          </p:cNvPr>
          <p:cNvSpPr/>
          <p:nvPr userDrawn="1"/>
        </p:nvSpPr>
        <p:spPr>
          <a:xfrm>
            <a:off x="7505427" y="4061641"/>
            <a:ext cx="2700000" cy="2289991"/>
          </a:xfrm>
          <a:prstGeom prst="roundRect">
            <a:avLst>
              <a:gd name="adj" fmla="val 9028"/>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baseline="0" dirty="0"/>
          </a:p>
        </p:txBody>
      </p:sp>
      <p:sp>
        <p:nvSpPr>
          <p:cNvPr id="27" name="Rektangel: rundade hörn 26">
            <a:extLst>
              <a:ext uri="{FF2B5EF4-FFF2-40B4-BE49-F238E27FC236}">
                <a16:creationId xmlns:a16="http://schemas.microsoft.com/office/drawing/2014/main" id="{D609E815-CB41-4194-881C-A931EAAB5794}"/>
              </a:ext>
            </a:extLst>
          </p:cNvPr>
          <p:cNvSpPr/>
          <p:nvPr userDrawn="1"/>
        </p:nvSpPr>
        <p:spPr>
          <a:xfrm>
            <a:off x="4546032" y="4061641"/>
            <a:ext cx="2700000" cy="2289991"/>
          </a:xfrm>
          <a:prstGeom prst="roundRect">
            <a:avLst>
              <a:gd name="adj" fmla="val 9028"/>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baseline="0" dirty="0"/>
          </a:p>
        </p:txBody>
      </p:sp>
      <p:sp>
        <p:nvSpPr>
          <p:cNvPr id="28" name="Rektangel: rundade hörn 27">
            <a:extLst>
              <a:ext uri="{FF2B5EF4-FFF2-40B4-BE49-F238E27FC236}">
                <a16:creationId xmlns:a16="http://schemas.microsoft.com/office/drawing/2014/main" id="{0D09BA53-B0E9-4472-B132-3FEE0CE699CB}"/>
              </a:ext>
            </a:extLst>
          </p:cNvPr>
          <p:cNvSpPr/>
          <p:nvPr userDrawn="1"/>
        </p:nvSpPr>
        <p:spPr>
          <a:xfrm>
            <a:off x="1586637" y="4061641"/>
            <a:ext cx="2700000" cy="2289991"/>
          </a:xfrm>
          <a:prstGeom prst="roundRect">
            <a:avLst>
              <a:gd name="adj" fmla="val 9028"/>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baseline="0" dirty="0"/>
          </a:p>
        </p:txBody>
      </p:sp>
      <p:sp>
        <p:nvSpPr>
          <p:cNvPr id="24" name="Rektangel: rundade hörn 23">
            <a:extLst>
              <a:ext uri="{FF2B5EF4-FFF2-40B4-BE49-F238E27FC236}">
                <a16:creationId xmlns:a16="http://schemas.microsoft.com/office/drawing/2014/main" id="{F9F0217B-79DE-4BD0-B086-A5E12E05A0A0}"/>
              </a:ext>
            </a:extLst>
          </p:cNvPr>
          <p:cNvSpPr/>
          <p:nvPr userDrawn="1"/>
        </p:nvSpPr>
        <p:spPr>
          <a:xfrm>
            <a:off x="7505427" y="1558994"/>
            <a:ext cx="2700000" cy="2289991"/>
          </a:xfrm>
          <a:prstGeom prst="roundRect">
            <a:avLst>
              <a:gd name="adj" fmla="val 9028"/>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baseline="0" dirty="0"/>
          </a:p>
        </p:txBody>
      </p:sp>
      <p:sp>
        <p:nvSpPr>
          <p:cNvPr id="23" name="Rektangel: rundade hörn 22">
            <a:extLst>
              <a:ext uri="{FF2B5EF4-FFF2-40B4-BE49-F238E27FC236}">
                <a16:creationId xmlns:a16="http://schemas.microsoft.com/office/drawing/2014/main" id="{C0B232CE-4F2F-49C0-8E3A-0B04355E26B9}"/>
              </a:ext>
            </a:extLst>
          </p:cNvPr>
          <p:cNvSpPr/>
          <p:nvPr userDrawn="1"/>
        </p:nvSpPr>
        <p:spPr>
          <a:xfrm>
            <a:off x="4546032" y="1558994"/>
            <a:ext cx="2700000" cy="2289991"/>
          </a:xfrm>
          <a:prstGeom prst="roundRect">
            <a:avLst>
              <a:gd name="adj" fmla="val 9028"/>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baseline="0" dirty="0"/>
          </a:p>
        </p:txBody>
      </p:sp>
      <p:sp>
        <p:nvSpPr>
          <p:cNvPr id="3" name="Rektangel: rundade hörn 2">
            <a:extLst>
              <a:ext uri="{FF2B5EF4-FFF2-40B4-BE49-F238E27FC236}">
                <a16:creationId xmlns:a16="http://schemas.microsoft.com/office/drawing/2014/main" id="{39A8C8A4-58AE-4507-82FD-8357494071FE}"/>
              </a:ext>
            </a:extLst>
          </p:cNvPr>
          <p:cNvSpPr/>
          <p:nvPr userDrawn="1"/>
        </p:nvSpPr>
        <p:spPr>
          <a:xfrm>
            <a:off x="1586637" y="1558994"/>
            <a:ext cx="2700000" cy="2289991"/>
          </a:xfrm>
          <a:prstGeom prst="roundRect">
            <a:avLst>
              <a:gd name="adj" fmla="val 9028"/>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baseline="0" dirty="0"/>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25" name="textruta 24">
            <a:extLst>
              <a:ext uri="{FF2B5EF4-FFF2-40B4-BE49-F238E27FC236}">
                <a16:creationId xmlns:a16="http://schemas.microsoft.com/office/drawing/2014/main" id="{4329F0EC-B10F-4380-BE4C-D2B518BF3CEA}"/>
              </a:ext>
            </a:extLst>
          </p:cNvPr>
          <p:cNvSpPr txBox="1"/>
          <p:nvPr userDrawn="1"/>
        </p:nvSpPr>
        <p:spPr>
          <a:xfrm>
            <a:off x="1685737" y="1771650"/>
            <a:ext cx="2501800"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1</a:t>
            </a:r>
          </a:p>
        </p:txBody>
      </p:sp>
      <p:sp>
        <p:nvSpPr>
          <p:cNvPr id="2" name="Rubrik 1">
            <a:extLst>
              <a:ext uri="{FF2B5EF4-FFF2-40B4-BE49-F238E27FC236}">
                <a16:creationId xmlns:a16="http://schemas.microsoft.com/office/drawing/2014/main" id="{83A8D8FC-1251-42F0-906B-B91F39AFAC08}"/>
              </a:ext>
            </a:extLst>
          </p:cNvPr>
          <p:cNvSpPr>
            <a:spLocks noGrp="1"/>
          </p:cNvSpPr>
          <p:nvPr>
            <p:ph type="title" hasCustomPrompt="1"/>
          </p:nvPr>
        </p:nvSpPr>
        <p:spPr>
          <a:xfrm>
            <a:off x="589125" y="587997"/>
            <a:ext cx="11013750" cy="720000"/>
          </a:xfrm>
        </p:spPr>
        <p:txBody>
          <a:bodyPr anchor="t" anchorCtr="0"/>
          <a:lstStyle>
            <a:lvl1pPr algn="ctr">
              <a:defRPr/>
            </a:lvl1pPr>
          </a:lstStyle>
          <a:p>
            <a:r>
              <a:rPr lang="sv-SE" dirty="0"/>
              <a:t>Lista med siffror</a:t>
            </a:r>
          </a:p>
        </p:txBody>
      </p:sp>
      <p:sp>
        <p:nvSpPr>
          <p:cNvPr id="30" name="Platshållare för text 5">
            <a:extLst>
              <a:ext uri="{FF2B5EF4-FFF2-40B4-BE49-F238E27FC236}">
                <a16:creationId xmlns:a16="http://schemas.microsoft.com/office/drawing/2014/main" id="{66D10398-5838-4E79-A06A-E252D1E5B278}"/>
              </a:ext>
            </a:extLst>
          </p:cNvPr>
          <p:cNvSpPr>
            <a:spLocks noGrp="1"/>
          </p:cNvSpPr>
          <p:nvPr>
            <p:ph type="body" sz="quarter" idx="16" hasCustomPrompt="1"/>
          </p:nvPr>
        </p:nvSpPr>
        <p:spPr>
          <a:xfrm>
            <a:off x="1748134" y="2633281"/>
            <a:ext cx="2377007" cy="981789"/>
          </a:xfrm>
          <a:prstGeom prst="rect">
            <a:avLst/>
          </a:prstGeom>
        </p:spPr>
        <p:txBody>
          <a:bodyPr wrap="square" anchor="t" anchorCtr="0">
            <a:noAutofit/>
          </a:bodyPr>
          <a:lstStyle>
            <a:lvl1pPr marL="0" indent="0" algn="ctr">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p>
          <a:p>
            <a:pPr lvl="0"/>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a:t>
            </a:r>
          </a:p>
          <a:p>
            <a:pPr lvl="0"/>
            <a:r>
              <a:rPr lang="sv-SE" dirty="0"/>
              <a:t>sed do. </a:t>
            </a:r>
          </a:p>
        </p:txBody>
      </p:sp>
      <p:sp>
        <p:nvSpPr>
          <p:cNvPr id="54" name="textruta 53">
            <a:extLst>
              <a:ext uri="{FF2B5EF4-FFF2-40B4-BE49-F238E27FC236}">
                <a16:creationId xmlns:a16="http://schemas.microsoft.com/office/drawing/2014/main" id="{3D612739-BF0F-4607-A6EF-27A2066FA38F}"/>
              </a:ext>
            </a:extLst>
          </p:cNvPr>
          <p:cNvSpPr txBox="1"/>
          <p:nvPr userDrawn="1"/>
        </p:nvSpPr>
        <p:spPr>
          <a:xfrm>
            <a:off x="4645132" y="1771650"/>
            <a:ext cx="2501800"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2</a:t>
            </a:r>
          </a:p>
        </p:txBody>
      </p:sp>
      <p:sp>
        <p:nvSpPr>
          <p:cNvPr id="55" name="Platshållare för text 5">
            <a:extLst>
              <a:ext uri="{FF2B5EF4-FFF2-40B4-BE49-F238E27FC236}">
                <a16:creationId xmlns:a16="http://schemas.microsoft.com/office/drawing/2014/main" id="{420E47FF-7B3F-4C72-8575-99F117CF2D3A}"/>
              </a:ext>
            </a:extLst>
          </p:cNvPr>
          <p:cNvSpPr>
            <a:spLocks noGrp="1"/>
          </p:cNvSpPr>
          <p:nvPr>
            <p:ph type="body" sz="quarter" idx="17" hasCustomPrompt="1"/>
          </p:nvPr>
        </p:nvSpPr>
        <p:spPr>
          <a:xfrm>
            <a:off x="4707529" y="2633281"/>
            <a:ext cx="2377007" cy="981789"/>
          </a:xfrm>
          <a:prstGeom prst="rect">
            <a:avLst/>
          </a:prstGeom>
        </p:spPr>
        <p:txBody>
          <a:bodyPr wrap="square" anchor="t" anchorCtr="0">
            <a:noAutofit/>
          </a:bodyPr>
          <a:lstStyle>
            <a:lvl1pPr marL="0" indent="0" algn="ctr">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p>
          <a:p>
            <a:pPr lvl="0"/>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a:t>
            </a:r>
          </a:p>
          <a:p>
            <a:pPr lvl="0"/>
            <a:r>
              <a:rPr lang="sv-SE" dirty="0"/>
              <a:t>sed do. </a:t>
            </a:r>
          </a:p>
        </p:txBody>
      </p:sp>
      <p:sp>
        <p:nvSpPr>
          <p:cNvPr id="57" name="textruta 56">
            <a:extLst>
              <a:ext uri="{FF2B5EF4-FFF2-40B4-BE49-F238E27FC236}">
                <a16:creationId xmlns:a16="http://schemas.microsoft.com/office/drawing/2014/main" id="{DDD176AA-5CC8-482B-9CB9-D149172F78D7}"/>
              </a:ext>
            </a:extLst>
          </p:cNvPr>
          <p:cNvSpPr txBox="1"/>
          <p:nvPr userDrawn="1"/>
        </p:nvSpPr>
        <p:spPr>
          <a:xfrm>
            <a:off x="7604527" y="1771650"/>
            <a:ext cx="2501800"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3</a:t>
            </a:r>
          </a:p>
        </p:txBody>
      </p:sp>
      <p:sp>
        <p:nvSpPr>
          <p:cNvPr id="58" name="Platshållare för text 5">
            <a:extLst>
              <a:ext uri="{FF2B5EF4-FFF2-40B4-BE49-F238E27FC236}">
                <a16:creationId xmlns:a16="http://schemas.microsoft.com/office/drawing/2014/main" id="{0A4DDED3-C4B8-414D-B7EF-F0625E59DF81}"/>
              </a:ext>
            </a:extLst>
          </p:cNvPr>
          <p:cNvSpPr>
            <a:spLocks noGrp="1"/>
          </p:cNvSpPr>
          <p:nvPr>
            <p:ph type="body" sz="quarter" idx="18" hasCustomPrompt="1"/>
          </p:nvPr>
        </p:nvSpPr>
        <p:spPr>
          <a:xfrm>
            <a:off x="7666924" y="2633281"/>
            <a:ext cx="2377007" cy="981789"/>
          </a:xfrm>
          <a:prstGeom prst="rect">
            <a:avLst/>
          </a:prstGeom>
        </p:spPr>
        <p:txBody>
          <a:bodyPr wrap="square" anchor="t" anchorCtr="0">
            <a:noAutofit/>
          </a:bodyPr>
          <a:lstStyle>
            <a:lvl1pPr marL="0" indent="0" algn="ctr">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p>
          <a:p>
            <a:pPr lvl="0"/>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a:t>
            </a:r>
          </a:p>
          <a:p>
            <a:pPr lvl="0"/>
            <a:r>
              <a:rPr lang="sv-SE" dirty="0"/>
              <a:t>sed do. </a:t>
            </a:r>
          </a:p>
        </p:txBody>
      </p:sp>
      <p:sp>
        <p:nvSpPr>
          <p:cNvPr id="72" name="textruta 71">
            <a:extLst>
              <a:ext uri="{FF2B5EF4-FFF2-40B4-BE49-F238E27FC236}">
                <a16:creationId xmlns:a16="http://schemas.microsoft.com/office/drawing/2014/main" id="{0FE3604F-71DE-4759-8109-B209E1BF700C}"/>
              </a:ext>
            </a:extLst>
          </p:cNvPr>
          <p:cNvSpPr txBox="1"/>
          <p:nvPr userDrawn="1"/>
        </p:nvSpPr>
        <p:spPr>
          <a:xfrm>
            <a:off x="1685737" y="4274297"/>
            <a:ext cx="2501800"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4</a:t>
            </a:r>
          </a:p>
        </p:txBody>
      </p:sp>
      <p:sp>
        <p:nvSpPr>
          <p:cNvPr id="73" name="Platshållare för text 5">
            <a:extLst>
              <a:ext uri="{FF2B5EF4-FFF2-40B4-BE49-F238E27FC236}">
                <a16:creationId xmlns:a16="http://schemas.microsoft.com/office/drawing/2014/main" id="{0061C168-3E36-4A0D-9950-130667F9CF86}"/>
              </a:ext>
            </a:extLst>
          </p:cNvPr>
          <p:cNvSpPr>
            <a:spLocks noGrp="1"/>
          </p:cNvSpPr>
          <p:nvPr>
            <p:ph type="body" sz="quarter" idx="19" hasCustomPrompt="1"/>
          </p:nvPr>
        </p:nvSpPr>
        <p:spPr>
          <a:xfrm>
            <a:off x="1748134" y="5135928"/>
            <a:ext cx="2377007" cy="981789"/>
          </a:xfrm>
          <a:prstGeom prst="rect">
            <a:avLst/>
          </a:prstGeom>
        </p:spPr>
        <p:txBody>
          <a:bodyPr wrap="square" anchor="t" anchorCtr="0">
            <a:noAutofit/>
          </a:bodyPr>
          <a:lstStyle>
            <a:lvl1pPr marL="0" indent="0" algn="ctr">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p>
          <a:p>
            <a:pPr lvl="0"/>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a:t>
            </a:r>
          </a:p>
          <a:p>
            <a:pPr lvl="0"/>
            <a:r>
              <a:rPr lang="sv-SE" dirty="0"/>
              <a:t>sed do. </a:t>
            </a:r>
          </a:p>
        </p:txBody>
      </p:sp>
      <p:sp>
        <p:nvSpPr>
          <p:cNvPr id="75" name="textruta 74">
            <a:extLst>
              <a:ext uri="{FF2B5EF4-FFF2-40B4-BE49-F238E27FC236}">
                <a16:creationId xmlns:a16="http://schemas.microsoft.com/office/drawing/2014/main" id="{D162FAD0-469E-414C-96CA-0313B4E5C8E7}"/>
              </a:ext>
            </a:extLst>
          </p:cNvPr>
          <p:cNvSpPr txBox="1"/>
          <p:nvPr userDrawn="1"/>
        </p:nvSpPr>
        <p:spPr>
          <a:xfrm>
            <a:off x="4645132" y="4274297"/>
            <a:ext cx="2501800"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5</a:t>
            </a:r>
          </a:p>
        </p:txBody>
      </p:sp>
      <p:sp>
        <p:nvSpPr>
          <p:cNvPr id="76" name="Platshållare för text 5">
            <a:extLst>
              <a:ext uri="{FF2B5EF4-FFF2-40B4-BE49-F238E27FC236}">
                <a16:creationId xmlns:a16="http://schemas.microsoft.com/office/drawing/2014/main" id="{9689AA28-90F5-4B5F-95B1-D286F240F9E0}"/>
              </a:ext>
            </a:extLst>
          </p:cNvPr>
          <p:cNvSpPr>
            <a:spLocks noGrp="1"/>
          </p:cNvSpPr>
          <p:nvPr>
            <p:ph type="body" sz="quarter" idx="20" hasCustomPrompt="1"/>
          </p:nvPr>
        </p:nvSpPr>
        <p:spPr>
          <a:xfrm>
            <a:off x="4707529" y="5135928"/>
            <a:ext cx="2377007" cy="981789"/>
          </a:xfrm>
          <a:prstGeom prst="rect">
            <a:avLst/>
          </a:prstGeom>
        </p:spPr>
        <p:txBody>
          <a:bodyPr wrap="square" anchor="t" anchorCtr="0">
            <a:noAutofit/>
          </a:bodyPr>
          <a:lstStyle>
            <a:lvl1pPr marL="0" indent="0" algn="ctr">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p>
          <a:p>
            <a:pPr lvl="0"/>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a:t>
            </a:r>
          </a:p>
          <a:p>
            <a:pPr lvl="0"/>
            <a:r>
              <a:rPr lang="sv-SE" dirty="0"/>
              <a:t>sed do. </a:t>
            </a:r>
          </a:p>
        </p:txBody>
      </p:sp>
      <p:sp>
        <p:nvSpPr>
          <p:cNvPr id="78" name="textruta 77">
            <a:extLst>
              <a:ext uri="{FF2B5EF4-FFF2-40B4-BE49-F238E27FC236}">
                <a16:creationId xmlns:a16="http://schemas.microsoft.com/office/drawing/2014/main" id="{82A4CF91-8A74-4A58-AE6B-68699E3581E4}"/>
              </a:ext>
            </a:extLst>
          </p:cNvPr>
          <p:cNvSpPr txBox="1"/>
          <p:nvPr userDrawn="1"/>
        </p:nvSpPr>
        <p:spPr>
          <a:xfrm>
            <a:off x="7604527" y="4274297"/>
            <a:ext cx="2501800"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6</a:t>
            </a:r>
          </a:p>
        </p:txBody>
      </p:sp>
      <p:sp>
        <p:nvSpPr>
          <p:cNvPr id="79" name="Platshållare för text 5">
            <a:extLst>
              <a:ext uri="{FF2B5EF4-FFF2-40B4-BE49-F238E27FC236}">
                <a16:creationId xmlns:a16="http://schemas.microsoft.com/office/drawing/2014/main" id="{4F557F03-787B-4DEE-BBFE-4A93A57B8F5E}"/>
              </a:ext>
            </a:extLst>
          </p:cNvPr>
          <p:cNvSpPr>
            <a:spLocks noGrp="1"/>
          </p:cNvSpPr>
          <p:nvPr>
            <p:ph type="body" sz="quarter" idx="21" hasCustomPrompt="1"/>
          </p:nvPr>
        </p:nvSpPr>
        <p:spPr>
          <a:xfrm>
            <a:off x="7666924" y="5135928"/>
            <a:ext cx="2377007" cy="981789"/>
          </a:xfrm>
          <a:prstGeom prst="rect">
            <a:avLst/>
          </a:prstGeom>
        </p:spPr>
        <p:txBody>
          <a:bodyPr wrap="square" anchor="t" anchorCtr="0">
            <a:noAutofit/>
          </a:bodyPr>
          <a:lstStyle>
            <a:lvl1pPr marL="0" indent="0" algn="ctr">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p>
          <a:p>
            <a:pPr lvl="0"/>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a:t>
            </a:r>
          </a:p>
          <a:p>
            <a:pPr lvl="0"/>
            <a:r>
              <a:rPr lang="sv-SE" dirty="0"/>
              <a:t>sed do. </a:t>
            </a:r>
          </a:p>
        </p:txBody>
      </p:sp>
    </p:spTree>
    <p:extLst>
      <p:ext uri="{BB962C8B-B14F-4D97-AF65-F5344CB8AC3E}">
        <p14:creationId xmlns:p14="http://schemas.microsoft.com/office/powerpoint/2010/main" val="359221483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Lista med bild">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553750" y="248905"/>
            <a:ext cx="236155" cy="237757"/>
          </a:xfrm>
          <a:prstGeom prst="rect">
            <a:avLst/>
          </a:prstGeom>
          <a:ln w="3175">
            <a:miter lim="400000"/>
          </a:ln>
        </p:spPr>
        <p:txBody>
          <a:bodyPr wrap="non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bild 6">
            <a:extLst>
              <a:ext uri="{FF2B5EF4-FFF2-40B4-BE49-F238E27FC236}">
                <a16:creationId xmlns:a16="http://schemas.microsoft.com/office/drawing/2014/main" id="{20635BA7-2335-4CE4-9DE5-56B553C0A99E}"/>
              </a:ext>
            </a:extLst>
          </p:cNvPr>
          <p:cNvSpPr>
            <a:spLocks noGrp="1"/>
          </p:cNvSpPr>
          <p:nvPr>
            <p:ph type="pic" sz="quarter" idx="11" hasCustomPrompt="1"/>
          </p:nvPr>
        </p:nvSpPr>
        <p:spPr>
          <a:xfrm>
            <a:off x="7548000" y="0"/>
            <a:ext cx="4644000" cy="6858000"/>
          </a:xfrm>
          <a:prstGeom prst="rect">
            <a:avLst/>
          </a:prstGeom>
          <a:solidFill>
            <a:schemeClr val="bg1">
              <a:lumMod val="95000"/>
            </a:schemeClr>
          </a:solidFill>
        </p:spPr>
        <p:txBody>
          <a:bodyPr anchor="ctr"/>
          <a:lstStyle>
            <a:lvl1pPr marL="0" indent="0" algn="ctr">
              <a:buNone/>
              <a:defRPr/>
            </a:lvl1pPr>
          </a:lstStyle>
          <a:p>
            <a:r>
              <a:rPr lang="sv-SE" dirty="0"/>
              <a:t>Infoga bild</a:t>
            </a:r>
          </a:p>
        </p:txBody>
      </p:sp>
      <p:sp>
        <p:nvSpPr>
          <p:cNvPr id="2" name="Rubrik 1">
            <a:extLst>
              <a:ext uri="{FF2B5EF4-FFF2-40B4-BE49-F238E27FC236}">
                <a16:creationId xmlns:a16="http://schemas.microsoft.com/office/drawing/2014/main" id="{71A20EC7-E8C9-4E5C-88B1-A50FA9CE9394}"/>
              </a:ext>
            </a:extLst>
          </p:cNvPr>
          <p:cNvSpPr>
            <a:spLocks noGrp="1"/>
          </p:cNvSpPr>
          <p:nvPr>
            <p:ph type="title" hasCustomPrompt="1"/>
          </p:nvPr>
        </p:nvSpPr>
        <p:spPr>
          <a:xfrm>
            <a:off x="540000" y="584398"/>
            <a:ext cx="6296735" cy="720000"/>
          </a:xfrm>
        </p:spPr>
        <p:txBody>
          <a:bodyPr anchor="t" anchorCtr="0"/>
          <a:lstStyle>
            <a:lvl1pPr>
              <a:defRPr/>
            </a:lvl1pPr>
          </a:lstStyle>
          <a:p>
            <a:r>
              <a:rPr lang="sv-SE" dirty="0"/>
              <a:t>Rubrik</a:t>
            </a:r>
          </a:p>
        </p:txBody>
      </p:sp>
      <p:sp>
        <p:nvSpPr>
          <p:cNvPr id="11" name="textruta 10">
            <a:extLst>
              <a:ext uri="{FF2B5EF4-FFF2-40B4-BE49-F238E27FC236}">
                <a16:creationId xmlns:a16="http://schemas.microsoft.com/office/drawing/2014/main" id="{64C3D9DA-05FB-4EC8-8901-2F9C84B56380}"/>
              </a:ext>
            </a:extLst>
          </p:cNvPr>
          <p:cNvSpPr txBox="1"/>
          <p:nvPr userDrawn="1"/>
        </p:nvSpPr>
        <p:spPr>
          <a:xfrm>
            <a:off x="54864" y="1575936"/>
            <a:ext cx="1366345" cy="658450"/>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4000" b="1" kern="1200" dirty="0">
                <a:solidFill>
                  <a:schemeClr val="tx1"/>
                </a:solidFill>
                <a:latin typeface="Proxima Nova Rg" panose="02000506030000020004" pitchFamily="2" charset="0"/>
                <a:ea typeface="+mn-ea"/>
                <a:cs typeface="Arial" panose="020B0604020202020204" pitchFamily="34" charset="0"/>
              </a:rPr>
              <a:t>1</a:t>
            </a:r>
          </a:p>
        </p:txBody>
      </p:sp>
      <p:sp>
        <p:nvSpPr>
          <p:cNvPr id="12" name="Platshållare för text 5">
            <a:extLst>
              <a:ext uri="{FF2B5EF4-FFF2-40B4-BE49-F238E27FC236}">
                <a16:creationId xmlns:a16="http://schemas.microsoft.com/office/drawing/2014/main" id="{8B46EAC5-B5CE-4E51-A23E-6252CB0E2D08}"/>
              </a:ext>
            </a:extLst>
          </p:cNvPr>
          <p:cNvSpPr>
            <a:spLocks noGrp="1"/>
          </p:cNvSpPr>
          <p:nvPr>
            <p:ph type="body" sz="quarter" idx="16" hasCustomPrompt="1"/>
          </p:nvPr>
        </p:nvSpPr>
        <p:spPr>
          <a:xfrm>
            <a:off x="1191359" y="1596782"/>
            <a:ext cx="5607276" cy="596382"/>
          </a:xfrm>
          <a:prstGeom prst="rect">
            <a:avLst/>
          </a:prstGeom>
        </p:spPr>
        <p:txBody>
          <a:bodyPr wrap="square" anchor="t" anchorCtr="0">
            <a:spAutoFit/>
          </a:bodyPr>
          <a:lstStyle>
            <a:lvl1pPr marL="0" indent="0">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a:t>
            </a:r>
          </a:p>
        </p:txBody>
      </p:sp>
      <p:sp>
        <p:nvSpPr>
          <p:cNvPr id="21" name="textruta 20">
            <a:extLst>
              <a:ext uri="{FF2B5EF4-FFF2-40B4-BE49-F238E27FC236}">
                <a16:creationId xmlns:a16="http://schemas.microsoft.com/office/drawing/2014/main" id="{D8BF0953-09F0-43A7-95C8-C06006BBE933}"/>
              </a:ext>
            </a:extLst>
          </p:cNvPr>
          <p:cNvSpPr txBox="1"/>
          <p:nvPr userDrawn="1"/>
        </p:nvSpPr>
        <p:spPr>
          <a:xfrm>
            <a:off x="54863" y="2591092"/>
            <a:ext cx="1366345" cy="658450"/>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4000" b="1" kern="1200" dirty="0">
                <a:solidFill>
                  <a:schemeClr val="tx1"/>
                </a:solidFill>
                <a:latin typeface="Proxima Nova Rg" panose="02000506030000020004" pitchFamily="2" charset="0"/>
                <a:ea typeface="+mn-ea"/>
                <a:cs typeface="Arial" panose="020B0604020202020204" pitchFamily="34" charset="0"/>
              </a:rPr>
              <a:t>2</a:t>
            </a:r>
          </a:p>
        </p:txBody>
      </p:sp>
      <p:sp>
        <p:nvSpPr>
          <p:cNvPr id="22" name="Platshållare för text 5">
            <a:extLst>
              <a:ext uri="{FF2B5EF4-FFF2-40B4-BE49-F238E27FC236}">
                <a16:creationId xmlns:a16="http://schemas.microsoft.com/office/drawing/2014/main" id="{4EBD6ECA-BDCA-4659-8929-82F5C95FFDC7}"/>
              </a:ext>
            </a:extLst>
          </p:cNvPr>
          <p:cNvSpPr>
            <a:spLocks noGrp="1"/>
          </p:cNvSpPr>
          <p:nvPr>
            <p:ph type="body" sz="quarter" idx="17" hasCustomPrompt="1"/>
          </p:nvPr>
        </p:nvSpPr>
        <p:spPr>
          <a:xfrm>
            <a:off x="1191359" y="2619292"/>
            <a:ext cx="5607276" cy="596382"/>
          </a:xfrm>
          <a:prstGeom prst="rect">
            <a:avLst/>
          </a:prstGeom>
        </p:spPr>
        <p:txBody>
          <a:bodyPr wrap="square" anchor="t" anchorCtr="0">
            <a:spAutoFit/>
          </a:bodyPr>
          <a:lstStyle>
            <a:lvl1pPr marL="0" indent="0">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a:t>
            </a:r>
          </a:p>
        </p:txBody>
      </p:sp>
      <p:sp>
        <p:nvSpPr>
          <p:cNvPr id="23" name="textruta 22">
            <a:extLst>
              <a:ext uri="{FF2B5EF4-FFF2-40B4-BE49-F238E27FC236}">
                <a16:creationId xmlns:a16="http://schemas.microsoft.com/office/drawing/2014/main" id="{F4653962-B7BD-4280-9745-4A79009EF9A7}"/>
              </a:ext>
            </a:extLst>
          </p:cNvPr>
          <p:cNvSpPr txBox="1"/>
          <p:nvPr userDrawn="1"/>
        </p:nvSpPr>
        <p:spPr>
          <a:xfrm>
            <a:off x="54864" y="3613537"/>
            <a:ext cx="1366345" cy="658450"/>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4000" b="1" kern="1200" dirty="0">
                <a:solidFill>
                  <a:schemeClr val="tx1"/>
                </a:solidFill>
                <a:latin typeface="Proxima Nova Rg" panose="02000506030000020004" pitchFamily="2" charset="0"/>
                <a:ea typeface="+mn-ea"/>
                <a:cs typeface="Arial" panose="020B0604020202020204" pitchFamily="34" charset="0"/>
              </a:rPr>
              <a:t>3</a:t>
            </a:r>
          </a:p>
        </p:txBody>
      </p:sp>
      <p:sp>
        <p:nvSpPr>
          <p:cNvPr id="24" name="Platshållare för text 5">
            <a:extLst>
              <a:ext uri="{FF2B5EF4-FFF2-40B4-BE49-F238E27FC236}">
                <a16:creationId xmlns:a16="http://schemas.microsoft.com/office/drawing/2014/main" id="{70098E04-7FA6-4AE6-B5BE-F56204F6CDDB}"/>
              </a:ext>
            </a:extLst>
          </p:cNvPr>
          <p:cNvSpPr>
            <a:spLocks noGrp="1"/>
          </p:cNvSpPr>
          <p:nvPr>
            <p:ph type="body" sz="quarter" idx="18" hasCustomPrompt="1"/>
          </p:nvPr>
        </p:nvSpPr>
        <p:spPr>
          <a:xfrm>
            <a:off x="1191359" y="3641802"/>
            <a:ext cx="5607276" cy="596382"/>
          </a:xfrm>
          <a:prstGeom prst="rect">
            <a:avLst/>
          </a:prstGeom>
        </p:spPr>
        <p:txBody>
          <a:bodyPr wrap="square" anchor="t" anchorCtr="0">
            <a:spAutoFit/>
          </a:bodyPr>
          <a:lstStyle>
            <a:lvl1pPr marL="0" indent="0">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a:t>
            </a:r>
          </a:p>
        </p:txBody>
      </p:sp>
      <p:sp>
        <p:nvSpPr>
          <p:cNvPr id="27" name="textruta 26">
            <a:extLst>
              <a:ext uri="{FF2B5EF4-FFF2-40B4-BE49-F238E27FC236}">
                <a16:creationId xmlns:a16="http://schemas.microsoft.com/office/drawing/2014/main" id="{2B779FD5-B06C-46E8-8BF7-620481F9416B}"/>
              </a:ext>
            </a:extLst>
          </p:cNvPr>
          <p:cNvSpPr txBox="1"/>
          <p:nvPr userDrawn="1"/>
        </p:nvSpPr>
        <p:spPr>
          <a:xfrm>
            <a:off x="54864" y="4639403"/>
            <a:ext cx="1366345" cy="658450"/>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4000" b="1" kern="1200" dirty="0">
                <a:solidFill>
                  <a:schemeClr val="tx1"/>
                </a:solidFill>
                <a:latin typeface="Proxima Nova Rg" panose="02000506030000020004" pitchFamily="2" charset="0"/>
                <a:ea typeface="+mn-ea"/>
                <a:cs typeface="Arial" panose="020B0604020202020204" pitchFamily="34" charset="0"/>
              </a:rPr>
              <a:t>4</a:t>
            </a:r>
          </a:p>
        </p:txBody>
      </p:sp>
      <p:sp>
        <p:nvSpPr>
          <p:cNvPr id="28" name="Platshållare för text 5">
            <a:extLst>
              <a:ext uri="{FF2B5EF4-FFF2-40B4-BE49-F238E27FC236}">
                <a16:creationId xmlns:a16="http://schemas.microsoft.com/office/drawing/2014/main" id="{BCFDF808-9D99-425D-98EF-633B6DAB43D9}"/>
              </a:ext>
            </a:extLst>
          </p:cNvPr>
          <p:cNvSpPr>
            <a:spLocks noGrp="1"/>
          </p:cNvSpPr>
          <p:nvPr>
            <p:ph type="body" sz="quarter" idx="19" hasCustomPrompt="1"/>
          </p:nvPr>
        </p:nvSpPr>
        <p:spPr>
          <a:xfrm>
            <a:off x="1191359" y="4664312"/>
            <a:ext cx="5607276" cy="596382"/>
          </a:xfrm>
          <a:prstGeom prst="rect">
            <a:avLst/>
          </a:prstGeom>
        </p:spPr>
        <p:txBody>
          <a:bodyPr wrap="square" anchor="t" anchorCtr="0">
            <a:spAutoFit/>
          </a:bodyPr>
          <a:lstStyle>
            <a:lvl1pPr marL="0" indent="0">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a:t>
            </a:r>
          </a:p>
        </p:txBody>
      </p:sp>
      <p:sp>
        <p:nvSpPr>
          <p:cNvPr id="29" name="textruta 28">
            <a:extLst>
              <a:ext uri="{FF2B5EF4-FFF2-40B4-BE49-F238E27FC236}">
                <a16:creationId xmlns:a16="http://schemas.microsoft.com/office/drawing/2014/main" id="{241A6FB3-D5E9-413C-AC9C-BAF27E79E86D}"/>
              </a:ext>
            </a:extLst>
          </p:cNvPr>
          <p:cNvSpPr txBox="1"/>
          <p:nvPr userDrawn="1"/>
        </p:nvSpPr>
        <p:spPr>
          <a:xfrm>
            <a:off x="54864" y="5661911"/>
            <a:ext cx="1366345" cy="658450"/>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4000" b="1" kern="1200" dirty="0">
                <a:solidFill>
                  <a:schemeClr val="tx1"/>
                </a:solidFill>
                <a:latin typeface="Proxima Nova Rg" panose="02000506030000020004" pitchFamily="2" charset="0"/>
                <a:ea typeface="+mn-ea"/>
                <a:cs typeface="Arial" panose="020B0604020202020204" pitchFamily="34" charset="0"/>
              </a:rPr>
              <a:t>5</a:t>
            </a:r>
          </a:p>
        </p:txBody>
      </p:sp>
      <p:sp>
        <p:nvSpPr>
          <p:cNvPr id="30" name="Platshållare för text 5">
            <a:extLst>
              <a:ext uri="{FF2B5EF4-FFF2-40B4-BE49-F238E27FC236}">
                <a16:creationId xmlns:a16="http://schemas.microsoft.com/office/drawing/2014/main" id="{6E93B611-EFFD-4261-A5B4-215A411BE723}"/>
              </a:ext>
            </a:extLst>
          </p:cNvPr>
          <p:cNvSpPr>
            <a:spLocks noGrp="1"/>
          </p:cNvSpPr>
          <p:nvPr>
            <p:ph type="body" sz="quarter" idx="20" hasCustomPrompt="1"/>
          </p:nvPr>
        </p:nvSpPr>
        <p:spPr>
          <a:xfrm>
            <a:off x="1191359" y="5686822"/>
            <a:ext cx="5607276" cy="596382"/>
          </a:xfrm>
          <a:prstGeom prst="rect">
            <a:avLst/>
          </a:prstGeom>
        </p:spPr>
        <p:txBody>
          <a:bodyPr wrap="square" anchor="t" anchorCtr="0">
            <a:spAutoFit/>
          </a:bodyPr>
          <a:lstStyle>
            <a:lvl1pPr marL="0" indent="0">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a:t>
            </a:r>
          </a:p>
        </p:txBody>
      </p:sp>
    </p:spTree>
    <p:extLst>
      <p:ext uri="{BB962C8B-B14F-4D97-AF65-F5344CB8AC3E}">
        <p14:creationId xmlns:p14="http://schemas.microsoft.com/office/powerpoint/2010/main" val="5461970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ext och graf – två kolumner">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3" name="Platshållare för diagram 2">
            <a:extLst>
              <a:ext uri="{FF2B5EF4-FFF2-40B4-BE49-F238E27FC236}">
                <a16:creationId xmlns:a16="http://schemas.microsoft.com/office/drawing/2014/main" id="{2FC17754-0ED6-2440-A043-AD5D97FF4F81}"/>
              </a:ext>
            </a:extLst>
          </p:cNvPr>
          <p:cNvSpPr>
            <a:spLocks noGrp="1"/>
          </p:cNvSpPr>
          <p:nvPr>
            <p:ph type="chart" sz="quarter" idx="10" hasCustomPrompt="1"/>
          </p:nvPr>
        </p:nvSpPr>
        <p:spPr>
          <a:xfrm>
            <a:off x="6216003" y="1426789"/>
            <a:ext cx="5337822" cy="3784600"/>
          </a:xfrm>
          <a:prstGeom prst="rect">
            <a:avLst/>
          </a:prstGeom>
        </p:spPr>
        <p:txBody>
          <a:bodyPr anchor="ctr"/>
          <a:lstStyle>
            <a:lvl1pPr marL="0" indent="0" algn="ctr">
              <a:buNone/>
              <a:defRPr/>
            </a:lvl1pPr>
          </a:lstStyle>
          <a:p>
            <a:r>
              <a:rPr lang="sv-SE"/>
              <a:t>Infoga graf här</a:t>
            </a:r>
          </a:p>
        </p:txBody>
      </p:sp>
      <p:sp>
        <p:nvSpPr>
          <p:cNvPr id="13" name="Platshållare för text 2">
            <a:extLst>
              <a:ext uri="{FF2B5EF4-FFF2-40B4-BE49-F238E27FC236}">
                <a16:creationId xmlns:a16="http://schemas.microsoft.com/office/drawing/2014/main" id="{A3A484DF-EC01-9249-A806-3A35E3004A6A}"/>
              </a:ext>
            </a:extLst>
          </p:cNvPr>
          <p:cNvSpPr>
            <a:spLocks noGrp="1"/>
          </p:cNvSpPr>
          <p:nvPr>
            <p:ph type="body" idx="1" hasCustomPrompt="1"/>
          </p:nvPr>
        </p:nvSpPr>
        <p:spPr>
          <a:xfrm>
            <a:off x="539999" y="1426789"/>
            <a:ext cx="5436000" cy="920161"/>
          </a:xfrm>
          <a:prstGeom prst="rect">
            <a:avLst/>
          </a:prstGeo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a:t>Nivå 1. Rubrik som är placerad på en spalt, där första nivån ser ut så här.</a:t>
            </a:r>
          </a:p>
        </p:txBody>
      </p:sp>
      <p:sp>
        <p:nvSpPr>
          <p:cNvPr id="14" name="Platshållare för innehåll 3">
            <a:extLst>
              <a:ext uri="{FF2B5EF4-FFF2-40B4-BE49-F238E27FC236}">
                <a16:creationId xmlns:a16="http://schemas.microsoft.com/office/drawing/2014/main" id="{AD128B5D-4B0F-9D4F-B0A0-4BFF0697B65C}"/>
              </a:ext>
            </a:extLst>
          </p:cNvPr>
          <p:cNvSpPr>
            <a:spLocks noGrp="1"/>
          </p:cNvSpPr>
          <p:nvPr>
            <p:ph sz="half" idx="2" hasCustomPrompt="1"/>
          </p:nvPr>
        </p:nvSpPr>
        <p:spPr>
          <a:xfrm>
            <a:off x="539999" y="2481063"/>
            <a:ext cx="5436000" cy="2730125"/>
          </a:xfrm>
          <a:prstGeom prst="rect">
            <a:avLst/>
          </a:prstGeom>
        </p:spPr>
        <p:txBody>
          <a:bodyPr/>
          <a:lstStyle>
            <a:lvl1pPr marL="0" indent="0">
              <a:buNone/>
              <a:defRPr sz="1800"/>
            </a:lvl1pPr>
            <a:lvl2pPr>
              <a:defRPr sz="1800"/>
            </a:lvl2pPr>
            <a:lvl3pPr>
              <a:defRPr sz="1800"/>
            </a:lvl3pPr>
            <a:lvl4pPr>
              <a:defRPr sz="1800"/>
            </a:lvl4pPr>
            <a:lvl5pPr>
              <a:defRPr sz="1800"/>
            </a:lvl5pPr>
          </a:lstStyle>
          <a:p>
            <a:pPr lvl="0"/>
            <a:r>
              <a:rPr lang="sv-SE" dirty="0"/>
              <a:t>Nivå 2. Textutseende som ligger placerat på en spalt. </a:t>
            </a: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a:t>
            </a:r>
            <a:endParaRPr lang="sv-SE" dirty="0"/>
          </a:p>
        </p:txBody>
      </p:sp>
      <p:pic>
        <p:nvPicPr>
          <p:cNvPr id="10" name="Bildobjekt 6">
            <a:extLst>
              <a:ext uri="{FF2B5EF4-FFF2-40B4-BE49-F238E27FC236}">
                <a16:creationId xmlns:a16="http://schemas.microsoft.com/office/drawing/2014/main" id="{FD60D1EB-C095-48BB-AEEF-DCFDB250176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5" name="Rubrik 4">
            <a:extLst>
              <a:ext uri="{FF2B5EF4-FFF2-40B4-BE49-F238E27FC236}">
                <a16:creationId xmlns:a16="http://schemas.microsoft.com/office/drawing/2014/main" id="{10C90E95-DF32-4A1E-BEE3-5700BA40F1DA}"/>
              </a:ext>
            </a:extLst>
          </p:cNvPr>
          <p:cNvSpPr>
            <a:spLocks noGrp="1"/>
          </p:cNvSpPr>
          <p:nvPr>
            <p:ph type="title" hasCustomPrompt="1"/>
          </p:nvPr>
        </p:nvSpPr>
        <p:spPr>
          <a:xfrm>
            <a:off x="540000" y="584398"/>
            <a:ext cx="11013750" cy="720000"/>
          </a:xfrm>
        </p:spPr>
        <p:txBody>
          <a:bodyPr/>
          <a:lstStyle>
            <a:lvl1pPr>
              <a:defRPr/>
            </a:lvl1pPr>
          </a:lstStyle>
          <a:p>
            <a:r>
              <a:rPr lang="sv-SE" dirty="0"/>
              <a:t>Text och graf – två kolumner</a:t>
            </a:r>
          </a:p>
        </p:txBody>
      </p:sp>
      <p:sp>
        <p:nvSpPr>
          <p:cNvPr id="2" name="Platshållare för sidfot 1">
            <a:extLst>
              <a:ext uri="{FF2B5EF4-FFF2-40B4-BE49-F238E27FC236}">
                <a16:creationId xmlns:a16="http://schemas.microsoft.com/office/drawing/2014/main" id="{7D2AF6B7-2B11-4C72-983E-831BF90A931A}"/>
              </a:ext>
            </a:extLst>
          </p:cNvPr>
          <p:cNvSpPr>
            <a:spLocks noGrp="1"/>
          </p:cNvSpPr>
          <p:nvPr>
            <p:ph type="ftr" sz="quarter" idx="11"/>
          </p:nvPr>
        </p:nvSpPr>
        <p:spPr/>
        <p:txBody>
          <a:bodyPr/>
          <a:lstStyle/>
          <a:p>
            <a:r>
              <a:rPr lang="sv-SE"/>
              <a:t>Sidfot</a:t>
            </a:r>
            <a:endParaRPr lang="sv-SE" dirty="0"/>
          </a:p>
        </p:txBody>
      </p:sp>
    </p:spTree>
    <p:extLst>
      <p:ext uri="{BB962C8B-B14F-4D97-AF65-F5344CB8AC3E}">
        <p14:creationId xmlns:p14="http://schemas.microsoft.com/office/powerpoint/2010/main" val="236146481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Grafer – två kolumner">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55680" y="248905"/>
            <a:ext cx="634225"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a:p>
        </p:txBody>
      </p:sp>
      <p:sp>
        <p:nvSpPr>
          <p:cNvPr id="3" name="Platshållare för diagram 2">
            <a:extLst>
              <a:ext uri="{FF2B5EF4-FFF2-40B4-BE49-F238E27FC236}">
                <a16:creationId xmlns:a16="http://schemas.microsoft.com/office/drawing/2014/main" id="{2FC17754-0ED6-2440-A043-AD5D97FF4F81}"/>
              </a:ext>
            </a:extLst>
          </p:cNvPr>
          <p:cNvSpPr>
            <a:spLocks noGrp="1"/>
          </p:cNvSpPr>
          <p:nvPr>
            <p:ph type="chart" sz="quarter" idx="10" hasCustomPrompt="1"/>
          </p:nvPr>
        </p:nvSpPr>
        <p:spPr>
          <a:xfrm>
            <a:off x="6216003" y="1426789"/>
            <a:ext cx="5337822" cy="3784600"/>
          </a:xfrm>
          <a:prstGeom prst="rect">
            <a:avLst/>
          </a:prstGeom>
        </p:spPr>
        <p:txBody>
          <a:bodyPr anchor="ctr"/>
          <a:lstStyle>
            <a:lvl1pPr marL="0" indent="0" algn="ctr">
              <a:buNone/>
              <a:defRPr/>
            </a:lvl1pPr>
          </a:lstStyle>
          <a:p>
            <a:r>
              <a:rPr lang="sv-SE"/>
              <a:t>Infoga graf 2 här, </a:t>
            </a:r>
            <a:br>
              <a:rPr lang="sv-SE"/>
            </a:br>
            <a:r>
              <a:rPr lang="sv-SE"/>
              <a:t>t.ex. stapeldiagram</a:t>
            </a:r>
          </a:p>
        </p:txBody>
      </p:sp>
      <p:sp>
        <p:nvSpPr>
          <p:cNvPr id="8" name="Platshållare för diagram 2">
            <a:extLst>
              <a:ext uri="{FF2B5EF4-FFF2-40B4-BE49-F238E27FC236}">
                <a16:creationId xmlns:a16="http://schemas.microsoft.com/office/drawing/2014/main" id="{E1661820-A9C7-6B45-BDB6-9A1299A8138E}"/>
              </a:ext>
            </a:extLst>
          </p:cNvPr>
          <p:cNvSpPr>
            <a:spLocks noGrp="1"/>
          </p:cNvSpPr>
          <p:nvPr>
            <p:ph type="chart" sz="quarter" idx="11" hasCustomPrompt="1"/>
          </p:nvPr>
        </p:nvSpPr>
        <p:spPr>
          <a:xfrm>
            <a:off x="540000" y="1426789"/>
            <a:ext cx="5337822" cy="3784600"/>
          </a:xfrm>
          <a:prstGeom prst="rect">
            <a:avLst/>
          </a:prstGeom>
        </p:spPr>
        <p:txBody>
          <a:bodyPr anchor="ctr"/>
          <a:lstStyle>
            <a:lvl1pPr marL="0" indent="0" algn="ctr">
              <a:buNone/>
              <a:defRPr/>
            </a:lvl1pPr>
          </a:lstStyle>
          <a:p>
            <a:r>
              <a:rPr lang="sv-SE"/>
              <a:t>Infoga graf 1 här, </a:t>
            </a:r>
            <a:br>
              <a:rPr lang="sv-SE"/>
            </a:br>
            <a:r>
              <a:rPr lang="sv-SE"/>
              <a:t>t.ex. pajdiagram</a:t>
            </a:r>
          </a:p>
        </p:txBody>
      </p:sp>
      <p:pic>
        <p:nvPicPr>
          <p:cNvPr id="10" name="Bildobjekt 6">
            <a:extLst>
              <a:ext uri="{FF2B5EF4-FFF2-40B4-BE49-F238E27FC236}">
                <a16:creationId xmlns:a16="http://schemas.microsoft.com/office/drawing/2014/main" id="{59FC40EB-23E6-4A76-8281-57BB6B3CA73C}"/>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2" name="Rubrik 1">
            <a:extLst>
              <a:ext uri="{FF2B5EF4-FFF2-40B4-BE49-F238E27FC236}">
                <a16:creationId xmlns:a16="http://schemas.microsoft.com/office/drawing/2014/main" id="{53427A03-DCF7-450E-BA43-8F06CC786E7A}"/>
              </a:ext>
            </a:extLst>
          </p:cNvPr>
          <p:cNvSpPr>
            <a:spLocks noGrp="1"/>
          </p:cNvSpPr>
          <p:nvPr>
            <p:ph type="title" hasCustomPrompt="1"/>
          </p:nvPr>
        </p:nvSpPr>
        <p:spPr/>
        <p:txBody>
          <a:bodyPr/>
          <a:lstStyle/>
          <a:p>
            <a:r>
              <a:rPr lang="sv-SE" dirty="0"/>
              <a:t>Grafer – två kolumner</a:t>
            </a:r>
          </a:p>
        </p:txBody>
      </p:sp>
      <p:sp>
        <p:nvSpPr>
          <p:cNvPr id="4" name="Platshållare för sidfot 3">
            <a:extLst>
              <a:ext uri="{FF2B5EF4-FFF2-40B4-BE49-F238E27FC236}">
                <a16:creationId xmlns:a16="http://schemas.microsoft.com/office/drawing/2014/main" id="{C2889EEA-3B4E-40A8-AC53-895D770BFCE4}"/>
              </a:ext>
            </a:extLst>
          </p:cNvPr>
          <p:cNvSpPr>
            <a:spLocks noGrp="1"/>
          </p:cNvSpPr>
          <p:nvPr>
            <p:ph type="ftr" sz="quarter" idx="12"/>
          </p:nvPr>
        </p:nvSpPr>
        <p:spPr/>
        <p:txBody>
          <a:bodyPr/>
          <a:lstStyle/>
          <a:p>
            <a:r>
              <a:rPr lang="sv-SE"/>
              <a:t>Sidfot</a:t>
            </a:r>
            <a:endParaRPr lang="sv-SE" dirty="0"/>
          </a:p>
        </p:txBody>
      </p:sp>
    </p:spTree>
    <p:extLst>
      <p:ext uri="{BB962C8B-B14F-4D97-AF65-F5344CB8AC3E}">
        <p14:creationId xmlns:p14="http://schemas.microsoft.com/office/powerpoint/2010/main" val="9034267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Graf – en kolumn">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a:p>
        </p:txBody>
      </p:sp>
      <p:sp>
        <p:nvSpPr>
          <p:cNvPr id="8" name="Platshållare för diagram 2">
            <a:extLst>
              <a:ext uri="{FF2B5EF4-FFF2-40B4-BE49-F238E27FC236}">
                <a16:creationId xmlns:a16="http://schemas.microsoft.com/office/drawing/2014/main" id="{E1661820-A9C7-6B45-BDB6-9A1299A8138E}"/>
              </a:ext>
            </a:extLst>
          </p:cNvPr>
          <p:cNvSpPr>
            <a:spLocks noGrp="1"/>
          </p:cNvSpPr>
          <p:nvPr>
            <p:ph type="chart" sz="quarter" idx="11" hasCustomPrompt="1"/>
          </p:nvPr>
        </p:nvSpPr>
        <p:spPr>
          <a:xfrm>
            <a:off x="539999" y="1431100"/>
            <a:ext cx="11013749" cy="3784600"/>
          </a:xfrm>
          <a:prstGeom prst="rect">
            <a:avLst/>
          </a:prstGeom>
        </p:spPr>
        <p:txBody>
          <a:bodyPr anchor="ctr"/>
          <a:lstStyle>
            <a:lvl1pPr marL="0" indent="0" algn="ctr">
              <a:buNone/>
              <a:defRPr/>
            </a:lvl1pPr>
          </a:lstStyle>
          <a:p>
            <a:r>
              <a:rPr lang="sv-SE"/>
              <a:t>Infoga graf här, </a:t>
            </a:r>
            <a:br>
              <a:rPr lang="sv-SE"/>
            </a:br>
            <a:r>
              <a:rPr lang="sv-SE"/>
              <a:t>t.ex. stapeldiagram</a:t>
            </a:r>
          </a:p>
        </p:txBody>
      </p:sp>
      <p:pic>
        <p:nvPicPr>
          <p:cNvPr id="7" name="Bildobjekt 6">
            <a:extLst>
              <a:ext uri="{FF2B5EF4-FFF2-40B4-BE49-F238E27FC236}">
                <a16:creationId xmlns:a16="http://schemas.microsoft.com/office/drawing/2014/main" id="{73DA9894-C701-43CD-B91A-09066A2229F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2" name="Rubrik 1">
            <a:extLst>
              <a:ext uri="{FF2B5EF4-FFF2-40B4-BE49-F238E27FC236}">
                <a16:creationId xmlns:a16="http://schemas.microsoft.com/office/drawing/2014/main" id="{114DEF50-B8E7-4889-90B8-C9D2363A6BEA}"/>
              </a:ext>
            </a:extLst>
          </p:cNvPr>
          <p:cNvSpPr>
            <a:spLocks noGrp="1"/>
          </p:cNvSpPr>
          <p:nvPr>
            <p:ph type="title" hasCustomPrompt="1"/>
          </p:nvPr>
        </p:nvSpPr>
        <p:spPr/>
        <p:txBody>
          <a:bodyPr/>
          <a:lstStyle>
            <a:lvl1pPr>
              <a:defRPr/>
            </a:lvl1pPr>
          </a:lstStyle>
          <a:p>
            <a:r>
              <a:rPr lang="sv-SE" dirty="0"/>
              <a:t>Graf – en kolumn</a:t>
            </a:r>
          </a:p>
        </p:txBody>
      </p:sp>
      <p:sp>
        <p:nvSpPr>
          <p:cNvPr id="3" name="Platshållare för sidfot 2">
            <a:extLst>
              <a:ext uri="{FF2B5EF4-FFF2-40B4-BE49-F238E27FC236}">
                <a16:creationId xmlns:a16="http://schemas.microsoft.com/office/drawing/2014/main" id="{CE307DDF-CB0B-4FCD-A1F1-1C5ABF5FF9C5}"/>
              </a:ext>
            </a:extLst>
          </p:cNvPr>
          <p:cNvSpPr>
            <a:spLocks noGrp="1"/>
          </p:cNvSpPr>
          <p:nvPr>
            <p:ph type="ftr" sz="quarter" idx="12"/>
          </p:nvPr>
        </p:nvSpPr>
        <p:spPr/>
        <p:txBody>
          <a:bodyPr/>
          <a:lstStyle/>
          <a:p>
            <a:r>
              <a:rPr lang="sv-SE"/>
              <a:t>Sidfot</a:t>
            </a:r>
            <a:endParaRPr lang="sv-SE" dirty="0"/>
          </a:p>
        </p:txBody>
      </p:sp>
    </p:spTree>
    <p:extLst>
      <p:ext uri="{BB962C8B-B14F-4D97-AF65-F5344CB8AC3E}">
        <p14:creationId xmlns:p14="http://schemas.microsoft.com/office/powerpoint/2010/main" val="36046254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abell">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55680" y="248905"/>
            <a:ext cx="634225"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3" name="Platshållare för tabell 2">
            <a:extLst>
              <a:ext uri="{FF2B5EF4-FFF2-40B4-BE49-F238E27FC236}">
                <a16:creationId xmlns:a16="http://schemas.microsoft.com/office/drawing/2014/main" id="{169EC6D2-3C1D-7041-9656-A0044E52852E}"/>
              </a:ext>
            </a:extLst>
          </p:cNvPr>
          <p:cNvSpPr>
            <a:spLocks noGrp="1"/>
          </p:cNvSpPr>
          <p:nvPr>
            <p:ph type="tbl" sz="quarter" idx="12" hasCustomPrompt="1"/>
          </p:nvPr>
        </p:nvSpPr>
        <p:spPr>
          <a:xfrm>
            <a:off x="539675" y="1431100"/>
            <a:ext cx="11014075" cy="3783013"/>
          </a:xfrm>
          <a:prstGeom prst="rect">
            <a:avLst/>
          </a:prstGeom>
        </p:spPr>
        <p:txBody>
          <a:bodyPr anchor="ctr"/>
          <a:lstStyle>
            <a:lvl1pPr marL="0" indent="0" algn="ctr">
              <a:buNone/>
              <a:defRPr/>
            </a:lvl1pPr>
          </a:lstStyle>
          <a:p>
            <a:r>
              <a:rPr lang="sv-SE"/>
              <a:t>Infoga tabell här</a:t>
            </a:r>
          </a:p>
        </p:txBody>
      </p:sp>
      <p:pic>
        <p:nvPicPr>
          <p:cNvPr id="7" name="Bildobjekt 6">
            <a:extLst>
              <a:ext uri="{FF2B5EF4-FFF2-40B4-BE49-F238E27FC236}">
                <a16:creationId xmlns:a16="http://schemas.microsoft.com/office/drawing/2014/main" id="{68CA2913-D097-43DF-A5F3-1BE47FB8DEE1}"/>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2" name="Rubrik 1">
            <a:extLst>
              <a:ext uri="{FF2B5EF4-FFF2-40B4-BE49-F238E27FC236}">
                <a16:creationId xmlns:a16="http://schemas.microsoft.com/office/drawing/2014/main" id="{3A275AF0-1818-4B62-9099-DA1C1A6B16AD}"/>
              </a:ext>
            </a:extLst>
          </p:cNvPr>
          <p:cNvSpPr>
            <a:spLocks noGrp="1"/>
          </p:cNvSpPr>
          <p:nvPr>
            <p:ph type="title" hasCustomPrompt="1"/>
          </p:nvPr>
        </p:nvSpPr>
        <p:spPr/>
        <p:txBody>
          <a:bodyPr/>
          <a:lstStyle/>
          <a:p>
            <a:r>
              <a:rPr lang="sv-SE" dirty="0"/>
              <a:t>Tabell</a:t>
            </a:r>
          </a:p>
        </p:txBody>
      </p:sp>
      <p:sp>
        <p:nvSpPr>
          <p:cNvPr id="4" name="Platshållare för sidfot 3">
            <a:extLst>
              <a:ext uri="{FF2B5EF4-FFF2-40B4-BE49-F238E27FC236}">
                <a16:creationId xmlns:a16="http://schemas.microsoft.com/office/drawing/2014/main" id="{447F9019-9B43-4BA0-BD95-9F918B0BDB11}"/>
              </a:ext>
            </a:extLst>
          </p:cNvPr>
          <p:cNvSpPr>
            <a:spLocks noGrp="1"/>
          </p:cNvSpPr>
          <p:nvPr>
            <p:ph type="ftr" sz="quarter" idx="13"/>
          </p:nvPr>
        </p:nvSpPr>
        <p:spPr/>
        <p:txBody>
          <a:bodyPr/>
          <a:lstStyle/>
          <a:p>
            <a:r>
              <a:rPr lang="sv-SE"/>
              <a:t>Sidfot</a:t>
            </a:r>
            <a:endParaRPr lang="sv-SE" dirty="0"/>
          </a:p>
        </p:txBody>
      </p:sp>
    </p:spTree>
    <p:extLst>
      <p:ext uri="{BB962C8B-B14F-4D97-AF65-F5344CB8AC3E}">
        <p14:creationId xmlns:p14="http://schemas.microsoft.com/office/powerpoint/2010/main" val="363393678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re bilder med tillhörande text">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4" name="Platshållare för bild 3">
            <a:extLst>
              <a:ext uri="{FF2B5EF4-FFF2-40B4-BE49-F238E27FC236}">
                <a16:creationId xmlns:a16="http://schemas.microsoft.com/office/drawing/2014/main" id="{913B731D-187A-7C47-AB69-AD62EBC3E159}"/>
              </a:ext>
            </a:extLst>
          </p:cNvPr>
          <p:cNvSpPr>
            <a:spLocks noGrp="1"/>
          </p:cNvSpPr>
          <p:nvPr>
            <p:ph type="pic" sz="quarter" idx="13" hasCustomPrompt="1"/>
          </p:nvPr>
        </p:nvSpPr>
        <p:spPr>
          <a:xfrm>
            <a:off x="539750" y="1478280"/>
            <a:ext cx="3420000" cy="1950719"/>
          </a:xfrm>
          <a:prstGeom prst="roundRect">
            <a:avLst>
              <a:gd name="adj" fmla="val 10671"/>
            </a:avLst>
          </a:prstGeom>
          <a:solidFill>
            <a:schemeClr val="bg1">
              <a:lumMod val="85000"/>
            </a:schemeClr>
          </a:solidFill>
        </p:spPr>
        <p:txBody>
          <a:bodyPr anchor="ctr">
            <a:noAutofit/>
          </a:bodyPr>
          <a:lstStyle>
            <a:lvl1pPr marL="0" indent="0" algn="ctr">
              <a:buNone/>
              <a:defRPr/>
            </a:lvl1pPr>
          </a:lstStyle>
          <a:p>
            <a:r>
              <a:rPr lang="sv-SE" dirty="0"/>
              <a:t>Infoga bild här</a:t>
            </a:r>
          </a:p>
        </p:txBody>
      </p:sp>
      <p:sp>
        <p:nvSpPr>
          <p:cNvPr id="6" name="Platshållare för text 5">
            <a:extLst>
              <a:ext uri="{FF2B5EF4-FFF2-40B4-BE49-F238E27FC236}">
                <a16:creationId xmlns:a16="http://schemas.microsoft.com/office/drawing/2014/main" id="{7FBD5C99-0507-DB47-B477-A4B6265E284A}"/>
              </a:ext>
            </a:extLst>
          </p:cNvPr>
          <p:cNvSpPr>
            <a:spLocks noGrp="1"/>
          </p:cNvSpPr>
          <p:nvPr>
            <p:ph type="body" sz="quarter" idx="16" hasCustomPrompt="1"/>
          </p:nvPr>
        </p:nvSpPr>
        <p:spPr>
          <a:xfrm>
            <a:off x="539750" y="3770162"/>
            <a:ext cx="3419475" cy="2036747"/>
          </a:xfrm>
          <a:prstGeom prst="rect">
            <a:avLst/>
          </a:prstGeom>
        </p:spPr>
        <p:txBody>
          <a:bodyPr>
            <a:noAutofit/>
          </a:bodyPr>
          <a:lstStyle>
            <a:lvl1pPr marL="0" indent="0">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aliqua</a:t>
            </a:r>
            <a:r>
              <a:rPr lang="sv-SE" dirty="0"/>
              <a:t>.</a:t>
            </a:r>
          </a:p>
        </p:txBody>
      </p:sp>
      <p:sp>
        <p:nvSpPr>
          <p:cNvPr id="13" name="Platshållare för text 5">
            <a:extLst>
              <a:ext uri="{FF2B5EF4-FFF2-40B4-BE49-F238E27FC236}">
                <a16:creationId xmlns:a16="http://schemas.microsoft.com/office/drawing/2014/main" id="{0C1E5D68-C20F-7B4A-8F61-065F7A224A23}"/>
              </a:ext>
            </a:extLst>
          </p:cNvPr>
          <p:cNvSpPr>
            <a:spLocks noGrp="1"/>
          </p:cNvSpPr>
          <p:nvPr>
            <p:ph type="body" sz="quarter" idx="17" hasCustomPrompt="1"/>
          </p:nvPr>
        </p:nvSpPr>
        <p:spPr>
          <a:xfrm>
            <a:off x="4336750" y="3770163"/>
            <a:ext cx="3419475" cy="2036746"/>
          </a:xfrm>
          <a:prstGeom prst="rect">
            <a:avLst/>
          </a:prstGeom>
        </p:spPr>
        <p:txBody>
          <a:bodyPr>
            <a:noAutofit/>
          </a:bodyPr>
          <a:lstStyle>
            <a:lvl1pPr marL="0" indent="0">
              <a:buNone/>
              <a:defRPr sz="1800"/>
            </a:lvl1pPr>
          </a:lstStyle>
          <a:p>
            <a:pPr lvl="0"/>
            <a:r>
              <a:rPr lang="sv-SE" err="1"/>
              <a:t>Lorem</a:t>
            </a:r>
            <a:r>
              <a:rPr lang="sv-SE"/>
              <a:t> </a:t>
            </a:r>
            <a:r>
              <a:rPr lang="sv-SE" err="1"/>
              <a:t>ipsum</a:t>
            </a:r>
            <a:r>
              <a:rPr lang="sv-SE"/>
              <a:t> </a:t>
            </a:r>
            <a:r>
              <a:rPr lang="sv-SE" err="1"/>
              <a:t>dolor</a:t>
            </a:r>
            <a:r>
              <a:rPr lang="sv-SE"/>
              <a:t> </a:t>
            </a:r>
            <a:r>
              <a:rPr lang="sv-SE" err="1"/>
              <a:t>sit</a:t>
            </a:r>
            <a:r>
              <a:rPr lang="sv-SE"/>
              <a:t> </a:t>
            </a:r>
            <a:r>
              <a:rPr lang="sv-SE" err="1"/>
              <a:t>amet</a:t>
            </a:r>
            <a:r>
              <a:rPr lang="sv-SE"/>
              <a:t>, </a:t>
            </a:r>
            <a:r>
              <a:rPr lang="sv-SE" err="1"/>
              <a:t>consectetur</a:t>
            </a:r>
            <a:r>
              <a:rPr lang="sv-SE"/>
              <a:t> </a:t>
            </a:r>
            <a:r>
              <a:rPr lang="sv-SE" err="1"/>
              <a:t>adipisicing</a:t>
            </a:r>
            <a:r>
              <a:rPr lang="sv-SE"/>
              <a:t> elit, sed do </a:t>
            </a:r>
            <a:r>
              <a:rPr lang="sv-SE" err="1"/>
              <a:t>eiusmod</a:t>
            </a:r>
            <a:r>
              <a:rPr lang="sv-SE"/>
              <a:t> </a:t>
            </a:r>
            <a:r>
              <a:rPr lang="sv-SE" err="1"/>
              <a:t>tempor</a:t>
            </a:r>
            <a:r>
              <a:rPr lang="sv-SE"/>
              <a:t> </a:t>
            </a:r>
            <a:r>
              <a:rPr lang="sv-SE" err="1"/>
              <a:t>incididunt</a:t>
            </a:r>
            <a:r>
              <a:rPr lang="sv-SE"/>
              <a:t> ut </a:t>
            </a:r>
            <a:r>
              <a:rPr lang="sv-SE" err="1"/>
              <a:t>labore</a:t>
            </a:r>
            <a:r>
              <a:rPr lang="sv-SE"/>
              <a:t> et </a:t>
            </a:r>
            <a:r>
              <a:rPr lang="sv-SE" err="1"/>
              <a:t>dolore</a:t>
            </a:r>
            <a:r>
              <a:rPr lang="sv-SE"/>
              <a:t> </a:t>
            </a:r>
            <a:r>
              <a:rPr lang="sv-SE" err="1"/>
              <a:t>magna</a:t>
            </a:r>
            <a:r>
              <a:rPr lang="sv-SE"/>
              <a:t> </a:t>
            </a:r>
            <a:r>
              <a:rPr lang="sv-SE" err="1"/>
              <a:t>aliqua</a:t>
            </a:r>
            <a:r>
              <a:rPr lang="sv-SE"/>
              <a:t>.</a:t>
            </a:r>
          </a:p>
        </p:txBody>
      </p:sp>
      <p:sp>
        <p:nvSpPr>
          <p:cNvPr id="14" name="Platshållare för text 5">
            <a:extLst>
              <a:ext uri="{FF2B5EF4-FFF2-40B4-BE49-F238E27FC236}">
                <a16:creationId xmlns:a16="http://schemas.microsoft.com/office/drawing/2014/main" id="{CA0BFD4D-A55D-EE46-A83C-BCBA9397D5D9}"/>
              </a:ext>
            </a:extLst>
          </p:cNvPr>
          <p:cNvSpPr>
            <a:spLocks noGrp="1"/>
          </p:cNvSpPr>
          <p:nvPr>
            <p:ph type="body" sz="quarter" idx="18" hasCustomPrompt="1"/>
          </p:nvPr>
        </p:nvSpPr>
        <p:spPr>
          <a:xfrm>
            <a:off x="8134275" y="3770163"/>
            <a:ext cx="3419475" cy="2036746"/>
          </a:xfrm>
          <a:prstGeom prst="rect">
            <a:avLst/>
          </a:prstGeom>
        </p:spPr>
        <p:txBody>
          <a:bodyPr>
            <a:noAutofit/>
          </a:bodyPr>
          <a:lstStyle>
            <a:lvl1pPr marL="0" indent="0">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aliqua</a:t>
            </a:r>
            <a:r>
              <a:rPr lang="sv-SE" dirty="0"/>
              <a:t>.</a:t>
            </a:r>
          </a:p>
        </p:txBody>
      </p:sp>
      <p:pic>
        <p:nvPicPr>
          <p:cNvPr id="15" name="Bildobjekt 6">
            <a:extLst>
              <a:ext uri="{FF2B5EF4-FFF2-40B4-BE49-F238E27FC236}">
                <a16:creationId xmlns:a16="http://schemas.microsoft.com/office/drawing/2014/main" id="{B5E1CC66-3962-4F4B-984C-4ACFC563BC1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2" name="Rubrik 1">
            <a:extLst>
              <a:ext uri="{FF2B5EF4-FFF2-40B4-BE49-F238E27FC236}">
                <a16:creationId xmlns:a16="http://schemas.microsoft.com/office/drawing/2014/main" id="{3DD6E537-0DF6-4DDB-A419-313447F6EB4B}"/>
              </a:ext>
            </a:extLst>
          </p:cNvPr>
          <p:cNvSpPr>
            <a:spLocks noGrp="1"/>
          </p:cNvSpPr>
          <p:nvPr>
            <p:ph type="title" hasCustomPrompt="1"/>
          </p:nvPr>
        </p:nvSpPr>
        <p:spPr/>
        <p:txBody>
          <a:bodyPr/>
          <a:lstStyle/>
          <a:p>
            <a:r>
              <a:rPr lang="sv-SE" sz="4000" dirty="0"/>
              <a:t>Tre bilder med tillhörande text</a:t>
            </a:r>
          </a:p>
        </p:txBody>
      </p:sp>
      <p:sp>
        <p:nvSpPr>
          <p:cNvPr id="3" name="Platshållare för sidfot 2">
            <a:extLst>
              <a:ext uri="{FF2B5EF4-FFF2-40B4-BE49-F238E27FC236}">
                <a16:creationId xmlns:a16="http://schemas.microsoft.com/office/drawing/2014/main" id="{63F9BD18-CC50-41B1-9F5C-6891BA69C5D0}"/>
              </a:ext>
            </a:extLst>
          </p:cNvPr>
          <p:cNvSpPr>
            <a:spLocks noGrp="1"/>
          </p:cNvSpPr>
          <p:nvPr>
            <p:ph type="ftr" sz="quarter" idx="19"/>
          </p:nvPr>
        </p:nvSpPr>
        <p:spPr/>
        <p:txBody>
          <a:bodyPr/>
          <a:lstStyle/>
          <a:p>
            <a:r>
              <a:rPr lang="sv-SE"/>
              <a:t>Sidfot</a:t>
            </a:r>
            <a:endParaRPr lang="sv-SE" dirty="0"/>
          </a:p>
        </p:txBody>
      </p:sp>
      <p:sp>
        <p:nvSpPr>
          <p:cNvPr id="12" name="Platshållare för bild 3">
            <a:extLst>
              <a:ext uri="{FF2B5EF4-FFF2-40B4-BE49-F238E27FC236}">
                <a16:creationId xmlns:a16="http://schemas.microsoft.com/office/drawing/2014/main" id="{5CC8BD48-B238-4676-95FE-E1DCC51AFFAE}"/>
              </a:ext>
            </a:extLst>
          </p:cNvPr>
          <p:cNvSpPr>
            <a:spLocks noGrp="1"/>
          </p:cNvSpPr>
          <p:nvPr>
            <p:ph type="pic" sz="quarter" idx="20" hasCustomPrompt="1"/>
          </p:nvPr>
        </p:nvSpPr>
        <p:spPr>
          <a:xfrm>
            <a:off x="4336225" y="1478280"/>
            <a:ext cx="3420000" cy="1950719"/>
          </a:xfrm>
          <a:prstGeom prst="roundRect">
            <a:avLst>
              <a:gd name="adj" fmla="val 10671"/>
            </a:avLst>
          </a:prstGeom>
          <a:solidFill>
            <a:schemeClr val="bg1">
              <a:lumMod val="85000"/>
            </a:schemeClr>
          </a:solidFill>
        </p:spPr>
        <p:txBody>
          <a:bodyPr anchor="ctr">
            <a:noAutofit/>
          </a:bodyPr>
          <a:lstStyle>
            <a:lvl1pPr marL="0" indent="0" algn="ctr">
              <a:buNone/>
              <a:defRPr/>
            </a:lvl1pPr>
          </a:lstStyle>
          <a:p>
            <a:r>
              <a:rPr lang="sv-SE" dirty="0"/>
              <a:t>Infoga bild här</a:t>
            </a:r>
          </a:p>
        </p:txBody>
      </p:sp>
      <p:sp>
        <p:nvSpPr>
          <p:cNvPr id="16" name="Platshållare för bild 3">
            <a:extLst>
              <a:ext uri="{FF2B5EF4-FFF2-40B4-BE49-F238E27FC236}">
                <a16:creationId xmlns:a16="http://schemas.microsoft.com/office/drawing/2014/main" id="{33FF8459-8FA3-4A5E-B4A9-A71E14ED15AC}"/>
              </a:ext>
            </a:extLst>
          </p:cNvPr>
          <p:cNvSpPr>
            <a:spLocks noGrp="1"/>
          </p:cNvSpPr>
          <p:nvPr>
            <p:ph type="pic" sz="quarter" idx="21" hasCustomPrompt="1"/>
          </p:nvPr>
        </p:nvSpPr>
        <p:spPr>
          <a:xfrm>
            <a:off x="8134012" y="1478279"/>
            <a:ext cx="3420000" cy="1950719"/>
          </a:xfrm>
          <a:prstGeom prst="roundRect">
            <a:avLst>
              <a:gd name="adj" fmla="val 10671"/>
            </a:avLst>
          </a:prstGeom>
          <a:solidFill>
            <a:schemeClr val="bg1">
              <a:lumMod val="85000"/>
            </a:schemeClr>
          </a:solidFill>
        </p:spPr>
        <p:txBody>
          <a:bodyPr anchor="ctr">
            <a:noAutofit/>
          </a:bodyPr>
          <a:lstStyle>
            <a:lvl1pPr marL="0" indent="0" algn="ctr">
              <a:buNone/>
              <a:defRPr/>
            </a:lvl1pPr>
          </a:lstStyle>
          <a:p>
            <a:r>
              <a:rPr lang="sv-SE" dirty="0"/>
              <a:t>Infoga bild här</a:t>
            </a:r>
          </a:p>
        </p:txBody>
      </p:sp>
    </p:spTree>
    <p:extLst>
      <p:ext uri="{BB962C8B-B14F-4D97-AF65-F5344CB8AC3E}">
        <p14:creationId xmlns:p14="http://schemas.microsoft.com/office/powerpoint/2010/main" val="203357619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Bilder och textrutor">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2" name="Rubrik 1">
            <a:extLst>
              <a:ext uri="{FF2B5EF4-FFF2-40B4-BE49-F238E27FC236}">
                <a16:creationId xmlns:a16="http://schemas.microsoft.com/office/drawing/2014/main" id="{3DD6E537-0DF6-4DDB-A419-313447F6EB4B}"/>
              </a:ext>
            </a:extLst>
          </p:cNvPr>
          <p:cNvSpPr>
            <a:spLocks noGrp="1"/>
          </p:cNvSpPr>
          <p:nvPr>
            <p:ph type="title" hasCustomPrompt="1"/>
          </p:nvPr>
        </p:nvSpPr>
        <p:spPr/>
        <p:txBody>
          <a:bodyPr/>
          <a:lstStyle>
            <a:lvl1pPr>
              <a:defRPr/>
            </a:lvl1pPr>
          </a:lstStyle>
          <a:p>
            <a:r>
              <a:rPr lang="sv-SE" sz="4000" dirty="0"/>
              <a:t>Bilder och textrutor</a:t>
            </a:r>
          </a:p>
        </p:txBody>
      </p:sp>
      <p:sp>
        <p:nvSpPr>
          <p:cNvPr id="16" name="Rectangle 20">
            <a:extLst>
              <a:ext uri="{FF2B5EF4-FFF2-40B4-BE49-F238E27FC236}">
                <a16:creationId xmlns:a16="http://schemas.microsoft.com/office/drawing/2014/main" id="{283BD115-DB26-4E9C-8D2C-DA4A7E3D8E84}"/>
              </a:ext>
            </a:extLst>
          </p:cNvPr>
          <p:cNvSpPr/>
          <p:nvPr userDrawn="1"/>
        </p:nvSpPr>
        <p:spPr bwMode="auto">
          <a:xfrm flipH="1">
            <a:off x="643698" y="1596489"/>
            <a:ext cx="2159999" cy="2160000"/>
          </a:xfrm>
          <a:prstGeom prst="round1Rect">
            <a:avLst>
              <a:gd name="adj" fmla="val 0"/>
            </a:avLst>
          </a:prstGeom>
          <a:solidFill>
            <a:schemeClr val="accent4">
              <a:alpha val="34000"/>
            </a:schemeClr>
          </a:solidFill>
          <a:ln w="9525">
            <a:noFill/>
            <a:round/>
            <a:headEnd/>
            <a:tailEnd/>
          </a:ln>
        </p:spPr>
        <p:txBody>
          <a:bodyPr vert="horz" wrap="square" lIns="172800" tIns="45720" rIns="172800" bIns="45720" numCol="1" rtlCol="0"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000" b="1" i="0" u="none" strike="noStrike" kern="1200" cap="none" spc="0" normalizeH="0" baseline="0" noProof="0" dirty="0">
              <a:ln>
                <a:noFill/>
              </a:ln>
              <a:solidFill>
                <a:srgbClr val="0D3050"/>
              </a:solidFill>
              <a:effectLst/>
              <a:uLnTx/>
              <a:uFillTx/>
              <a:latin typeface="Proxima Nova Rg"/>
              <a:ea typeface="+mn-ea"/>
              <a:cs typeface="+mn-cs"/>
            </a:endParaRPr>
          </a:p>
        </p:txBody>
      </p:sp>
      <p:sp>
        <p:nvSpPr>
          <p:cNvPr id="17" name="Platshållare för bild 3">
            <a:extLst>
              <a:ext uri="{FF2B5EF4-FFF2-40B4-BE49-F238E27FC236}">
                <a16:creationId xmlns:a16="http://schemas.microsoft.com/office/drawing/2014/main" id="{7D768885-F230-4690-BB22-0C54744C7CBB}"/>
              </a:ext>
            </a:extLst>
          </p:cNvPr>
          <p:cNvSpPr>
            <a:spLocks noGrp="1"/>
          </p:cNvSpPr>
          <p:nvPr>
            <p:ph type="pic" sz="quarter" idx="14" hasCustomPrompt="1"/>
          </p:nvPr>
        </p:nvSpPr>
        <p:spPr>
          <a:xfrm>
            <a:off x="643697" y="3756489"/>
            <a:ext cx="2160000" cy="2160000"/>
          </a:xfrm>
          <a:prstGeom prst="round1Rect">
            <a:avLst>
              <a:gd name="adj" fmla="val 0"/>
            </a:avLst>
          </a:prstGeom>
          <a:solidFill>
            <a:schemeClr val="bg1">
              <a:lumMod val="85000"/>
            </a:schemeClr>
          </a:solidFill>
        </p:spPr>
        <p:txBody>
          <a:bodyPr anchor="ctr">
            <a:noAutofit/>
          </a:bodyPr>
          <a:lstStyle>
            <a:lvl1pPr marL="0" indent="0" algn="ctr">
              <a:buNone/>
              <a:defRPr sz="2000"/>
            </a:lvl1pPr>
          </a:lstStyle>
          <a:p>
            <a:r>
              <a:rPr lang="sv-SE" dirty="0"/>
              <a:t>Klicka för att infoga bild</a:t>
            </a:r>
          </a:p>
        </p:txBody>
      </p:sp>
      <p:sp>
        <p:nvSpPr>
          <p:cNvPr id="26" name="Platshållare för text 5">
            <a:extLst>
              <a:ext uri="{FF2B5EF4-FFF2-40B4-BE49-F238E27FC236}">
                <a16:creationId xmlns:a16="http://schemas.microsoft.com/office/drawing/2014/main" id="{5E730D2D-6E99-4A73-8930-8E3FA16811EB}"/>
              </a:ext>
            </a:extLst>
          </p:cNvPr>
          <p:cNvSpPr>
            <a:spLocks noGrp="1"/>
          </p:cNvSpPr>
          <p:nvPr>
            <p:ph type="body" sz="quarter" idx="31" hasCustomPrompt="1"/>
          </p:nvPr>
        </p:nvSpPr>
        <p:spPr>
          <a:xfrm>
            <a:off x="810027" y="1788882"/>
            <a:ext cx="1782346" cy="1600438"/>
          </a:xfrm>
          <a:prstGeom prst="rect">
            <a:avLst/>
          </a:prstGeom>
        </p:spPr>
        <p:txBody>
          <a:bodyPr wrap="square">
            <a:spAutoFit/>
          </a:bodyPr>
          <a:lstStyle>
            <a:lvl1pPr marL="0" indent="0" algn="ctr">
              <a:lnSpc>
                <a:spcPct val="100000"/>
              </a:lnSpc>
              <a:spcBef>
                <a:spcPts val="0"/>
              </a:spcBef>
              <a:buNone/>
              <a:defRPr sz="1400" b="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laborealiqua</a:t>
            </a:r>
            <a:r>
              <a:rPr lang="sv-SE" dirty="0"/>
              <a:t>.</a:t>
            </a:r>
          </a:p>
        </p:txBody>
      </p:sp>
      <p:sp>
        <p:nvSpPr>
          <p:cNvPr id="36" name="Rectangle 20">
            <a:extLst>
              <a:ext uri="{FF2B5EF4-FFF2-40B4-BE49-F238E27FC236}">
                <a16:creationId xmlns:a16="http://schemas.microsoft.com/office/drawing/2014/main" id="{2A16E240-E165-4ED7-8D6A-61261679BCA8}"/>
              </a:ext>
            </a:extLst>
          </p:cNvPr>
          <p:cNvSpPr/>
          <p:nvPr userDrawn="1"/>
        </p:nvSpPr>
        <p:spPr bwMode="auto">
          <a:xfrm>
            <a:off x="4963696" y="1596489"/>
            <a:ext cx="2159999" cy="2160000"/>
          </a:xfrm>
          <a:prstGeom prst="rect">
            <a:avLst/>
          </a:prstGeom>
          <a:solidFill>
            <a:schemeClr val="accent5">
              <a:lumMod val="60000"/>
              <a:lumOff val="40000"/>
              <a:alpha val="34000"/>
            </a:schemeClr>
          </a:solidFill>
          <a:ln w="9525">
            <a:noFill/>
            <a:round/>
            <a:headEnd/>
            <a:tailEnd/>
          </a:ln>
        </p:spPr>
        <p:txBody>
          <a:bodyPr vert="horz" wrap="square" lIns="172800" tIns="45720" rIns="172800" bIns="45720" numCol="1" rtlCol="0"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000" b="1" i="0" u="none" strike="noStrike" kern="1200" cap="none" spc="0" normalizeH="0" baseline="0" noProof="0" dirty="0">
              <a:ln>
                <a:noFill/>
              </a:ln>
              <a:solidFill>
                <a:srgbClr val="0D3050"/>
              </a:solidFill>
              <a:effectLst/>
              <a:uLnTx/>
              <a:uFillTx/>
              <a:latin typeface="Proxima Nova Rg"/>
              <a:ea typeface="+mn-ea"/>
              <a:cs typeface="+mn-cs"/>
            </a:endParaRPr>
          </a:p>
        </p:txBody>
      </p:sp>
      <p:sp>
        <p:nvSpPr>
          <p:cNvPr id="37" name="Platshållare för bild 3">
            <a:extLst>
              <a:ext uri="{FF2B5EF4-FFF2-40B4-BE49-F238E27FC236}">
                <a16:creationId xmlns:a16="http://schemas.microsoft.com/office/drawing/2014/main" id="{B2E9E852-743F-4E88-948A-E19C4F789E18}"/>
              </a:ext>
            </a:extLst>
          </p:cNvPr>
          <p:cNvSpPr>
            <a:spLocks noGrp="1"/>
          </p:cNvSpPr>
          <p:nvPr>
            <p:ph type="pic" sz="quarter" idx="32" hasCustomPrompt="1"/>
          </p:nvPr>
        </p:nvSpPr>
        <p:spPr>
          <a:xfrm>
            <a:off x="4963695" y="3756489"/>
            <a:ext cx="2160000" cy="2160000"/>
          </a:xfrm>
          <a:prstGeom prst="rect">
            <a:avLst/>
          </a:prstGeom>
          <a:solidFill>
            <a:schemeClr val="bg1">
              <a:lumMod val="85000"/>
            </a:schemeClr>
          </a:solidFill>
        </p:spPr>
        <p:txBody>
          <a:bodyPr anchor="ctr">
            <a:noAutofit/>
          </a:bodyPr>
          <a:lstStyle>
            <a:lvl1pPr marL="0" indent="0" algn="ctr">
              <a:buNone/>
              <a:defRPr sz="2000"/>
            </a:lvl1pPr>
          </a:lstStyle>
          <a:p>
            <a:r>
              <a:rPr lang="sv-SE" dirty="0"/>
              <a:t>Klicka för att infoga bild</a:t>
            </a:r>
          </a:p>
        </p:txBody>
      </p:sp>
      <p:sp>
        <p:nvSpPr>
          <p:cNvPr id="38" name="Platshållare för text 5">
            <a:extLst>
              <a:ext uri="{FF2B5EF4-FFF2-40B4-BE49-F238E27FC236}">
                <a16:creationId xmlns:a16="http://schemas.microsoft.com/office/drawing/2014/main" id="{82398523-30D4-4D09-811E-E4A3BE663AD2}"/>
              </a:ext>
            </a:extLst>
          </p:cNvPr>
          <p:cNvSpPr>
            <a:spLocks noGrp="1"/>
          </p:cNvSpPr>
          <p:nvPr>
            <p:ph type="body" sz="quarter" idx="33" hasCustomPrompt="1"/>
          </p:nvPr>
        </p:nvSpPr>
        <p:spPr>
          <a:xfrm>
            <a:off x="5130025" y="1788882"/>
            <a:ext cx="1782346" cy="1600438"/>
          </a:xfrm>
          <a:prstGeom prst="rect">
            <a:avLst/>
          </a:prstGeom>
        </p:spPr>
        <p:txBody>
          <a:bodyPr wrap="square">
            <a:spAutoFit/>
          </a:bodyPr>
          <a:lstStyle>
            <a:lvl1pPr marL="0" indent="0" algn="ctr">
              <a:lnSpc>
                <a:spcPct val="100000"/>
              </a:lnSpc>
              <a:spcBef>
                <a:spcPts val="0"/>
              </a:spcBef>
              <a:buNone/>
              <a:defRPr sz="1400" b="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laborealiqua</a:t>
            </a:r>
            <a:r>
              <a:rPr lang="sv-SE" dirty="0"/>
              <a:t>.</a:t>
            </a:r>
          </a:p>
        </p:txBody>
      </p:sp>
      <p:sp>
        <p:nvSpPr>
          <p:cNvPr id="39" name="Platshållare för bild 3">
            <a:extLst>
              <a:ext uri="{FF2B5EF4-FFF2-40B4-BE49-F238E27FC236}">
                <a16:creationId xmlns:a16="http://schemas.microsoft.com/office/drawing/2014/main" id="{6036F81B-D9AC-4461-851A-827E0AC00A22}"/>
              </a:ext>
            </a:extLst>
          </p:cNvPr>
          <p:cNvSpPr>
            <a:spLocks noGrp="1"/>
          </p:cNvSpPr>
          <p:nvPr>
            <p:ph type="pic" sz="quarter" idx="34" hasCustomPrompt="1"/>
          </p:nvPr>
        </p:nvSpPr>
        <p:spPr>
          <a:xfrm>
            <a:off x="2803697" y="1596489"/>
            <a:ext cx="2160000" cy="2160000"/>
          </a:xfrm>
          <a:prstGeom prst="rect">
            <a:avLst/>
          </a:prstGeom>
          <a:solidFill>
            <a:schemeClr val="bg1">
              <a:lumMod val="85000"/>
            </a:schemeClr>
          </a:solidFill>
        </p:spPr>
        <p:txBody>
          <a:bodyPr anchor="ctr">
            <a:noAutofit/>
          </a:bodyPr>
          <a:lstStyle>
            <a:lvl1pPr marL="0" indent="0" algn="ctr">
              <a:buNone/>
              <a:defRPr sz="2000"/>
            </a:lvl1pPr>
          </a:lstStyle>
          <a:p>
            <a:r>
              <a:rPr lang="sv-SE" dirty="0"/>
              <a:t>Klicka för att infoga bild</a:t>
            </a:r>
          </a:p>
        </p:txBody>
      </p:sp>
      <p:sp>
        <p:nvSpPr>
          <p:cNvPr id="40" name="Rectangle 20">
            <a:extLst>
              <a:ext uri="{FF2B5EF4-FFF2-40B4-BE49-F238E27FC236}">
                <a16:creationId xmlns:a16="http://schemas.microsoft.com/office/drawing/2014/main" id="{A2137C91-B27E-42E5-A4FF-8E748F9BC62D}"/>
              </a:ext>
            </a:extLst>
          </p:cNvPr>
          <p:cNvSpPr/>
          <p:nvPr userDrawn="1"/>
        </p:nvSpPr>
        <p:spPr bwMode="auto">
          <a:xfrm>
            <a:off x="2803698" y="3756489"/>
            <a:ext cx="2159999" cy="2160000"/>
          </a:xfrm>
          <a:prstGeom prst="rect">
            <a:avLst/>
          </a:prstGeom>
          <a:solidFill>
            <a:schemeClr val="accent1">
              <a:alpha val="34000"/>
            </a:schemeClr>
          </a:solidFill>
          <a:ln w="9525">
            <a:noFill/>
            <a:round/>
            <a:headEnd/>
            <a:tailEnd/>
          </a:ln>
        </p:spPr>
        <p:txBody>
          <a:bodyPr vert="horz" wrap="square" lIns="172800" tIns="45720" rIns="172800" bIns="45720" numCol="1" rtlCol="0"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000" b="1" i="0" u="none" strike="noStrike" kern="1200" cap="none" spc="0" normalizeH="0" baseline="0" noProof="0" dirty="0">
              <a:ln>
                <a:noFill/>
              </a:ln>
              <a:solidFill>
                <a:srgbClr val="0D3050"/>
              </a:solidFill>
              <a:effectLst/>
              <a:uLnTx/>
              <a:uFillTx/>
              <a:latin typeface="Proxima Nova Rg"/>
              <a:ea typeface="+mn-ea"/>
              <a:cs typeface="+mn-cs"/>
            </a:endParaRPr>
          </a:p>
        </p:txBody>
      </p:sp>
      <p:sp>
        <p:nvSpPr>
          <p:cNvPr id="41" name="Platshållare för text 5">
            <a:extLst>
              <a:ext uri="{FF2B5EF4-FFF2-40B4-BE49-F238E27FC236}">
                <a16:creationId xmlns:a16="http://schemas.microsoft.com/office/drawing/2014/main" id="{1C8E1DA5-A716-4DF8-A9FE-39FDB35D3EE3}"/>
              </a:ext>
            </a:extLst>
          </p:cNvPr>
          <p:cNvSpPr>
            <a:spLocks noGrp="1"/>
          </p:cNvSpPr>
          <p:nvPr>
            <p:ph type="body" sz="quarter" idx="35" hasCustomPrompt="1"/>
          </p:nvPr>
        </p:nvSpPr>
        <p:spPr>
          <a:xfrm>
            <a:off x="2970027" y="3948882"/>
            <a:ext cx="1782346" cy="1600438"/>
          </a:xfrm>
          <a:prstGeom prst="rect">
            <a:avLst/>
          </a:prstGeom>
        </p:spPr>
        <p:txBody>
          <a:bodyPr wrap="square">
            <a:spAutoFit/>
          </a:bodyPr>
          <a:lstStyle>
            <a:lvl1pPr marL="0" indent="0" algn="ctr">
              <a:lnSpc>
                <a:spcPct val="100000"/>
              </a:lnSpc>
              <a:spcBef>
                <a:spcPts val="0"/>
              </a:spcBef>
              <a:buNone/>
              <a:defRPr sz="1400" b="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laborealiqua</a:t>
            </a:r>
            <a:r>
              <a:rPr lang="sv-SE" dirty="0"/>
              <a:t>.</a:t>
            </a:r>
          </a:p>
        </p:txBody>
      </p:sp>
      <p:sp>
        <p:nvSpPr>
          <p:cNvPr id="42" name="Rectangle 20">
            <a:extLst>
              <a:ext uri="{FF2B5EF4-FFF2-40B4-BE49-F238E27FC236}">
                <a16:creationId xmlns:a16="http://schemas.microsoft.com/office/drawing/2014/main" id="{F2345B16-9044-499D-B397-3176D05C189D}"/>
              </a:ext>
            </a:extLst>
          </p:cNvPr>
          <p:cNvSpPr/>
          <p:nvPr userDrawn="1"/>
        </p:nvSpPr>
        <p:spPr bwMode="auto">
          <a:xfrm>
            <a:off x="9283693" y="1596489"/>
            <a:ext cx="2159999" cy="2160000"/>
          </a:xfrm>
          <a:prstGeom prst="rect">
            <a:avLst/>
          </a:prstGeom>
          <a:solidFill>
            <a:schemeClr val="accent6">
              <a:lumMod val="60000"/>
              <a:lumOff val="40000"/>
              <a:alpha val="34000"/>
            </a:schemeClr>
          </a:solidFill>
          <a:ln w="9525">
            <a:noFill/>
            <a:round/>
            <a:headEnd/>
            <a:tailEnd/>
          </a:ln>
        </p:spPr>
        <p:txBody>
          <a:bodyPr vert="horz" wrap="square" lIns="172800" tIns="45720" rIns="172800" bIns="45720" numCol="1" rtlCol="0"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000" b="1" i="0" u="none" strike="noStrike" kern="1200" cap="none" spc="0" normalizeH="0" baseline="0" noProof="0" dirty="0">
              <a:ln>
                <a:noFill/>
              </a:ln>
              <a:solidFill>
                <a:srgbClr val="0D3050"/>
              </a:solidFill>
              <a:effectLst/>
              <a:uLnTx/>
              <a:uFillTx/>
              <a:latin typeface="Proxima Nova Rg"/>
              <a:ea typeface="+mn-ea"/>
              <a:cs typeface="+mn-cs"/>
            </a:endParaRPr>
          </a:p>
        </p:txBody>
      </p:sp>
      <p:sp>
        <p:nvSpPr>
          <p:cNvPr id="43" name="Platshållare för bild 3">
            <a:extLst>
              <a:ext uri="{FF2B5EF4-FFF2-40B4-BE49-F238E27FC236}">
                <a16:creationId xmlns:a16="http://schemas.microsoft.com/office/drawing/2014/main" id="{3C2958DD-8496-4267-9A1F-CB049FB87FBD}"/>
              </a:ext>
            </a:extLst>
          </p:cNvPr>
          <p:cNvSpPr>
            <a:spLocks noGrp="1"/>
          </p:cNvSpPr>
          <p:nvPr>
            <p:ph type="pic" sz="quarter" idx="36" hasCustomPrompt="1"/>
          </p:nvPr>
        </p:nvSpPr>
        <p:spPr>
          <a:xfrm>
            <a:off x="9283692" y="3756489"/>
            <a:ext cx="2160000" cy="2160000"/>
          </a:xfrm>
          <a:prstGeom prst="rect">
            <a:avLst/>
          </a:prstGeom>
          <a:solidFill>
            <a:schemeClr val="bg1">
              <a:lumMod val="85000"/>
            </a:schemeClr>
          </a:solidFill>
        </p:spPr>
        <p:txBody>
          <a:bodyPr anchor="ctr">
            <a:noAutofit/>
          </a:bodyPr>
          <a:lstStyle>
            <a:lvl1pPr marL="0" indent="0" algn="ctr">
              <a:buNone/>
              <a:defRPr sz="2000"/>
            </a:lvl1pPr>
          </a:lstStyle>
          <a:p>
            <a:r>
              <a:rPr lang="sv-SE" dirty="0"/>
              <a:t>Klicka för att infoga bild</a:t>
            </a:r>
          </a:p>
        </p:txBody>
      </p:sp>
      <p:sp>
        <p:nvSpPr>
          <p:cNvPr id="44" name="Platshållare för text 5">
            <a:extLst>
              <a:ext uri="{FF2B5EF4-FFF2-40B4-BE49-F238E27FC236}">
                <a16:creationId xmlns:a16="http://schemas.microsoft.com/office/drawing/2014/main" id="{A68F5CF2-BD89-4D9C-AFED-118AAE1F8441}"/>
              </a:ext>
            </a:extLst>
          </p:cNvPr>
          <p:cNvSpPr>
            <a:spLocks noGrp="1"/>
          </p:cNvSpPr>
          <p:nvPr>
            <p:ph type="body" sz="quarter" idx="37" hasCustomPrompt="1"/>
          </p:nvPr>
        </p:nvSpPr>
        <p:spPr>
          <a:xfrm>
            <a:off x="9450022" y="1788882"/>
            <a:ext cx="1782346" cy="1600438"/>
          </a:xfrm>
          <a:prstGeom prst="rect">
            <a:avLst/>
          </a:prstGeom>
        </p:spPr>
        <p:txBody>
          <a:bodyPr wrap="square">
            <a:spAutoFit/>
          </a:bodyPr>
          <a:lstStyle>
            <a:lvl1pPr marL="0" indent="0" algn="ctr">
              <a:lnSpc>
                <a:spcPct val="100000"/>
              </a:lnSpc>
              <a:spcBef>
                <a:spcPts val="0"/>
              </a:spcBef>
              <a:buNone/>
              <a:defRPr sz="1400" b="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laborealiqua</a:t>
            </a:r>
            <a:r>
              <a:rPr lang="sv-SE" dirty="0"/>
              <a:t>.</a:t>
            </a:r>
          </a:p>
        </p:txBody>
      </p:sp>
      <p:sp>
        <p:nvSpPr>
          <p:cNvPr id="45" name="Platshållare för bild 3">
            <a:extLst>
              <a:ext uri="{FF2B5EF4-FFF2-40B4-BE49-F238E27FC236}">
                <a16:creationId xmlns:a16="http://schemas.microsoft.com/office/drawing/2014/main" id="{83C18458-5F8F-4E82-8D30-DCCAE334CDEB}"/>
              </a:ext>
            </a:extLst>
          </p:cNvPr>
          <p:cNvSpPr>
            <a:spLocks noGrp="1"/>
          </p:cNvSpPr>
          <p:nvPr>
            <p:ph type="pic" sz="quarter" idx="38" hasCustomPrompt="1"/>
          </p:nvPr>
        </p:nvSpPr>
        <p:spPr>
          <a:xfrm>
            <a:off x="7123694" y="1596489"/>
            <a:ext cx="2160000" cy="2160000"/>
          </a:xfrm>
          <a:prstGeom prst="rect">
            <a:avLst/>
          </a:prstGeom>
          <a:solidFill>
            <a:schemeClr val="bg1">
              <a:lumMod val="85000"/>
            </a:schemeClr>
          </a:solidFill>
        </p:spPr>
        <p:txBody>
          <a:bodyPr anchor="ctr">
            <a:noAutofit/>
          </a:bodyPr>
          <a:lstStyle>
            <a:lvl1pPr marL="0" indent="0" algn="ctr">
              <a:buNone/>
              <a:defRPr sz="2000"/>
            </a:lvl1pPr>
          </a:lstStyle>
          <a:p>
            <a:r>
              <a:rPr lang="sv-SE" dirty="0"/>
              <a:t>Klicka för att infoga bild</a:t>
            </a:r>
          </a:p>
        </p:txBody>
      </p:sp>
      <p:sp>
        <p:nvSpPr>
          <p:cNvPr id="46" name="Rectangle 20">
            <a:extLst>
              <a:ext uri="{FF2B5EF4-FFF2-40B4-BE49-F238E27FC236}">
                <a16:creationId xmlns:a16="http://schemas.microsoft.com/office/drawing/2014/main" id="{A1EF7247-8D6C-4777-89F1-B812BBCF499C}"/>
              </a:ext>
            </a:extLst>
          </p:cNvPr>
          <p:cNvSpPr/>
          <p:nvPr userDrawn="1"/>
        </p:nvSpPr>
        <p:spPr bwMode="auto">
          <a:xfrm>
            <a:off x="7123695" y="3756489"/>
            <a:ext cx="2159999" cy="2160000"/>
          </a:xfrm>
          <a:prstGeom prst="rect">
            <a:avLst/>
          </a:prstGeom>
          <a:solidFill>
            <a:schemeClr val="accent3">
              <a:alpha val="34000"/>
            </a:schemeClr>
          </a:solidFill>
          <a:ln w="9525">
            <a:noFill/>
            <a:round/>
            <a:headEnd/>
            <a:tailEnd/>
          </a:ln>
        </p:spPr>
        <p:txBody>
          <a:bodyPr vert="horz" wrap="square" lIns="172800" tIns="45720" rIns="172800" bIns="45720" numCol="1" rtlCol="0"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000" b="1" i="0" u="none" strike="noStrike" kern="1200" cap="none" spc="0" normalizeH="0" baseline="0" noProof="0" dirty="0">
              <a:ln>
                <a:noFill/>
              </a:ln>
              <a:solidFill>
                <a:srgbClr val="0D3050"/>
              </a:solidFill>
              <a:effectLst/>
              <a:uLnTx/>
              <a:uFillTx/>
              <a:latin typeface="Proxima Nova Rg"/>
              <a:ea typeface="+mn-ea"/>
              <a:cs typeface="+mn-cs"/>
            </a:endParaRPr>
          </a:p>
        </p:txBody>
      </p:sp>
      <p:sp>
        <p:nvSpPr>
          <p:cNvPr id="47" name="Platshållare för text 5">
            <a:extLst>
              <a:ext uri="{FF2B5EF4-FFF2-40B4-BE49-F238E27FC236}">
                <a16:creationId xmlns:a16="http://schemas.microsoft.com/office/drawing/2014/main" id="{E9BE31ED-B9C2-4EFC-A2A9-4EF27958DD19}"/>
              </a:ext>
            </a:extLst>
          </p:cNvPr>
          <p:cNvSpPr>
            <a:spLocks noGrp="1"/>
          </p:cNvSpPr>
          <p:nvPr>
            <p:ph type="body" sz="quarter" idx="39" hasCustomPrompt="1"/>
          </p:nvPr>
        </p:nvSpPr>
        <p:spPr>
          <a:xfrm>
            <a:off x="7290024" y="3948882"/>
            <a:ext cx="1782346" cy="1600438"/>
          </a:xfrm>
          <a:prstGeom prst="rect">
            <a:avLst/>
          </a:prstGeom>
        </p:spPr>
        <p:txBody>
          <a:bodyPr wrap="square">
            <a:spAutoFit/>
          </a:bodyPr>
          <a:lstStyle>
            <a:lvl1pPr marL="0" indent="0" algn="ctr">
              <a:lnSpc>
                <a:spcPct val="100000"/>
              </a:lnSpc>
              <a:spcBef>
                <a:spcPts val="0"/>
              </a:spcBef>
              <a:buNone/>
              <a:defRPr sz="1400" b="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laborealiqua</a:t>
            </a:r>
            <a:r>
              <a:rPr lang="sv-SE" dirty="0"/>
              <a:t>.</a:t>
            </a:r>
          </a:p>
        </p:txBody>
      </p:sp>
      <p:pic>
        <p:nvPicPr>
          <p:cNvPr id="48" name="Bildobjekt 6">
            <a:extLst>
              <a:ext uri="{FF2B5EF4-FFF2-40B4-BE49-F238E27FC236}">
                <a16:creationId xmlns:a16="http://schemas.microsoft.com/office/drawing/2014/main" id="{C8A17270-CB70-4D89-B726-244CA8369A8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Tree>
    <p:extLst>
      <p:ext uri="{BB962C8B-B14F-4D97-AF65-F5344CB8AC3E}">
        <p14:creationId xmlns:p14="http://schemas.microsoft.com/office/powerpoint/2010/main" val="407106521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Porträtt/bilder med kort info">
    <p:spTree>
      <p:nvGrpSpPr>
        <p:cNvPr id="1" name=""/>
        <p:cNvGrpSpPr/>
        <p:nvPr/>
      </p:nvGrpSpPr>
      <p:grpSpPr>
        <a:xfrm>
          <a:off x="0" y="0"/>
          <a:ext cx="0" cy="0"/>
          <a:chOff x="0" y="0"/>
          <a:chExt cx="0" cy="0"/>
        </a:xfrm>
      </p:grpSpPr>
      <p:sp>
        <p:nvSpPr>
          <p:cNvPr id="34" name="Rektangel: övre hörn rundade 33">
            <a:extLst>
              <a:ext uri="{FF2B5EF4-FFF2-40B4-BE49-F238E27FC236}">
                <a16:creationId xmlns:a16="http://schemas.microsoft.com/office/drawing/2014/main" id="{9611A968-B48E-404B-A2BD-B4BC7DF1230F}"/>
              </a:ext>
            </a:extLst>
          </p:cNvPr>
          <p:cNvSpPr/>
          <p:nvPr userDrawn="1"/>
        </p:nvSpPr>
        <p:spPr>
          <a:xfrm rot="10800000">
            <a:off x="9565586" y="3542097"/>
            <a:ext cx="2001069" cy="1782664"/>
          </a:xfrm>
          <a:prstGeom prst="round2SameRect">
            <a:avLst>
              <a:gd name="adj1" fmla="val 13827"/>
              <a:gd name="adj2" fmla="val 0"/>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a:p>
        </p:txBody>
      </p:sp>
      <p:sp>
        <p:nvSpPr>
          <p:cNvPr id="35" name="Platshållare för bild 3">
            <a:extLst>
              <a:ext uri="{FF2B5EF4-FFF2-40B4-BE49-F238E27FC236}">
                <a16:creationId xmlns:a16="http://schemas.microsoft.com/office/drawing/2014/main" id="{03696879-23CC-4203-A9CC-80413652547C}"/>
              </a:ext>
            </a:extLst>
          </p:cNvPr>
          <p:cNvSpPr>
            <a:spLocks noGrp="1"/>
          </p:cNvSpPr>
          <p:nvPr>
            <p:ph type="pic" sz="quarter" idx="38" hasCustomPrompt="1"/>
          </p:nvPr>
        </p:nvSpPr>
        <p:spPr>
          <a:xfrm>
            <a:off x="9565586" y="1763415"/>
            <a:ext cx="2001068" cy="1778682"/>
          </a:xfrm>
          <a:prstGeom prst="round2SameRect">
            <a:avLst>
              <a:gd name="adj1" fmla="val 12197"/>
              <a:gd name="adj2" fmla="val 0"/>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32" name="Rektangel: övre hörn rundade 31">
            <a:extLst>
              <a:ext uri="{FF2B5EF4-FFF2-40B4-BE49-F238E27FC236}">
                <a16:creationId xmlns:a16="http://schemas.microsoft.com/office/drawing/2014/main" id="{63BFB4D1-ED65-46BD-850E-CDB44FB2E92E}"/>
              </a:ext>
            </a:extLst>
          </p:cNvPr>
          <p:cNvSpPr/>
          <p:nvPr userDrawn="1"/>
        </p:nvSpPr>
        <p:spPr>
          <a:xfrm rot="10800000">
            <a:off x="7304673" y="3542097"/>
            <a:ext cx="2001069" cy="1782664"/>
          </a:xfrm>
          <a:prstGeom prst="round2SameRect">
            <a:avLst>
              <a:gd name="adj1" fmla="val 13827"/>
              <a:gd name="adj2" fmla="val 0"/>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a:p>
        </p:txBody>
      </p:sp>
      <p:sp>
        <p:nvSpPr>
          <p:cNvPr id="33" name="Platshållare för bild 3">
            <a:extLst>
              <a:ext uri="{FF2B5EF4-FFF2-40B4-BE49-F238E27FC236}">
                <a16:creationId xmlns:a16="http://schemas.microsoft.com/office/drawing/2014/main" id="{61B6B1DC-6D22-4706-AD4B-2E1528DF26BD}"/>
              </a:ext>
            </a:extLst>
          </p:cNvPr>
          <p:cNvSpPr>
            <a:spLocks noGrp="1"/>
          </p:cNvSpPr>
          <p:nvPr>
            <p:ph type="pic" sz="quarter" idx="37" hasCustomPrompt="1"/>
          </p:nvPr>
        </p:nvSpPr>
        <p:spPr>
          <a:xfrm>
            <a:off x="7304673" y="1763415"/>
            <a:ext cx="2001068" cy="1778682"/>
          </a:xfrm>
          <a:prstGeom prst="round2SameRect">
            <a:avLst>
              <a:gd name="adj1" fmla="val 12197"/>
              <a:gd name="adj2" fmla="val 0"/>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30" name="Rektangel: övre hörn rundade 29">
            <a:extLst>
              <a:ext uri="{FF2B5EF4-FFF2-40B4-BE49-F238E27FC236}">
                <a16:creationId xmlns:a16="http://schemas.microsoft.com/office/drawing/2014/main" id="{48CD0E02-E8F8-45FB-8B79-CCDD26BC2444}"/>
              </a:ext>
            </a:extLst>
          </p:cNvPr>
          <p:cNvSpPr/>
          <p:nvPr userDrawn="1"/>
        </p:nvSpPr>
        <p:spPr>
          <a:xfrm rot="10800000">
            <a:off x="5043759" y="3542097"/>
            <a:ext cx="2001069" cy="1782664"/>
          </a:xfrm>
          <a:prstGeom prst="round2SameRect">
            <a:avLst>
              <a:gd name="adj1" fmla="val 13827"/>
              <a:gd name="adj2" fmla="val 0"/>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a:p>
        </p:txBody>
      </p:sp>
      <p:sp>
        <p:nvSpPr>
          <p:cNvPr id="31" name="Platshållare för bild 3">
            <a:extLst>
              <a:ext uri="{FF2B5EF4-FFF2-40B4-BE49-F238E27FC236}">
                <a16:creationId xmlns:a16="http://schemas.microsoft.com/office/drawing/2014/main" id="{E77F5F63-8474-4166-A3D3-B175B426BE48}"/>
              </a:ext>
            </a:extLst>
          </p:cNvPr>
          <p:cNvSpPr>
            <a:spLocks noGrp="1"/>
          </p:cNvSpPr>
          <p:nvPr>
            <p:ph type="pic" sz="quarter" idx="36" hasCustomPrompt="1"/>
          </p:nvPr>
        </p:nvSpPr>
        <p:spPr>
          <a:xfrm>
            <a:off x="5043759" y="1763415"/>
            <a:ext cx="2001068" cy="1778682"/>
          </a:xfrm>
          <a:prstGeom prst="round2SameRect">
            <a:avLst>
              <a:gd name="adj1" fmla="val 12197"/>
              <a:gd name="adj2" fmla="val 0"/>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26" name="Rektangel: övre hörn rundade 25">
            <a:extLst>
              <a:ext uri="{FF2B5EF4-FFF2-40B4-BE49-F238E27FC236}">
                <a16:creationId xmlns:a16="http://schemas.microsoft.com/office/drawing/2014/main" id="{2CB68013-5C4B-4F21-AA13-C4BE09F4BA31}"/>
              </a:ext>
            </a:extLst>
          </p:cNvPr>
          <p:cNvSpPr/>
          <p:nvPr userDrawn="1"/>
        </p:nvSpPr>
        <p:spPr>
          <a:xfrm rot="10800000">
            <a:off x="2800916" y="3542097"/>
            <a:ext cx="2001069" cy="1782664"/>
          </a:xfrm>
          <a:prstGeom prst="round2SameRect">
            <a:avLst>
              <a:gd name="adj1" fmla="val 13827"/>
              <a:gd name="adj2" fmla="val 0"/>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a:p>
        </p:txBody>
      </p:sp>
      <p:sp>
        <p:nvSpPr>
          <p:cNvPr id="27" name="Platshållare för bild 3">
            <a:extLst>
              <a:ext uri="{FF2B5EF4-FFF2-40B4-BE49-F238E27FC236}">
                <a16:creationId xmlns:a16="http://schemas.microsoft.com/office/drawing/2014/main" id="{8D2BA276-4E24-456F-A9FE-52ACFB314456}"/>
              </a:ext>
            </a:extLst>
          </p:cNvPr>
          <p:cNvSpPr>
            <a:spLocks noGrp="1"/>
          </p:cNvSpPr>
          <p:nvPr>
            <p:ph type="pic" sz="quarter" idx="33" hasCustomPrompt="1"/>
          </p:nvPr>
        </p:nvSpPr>
        <p:spPr>
          <a:xfrm>
            <a:off x="2800916" y="1763415"/>
            <a:ext cx="2001068" cy="1778682"/>
          </a:xfrm>
          <a:prstGeom prst="round2SameRect">
            <a:avLst>
              <a:gd name="adj1" fmla="val 12197"/>
              <a:gd name="adj2" fmla="val 0"/>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28" name="Platshållare för text 5">
            <a:extLst>
              <a:ext uri="{FF2B5EF4-FFF2-40B4-BE49-F238E27FC236}">
                <a16:creationId xmlns:a16="http://schemas.microsoft.com/office/drawing/2014/main" id="{D5D1874C-F50B-44F0-AD31-5A12057C061B}"/>
              </a:ext>
            </a:extLst>
          </p:cNvPr>
          <p:cNvSpPr>
            <a:spLocks noGrp="1"/>
          </p:cNvSpPr>
          <p:nvPr>
            <p:ph type="body" sz="quarter" idx="34" hasCustomPrompt="1"/>
          </p:nvPr>
        </p:nvSpPr>
        <p:spPr>
          <a:xfrm>
            <a:off x="2977780" y="4352207"/>
            <a:ext cx="1647341" cy="715581"/>
          </a:xfrm>
          <a:prstGeom prst="rect">
            <a:avLst/>
          </a:prstGeom>
        </p:spPr>
        <p:txBody>
          <a:bodyPr wrap="square">
            <a:spAutoFit/>
          </a:bodyPr>
          <a:lstStyle>
            <a:lvl1pPr marL="0" indent="0" algn="ctr">
              <a:lnSpc>
                <a:spcPct val="100000"/>
              </a:lnSpc>
              <a:spcBef>
                <a:spcPts val="0"/>
              </a:spcBef>
              <a:buNone/>
              <a:defRPr sz="1350" b="0"/>
            </a:lvl1pPr>
          </a:lstStyle>
          <a:p>
            <a:pPr lvl="0"/>
            <a:r>
              <a:rPr lang="sv-SE" dirty="0"/>
              <a:t>Kort infotext om bilden ovan. </a:t>
            </a:r>
            <a:r>
              <a:rPr lang="sv-SE" dirty="0" err="1"/>
              <a:t>Lorem</a:t>
            </a:r>
            <a:r>
              <a:rPr lang="sv-SE" dirty="0"/>
              <a:t> </a:t>
            </a:r>
            <a:r>
              <a:rPr lang="sv-SE" dirty="0" err="1"/>
              <a:t>ipsum</a:t>
            </a:r>
            <a:r>
              <a:rPr lang="sv-SE" dirty="0"/>
              <a:t> </a:t>
            </a:r>
            <a:r>
              <a:rPr lang="sv-SE" dirty="0" err="1"/>
              <a:t>dolor</a:t>
            </a:r>
            <a:r>
              <a:rPr lang="sv-SE" dirty="0"/>
              <a:t>.</a:t>
            </a:r>
          </a:p>
        </p:txBody>
      </p:sp>
      <p:sp>
        <p:nvSpPr>
          <p:cNvPr id="29" name="Platshållare för text 5">
            <a:extLst>
              <a:ext uri="{FF2B5EF4-FFF2-40B4-BE49-F238E27FC236}">
                <a16:creationId xmlns:a16="http://schemas.microsoft.com/office/drawing/2014/main" id="{3779E985-44A1-4D23-9312-EA3CD2EE500B}"/>
              </a:ext>
            </a:extLst>
          </p:cNvPr>
          <p:cNvSpPr>
            <a:spLocks noGrp="1"/>
          </p:cNvSpPr>
          <p:nvPr>
            <p:ph type="body" sz="quarter" idx="35" hasCustomPrompt="1"/>
          </p:nvPr>
        </p:nvSpPr>
        <p:spPr>
          <a:xfrm>
            <a:off x="2977780" y="3775993"/>
            <a:ext cx="1647341" cy="526363"/>
          </a:xfrm>
          <a:prstGeom prst="rect">
            <a:avLst/>
          </a:prstGeom>
        </p:spPr>
        <p:txBody>
          <a:bodyPr wrap="square" anchor="ctr" anchorCtr="0">
            <a:spAutoFit/>
          </a:bodyPr>
          <a:lstStyle>
            <a:lvl1pPr marL="0" indent="0" algn="ctr">
              <a:lnSpc>
                <a:spcPct val="90000"/>
              </a:lnSpc>
              <a:spcBef>
                <a:spcPts val="0"/>
              </a:spcBef>
              <a:buNone/>
              <a:defRPr sz="1550" b="1"/>
            </a:lvl1pPr>
          </a:lstStyle>
          <a:p>
            <a:pPr lvl="0"/>
            <a:r>
              <a:rPr lang="sv-SE" dirty="0"/>
              <a:t>Namn eller kort rubrik</a:t>
            </a:r>
          </a:p>
        </p:txBody>
      </p:sp>
      <p:sp>
        <p:nvSpPr>
          <p:cNvPr id="7" name="Rektangel: övre hörn rundade 6">
            <a:extLst>
              <a:ext uri="{FF2B5EF4-FFF2-40B4-BE49-F238E27FC236}">
                <a16:creationId xmlns:a16="http://schemas.microsoft.com/office/drawing/2014/main" id="{0A69D2CA-AF63-41CA-86DA-1FB1103073FC}"/>
              </a:ext>
            </a:extLst>
          </p:cNvPr>
          <p:cNvSpPr/>
          <p:nvPr userDrawn="1"/>
        </p:nvSpPr>
        <p:spPr>
          <a:xfrm rot="10800000">
            <a:off x="540000" y="3542097"/>
            <a:ext cx="2001069" cy="1782664"/>
          </a:xfrm>
          <a:prstGeom prst="round2SameRect">
            <a:avLst>
              <a:gd name="adj1" fmla="val 13827"/>
              <a:gd name="adj2" fmla="val 0"/>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a:p>
        </p:txBody>
      </p:sp>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4" name="Platshållare för bild 3">
            <a:extLst>
              <a:ext uri="{FF2B5EF4-FFF2-40B4-BE49-F238E27FC236}">
                <a16:creationId xmlns:a16="http://schemas.microsoft.com/office/drawing/2014/main" id="{913B731D-187A-7C47-AB69-AD62EBC3E159}"/>
              </a:ext>
            </a:extLst>
          </p:cNvPr>
          <p:cNvSpPr>
            <a:spLocks noGrp="1"/>
          </p:cNvSpPr>
          <p:nvPr>
            <p:ph type="pic" sz="quarter" idx="13" hasCustomPrompt="1"/>
          </p:nvPr>
        </p:nvSpPr>
        <p:spPr>
          <a:xfrm>
            <a:off x="540000" y="1763415"/>
            <a:ext cx="2001068" cy="1778682"/>
          </a:xfrm>
          <a:prstGeom prst="round2SameRect">
            <a:avLst>
              <a:gd name="adj1" fmla="val 12197"/>
              <a:gd name="adj2" fmla="val 0"/>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14" name="Platshållare för text 5">
            <a:extLst>
              <a:ext uri="{FF2B5EF4-FFF2-40B4-BE49-F238E27FC236}">
                <a16:creationId xmlns:a16="http://schemas.microsoft.com/office/drawing/2014/main" id="{CA0BFD4D-A55D-EE46-A83C-BCBA9397D5D9}"/>
              </a:ext>
            </a:extLst>
          </p:cNvPr>
          <p:cNvSpPr>
            <a:spLocks noGrp="1"/>
          </p:cNvSpPr>
          <p:nvPr>
            <p:ph type="body" sz="quarter" idx="18" hasCustomPrompt="1"/>
          </p:nvPr>
        </p:nvSpPr>
        <p:spPr>
          <a:xfrm>
            <a:off x="716864" y="4352207"/>
            <a:ext cx="1647341" cy="715581"/>
          </a:xfrm>
          <a:prstGeom prst="rect">
            <a:avLst/>
          </a:prstGeom>
        </p:spPr>
        <p:txBody>
          <a:bodyPr wrap="square">
            <a:spAutoFit/>
          </a:bodyPr>
          <a:lstStyle>
            <a:lvl1pPr marL="0" indent="0" algn="ctr">
              <a:lnSpc>
                <a:spcPct val="100000"/>
              </a:lnSpc>
              <a:spcBef>
                <a:spcPts val="0"/>
              </a:spcBef>
              <a:buNone/>
              <a:defRPr sz="1350" b="0"/>
            </a:lvl1pPr>
          </a:lstStyle>
          <a:p>
            <a:pPr lvl="0"/>
            <a:r>
              <a:rPr lang="sv-SE" dirty="0"/>
              <a:t>Kort infotext om bilden ovan. </a:t>
            </a:r>
            <a:r>
              <a:rPr lang="sv-SE" dirty="0" err="1"/>
              <a:t>Lorem</a:t>
            </a:r>
            <a:r>
              <a:rPr lang="sv-SE" dirty="0"/>
              <a:t> </a:t>
            </a:r>
            <a:r>
              <a:rPr lang="sv-SE" dirty="0" err="1"/>
              <a:t>ipsum</a:t>
            </a:r>
            <a:r>
              <a:rPr lang="sv-SE" dirty="0"/>
              <a:t> </a:t>
            </a:r>
            <a:r>
              <a:rPr lang="sv-SE" dirty="0" err="1"/>
              <a:t>dolor</a:t>
            </a:r>
            <a:r>
              <a:rPr lang="sv-SE" dirty="0"/>
              <a:t>.</a:t>
            </a:r>
          </a:p>
        </p:txBody>
      </p:sp>
      <p:pic>
        <p:nvPicPr>
          <p:cNvPr id="15" name="Bildobjekt 6">
            <a:extLst>
              <a:ext uri="{FF2B5EF4-FFF2-40B4-BE49-F238E27FC236}">
                <a16:creationId xmlns:a16="http://schemas.microsoft.com/office/drawing/2014/main" id="{B5E1CC66-3962-4F4B-984C-4ACFC563BC1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2" name="Rubrik 1">
            <a:extLst>
              <a:ext uri="{FF2B5EF4-FFF2-40B4-BE49-F238E27FC236}">
                <a16:creationId xmlns:a16="http://schemas.microsoft.com/office/drawing/2014/main" id="{3DD6E537-0DF6-4DDB-A419-313447F6EB4B}"/>
              </a:ext>
            </a:extLst>
          </p:cNvPr>
          <p:cNvSpPr>
            <a:spLocks noGrp="1"/>
          </p:cNvSpPr>
          <p:nvPr>
            <p:ph type="title" hasCustomPrompt="1"/>
          </p:nvPr>
        </p:nvSpPr>
        <p:spPr/>
        <p:txBody>
          <a:bodyPr/>
          <a:lstStyle>
            <a:lvl1pPr>
              <a:defRPr/>
            </a:lvl1pPr>
          </a:lstStyle>
          <a:p>
            <a:r>
              <a:rPr lang="sv-SE" sz="4000" dirty="0"/>
              <a:t>Porträtt/bilder med kort text</a:t>
            </a:r>
          </a:p>
        </p:txBody>
      </p:sp>
      <p:sp>
        <p:nvSpPr>
          <p:cNvPr id="3" name="Platshållare för sidfot 2">
            <a:extLst>
              <a:ext uri="{FF2B5EF4-FFF2-40B4-BE49-F238E27FC236}">
                <a16:creationId xmlns:a16="http://schemas.microsoft.com/office/drawing/2014/main" id="{63F9BD18-CC50-41B1-9F5C-6891BA69C5D0}"/>
              </a:ext>
            </a:extLst>
          </p:cNvPr>
          <p:cNvSpPr>
            <a:spLocks noGrp="1"/>
          </p:cNvSpPr>
          <p:nvPr>
            <p:ph type="ftr" sz="quarter" idx="19"/>
          </p:nvPr>
        </p:nvSpPr>
        <p:spPr/>
        <p:txBody>
          <a:bodyPr/>
          <a:lstStyle/>
          <a:p>
            <a:r>
              <a:rPr lang="sv-SE" dirty="0"/>
              <a:t>Sidfot</a:t>
            </a:r>
          </a:p>
        </p:txBody>
      </p:sp>
      <p:sp>
        <p:nvSpPr>
          <p:cNvPr id="12" name="Platshållare för text 5">
            <a:extLst>
              <a:ext uri="{FF2B5EF4-FFF2-40B4-BE49-F238E27FC236}">
                <a16:creationId xmlns:a16="http://schemas.microsoft.com/office/drawing/2014/main" id="{0060938B-F81F-4B0A-B482-39A15AEFF85D}"/>
              </a:ext>
            </a:extLst>
          </p:cNvPr>
          <p:cNvSpPr>
            <a:spLocks noGrp="1"/>
          </p:cNvSpPr>
          <p:nvPr>
            <p:ph type="body" sz="quarter" idx="20" hasCustomPrompt="1"/>
          </p:nvPr>
        </p:nvSpPr>
        <p:spPr>
          <a:xfrm>
            <a:off x="716864" y="3775993"/>
            <a:ext cx="1647341" cy="526363"/>
          </a:xfrm>
          <a:prstGeom prst="rect">
            <a:avLst/>
          </a:prstGeom>
        </p:spPr>
        <p:txBody>
          <a:bodyPr wrap="square" anchor="ctr" anchorCtr="0">
            <a:spAutoFit/>
          </a:bodyPr>
          <a:lstStyle>
            <a:lvl1pPr marL="0" indent="0" algn="ctr">
              <a:lnSpc>
                <a:spcPct val="90000"/>
              </a:lnSpc>
              <a:spcBef>
                <a:spcPts val="0"/>
              </a:spcBef>
              <a:buNone/>
              <a:defRPr sz="1550" b="1"/>
            </a:lvl1pPr>
          </a:lstStyle>
          <a:p>
            <a:pPr lvl="0"/>
            <a:r>
              <a:rPr lang="sv-SE" dirty="0"/>
              <a:t>Namn eller kort rubrik</a:t>
            </a:r>
          </a:p>
        </p:txBody>
      </p:sp>
      <p:sp>
        <p:nvSpPr>
          <p:cNvPr id="59" name="Platshållare för text 5">
            <a:extLst>
              <a:ext uri="{FF2B5EF4-FFF2-40B4-BE49-F238E27FC236}">
                <a16:creationId xmlns:a16="http://schemas.microsoft.com/office/drawing/2014/main" id="{BDC52AF8-7629-4A5D-8B8A-2C19161FDD90}"/>
              </a:ext>
            </a:extLst>
          </p:cNvPr>
          <p:cNvSpPr>
            <a:spLocks noGrp="1"/>
          </p:cNvSpPr>
          <p:nvPr>
            <p:ph type="body" sz="quarter" idx="25" hasCustomPrompt="1"/>
          </p:nvPr>
        </p:nvSpPr>
        <p:spPr>
          <a:xfrm>
            <a:off x="5225787" y="4352207"/>
            <a:ext cx="1647341" cy="715581"/>
          </a:xfrm>
          <a:prstGeom prst="rect">
            <a:avLst/>
          </a:prstGeom>
        </p:spPr>
        <p:txBody>
          <a:bodyPr wrap="square">
            <a:spAutoFit/>
          </a:bodyPr>
          <a:lstStyle>
            <a:lvl1pPr marL="0" indent="0" algn="ctr">
              <a:lnSpc>
                <a:spcPct val="100000"/>
              </a:lnSpc>
              <a:spcBef>
                <a:spcPts val="0"/>
              </a:spcBef>
              <a:buNone/>
              <a:defRPr sz="1350" b="0"/>
            </a:lvl1pPr>
          </a:lstStyle>
          <a:p>
            <a:pPr lvl="0"/>
            <a:r>
              <a:rPr lang="sv-SE" dirty="0"/>
              <a:t>Kort infotext om bilden ovan. </a:t>
            </a:r>
            <a:r>
              <a:rPr lang="sv-SE" dirty="0" err="1"/>
              <a:t>Lorem</a:t>
            </a:r>
            <a:r>
              <a:rPr lang="sv-SE" dirty="0"/>
              <a:t> </a:t>
            </a:r>
            <a:r>
              <a:rPr lang="sv-SE" dirty="0" err="1"/>
              <a:t>ipsum</a:t>
            </a:r>
            <a:r>
              <a:rPr lang="sv-SE" dirty="0"/>
              <a:t> </a:t>
            </a:r>
            <a:r>
              <a:rPr lang="sv-SE" dirty="0" err="1"/>
              <a:t>dolor</a:t>
            </a:r>
            <a:r>
              <a:rPr lang="sv-SE" dirty="0"/>
              <a:t>.</a:t>
            </a:r>
          </a:p>
        </p:txBody>
      </p:sp>
      <p:sp>
        <p:nvSpPr>
          <p:cNvPr id="60" name="Platshållare för text 5">
            <a:extLst>
              <a:ext uri="{FF2B5EF4-FFF2-40B4-BE49-F238E27FC236}">
                <a16:creationId xmlns:a16="http://schemas.microsoft.com/office/drawing/2014/main" id="{3AF55D9D-77AD-40B4-887C-D5DEE80D40C7}"/>
              </a:ext>
            </a:extLst>
          </p:cNvPr>
          <p:cNvSpPr>
            <a:spLocks noGrp="1"/>
          </p:cNvSpPr>
          <p:nvPr>
            <p:ph type="body" sz="quarter" idx="26" hasCustomPrompt="1"/>
          </p:nvPr>
        </p:nvSpPr>
        <p:spPr>
          <a:xfrm>
            <a:off x="5225787" y="3775993"/>
            <a:ext cx="1647341" cy="526363"/>
          </a:xfrm>
          <a:prstGeom prst="rect">
            <a:avLst/>
          </a:prstGeom>
        </p:spPr>
        <p:txBody>
          <a:bodyPr wrap="square" anchor="ctr" anchorCtr="0">
            <a:spAutoFit/>
          </a:bodyPr>
          <a:lstStyle>
            <a:lvl1pPr marL="0" indent="0" algn="ctr">
              <a:lnSpc>
                <a:spcPct val="90000"/>
              </a:lnSpc>
              <a:spcBef>
                <a:spcPts val="0"/>
              </a:spcBef>
              <a:buNone/>
              <a:defRPr sz="1550" b="1"/>
            </a:lvl1pPr>
          </a:lstStyle>
          <a:p>
            <a:pPr lvl="0"/>
            <a:r>
              <a:rPr lang="sv-SE" dirty="0"/>
              <a:t>Namn eller kort rubrik</a:t>
            </a:r>
          </a:p>
        </p:txBody>
      </p:sp>
      <p:sp>
        <p:nvSpPr>
          <p:cNvPr id="63" name="Platshållare för text 5">
            <a:extLst>
              <a:ext uri="{FF2B5EF4-FFF2-40B4-BE49-F238E27FC236}">
                <a16:creationId xmlns:a16="http://schemas.microsoft.com/office/drawing/2014/main" id="{2653928F-A400-49B4-9239-58CC4CFFF9FD}"/>
              </a:ext>
            </a:extLst>
          </p:cNvPr>
          <p:cNvSpPr>
            <a:spLocks noGrp="1"/>
          </p:cNvSpPr>
          <p:nvPr>
            <p:ph type="body" sz="quarter" idx="28" hasCustomPrompt="1"/>
          </p:nvPr>
        </p:nvSpPr>
        <p:spPr>
          <a:xfrm>
            <a:off x="7473793" y="4352207"/>
            <a:ext cx="1647341" cy="715581"/>
          </a:xfrm>
          <a:prstGeom prst="rect">
            <a:avLst/>
          </a:prstGeom>
        </p:spPr>
        <p:txBody>
          <a:bodyPr wrap="square">
            <a:spAutoFit/>
          </a:bodyPr>
          <a:lstStyle>
            <a:lvl1pPr marL="0" indent="0" algn="ctr">
              <a:lnSpc>
                <a:spcPct val="100000"/>
              </a:lnSpc>
              <a:spcBef>
                <a:spcPts val="0"/>
              </a:spcBef>
              <a:buNone/>
              <a:defRPr sz="1350" b="0"/>
            </a:lvl1pPr>
          </a:lstStyle>
          <a:p>
            <a:pPr lvl="0"/>
            <a:r>
              <a:rPr lang="sv-SE" dirty="0"/>
              <a:t>Kort infotext om bilden ovan. </a:t>
            </a:r>
            <a:r>
              <a:rPr lang="sv-SE" dirty="0" err="1"/>
              <a:t>Lorem</a:t>
            </a:r>
            <a:r>
              <a:rPr lang="sv-SE" dirty="0"/>
              <a:t> </a:t>
            </a:r>
            <a:r>
              <a:rPr lang="sv-SE" dirty="0" err="1"/>
              <a:t>ipsum</a:t>
            </a:r>
            <a:r>
              <a:rPr lang="sv-SE" dirty="0"/>
              <a:t> </a:t>
            </a:r>
            <a:r>
              <a:rPr lang="sv-SE" dirty="0" err="1"/>
              <a:t>dolor</a:t>
            </a:r>
            <a:r>
              <a:rPr lang="sv-SE" dirty="0"/>
              <a:t>.</a:t>
            </a:r>
          </a:p>
        </p:txBody>
      </p:sp>
      <p:sp>
        <p:nvSpPr>
          <p:cNvPr id="64" name="Platshållare för text 5">
            <a:extLst>
              <a:ext uri="{FF2B5EF4-FFF2-40B4-BE49-F238E27FC236}">
                <a16:creationId xmlns:a16="http://schemas.microsoft.com/office/drawing/2014/main" id="{DD56F85D-7747-4784-8622-708DDA3FF101}"/>
              </a:ext>
            </a:extLst>
          </p:cNvPr>
          <p:cNvSpPr>
            <a:spLocks noGrp="1"/>
          </p:cNvSpPr>
          <p:nvPr>
            <p:ph type="body" sz="quarter" idx="29" hasCustomPrompt="1"/>
          </p:nvPr>
        </p:nvSpPr>
        <p:spPr>
          <a:xfrm>
            <a:off x="7473793" y="3775993"/>
            <a:ext cx="1647341" cy="526363"/>
          </a:xfrm>
          <a:prstGeom prst="rect">
            <a:avLst/>
          </a:prstGeom>
        </p:spPr>
        <p:txBody>
          <a:bodyPr wrap="square" anchor="ctr" anchorCtr="0">
            <a:spAutoFit/>
          </a:bodyPr>
          <a:lstStyle>
            <a:lvl1pPr marL="0" indent="0" algn="ctr">
              <a:lnSpc>
                <a:spcPct val="90000"/>
              </a:lnSpc>
              <a:spcBef>
                <a:spcPts val="0"/>
              </a:spcBef>
              <a:buNone/>
              <a:defRPr sz="1550" b="1"/>
            </a:lvl1pPr>
          </a:lstStyle>
          <a:p>
            <a:pPr lvl="0"/>
            <a:r>
              <a:rPr lang="sv-SE" dirty="0"/>
              <a:t>Namn eller kort rubrik</a:t>
            </a:r>
          </a:p>
        </p:txBody>
      </p:sp>
      <p:sp>
        <p:nvSpPr>
          <p:cNvPr id="67" name="Platshållare för text 5">
            <a:extLst>
              <a:ext uri="{FF2B5EF4-FFF2-40B4-BE49-F238E27FC236}">
                <a16:creationId xmlns:a16="http://schemas.microsoft.com/office/drawing/2014/main" id="{8125D5F3-58EA-4F67-A5D8-5D07AE4FBD4D}"/>
              </a:ext>
            </a:extLst>
          </p:cNvPr>
          <p:cNvSpPr>
            <a:spLocks noGrp="1"/>
          </p:cNvSpPr>
          <p:nvPr>
            <p:ph type="body" sz="quarter" idx="31" hasCustomPrompt="1"/>
          </p:nvPr>
        </p:nvSpPr>
        <p:spPr>
          <a:xfrm>
            <a:off x="9729546" y="4326316"/>
            <a:ext cx="1647341" cy="715581"/>
          </a:xfrm>
          <a:prstGeom prst="rect">
            <a:avLst/>
          </a:prstGeom>
        </p:spPr>
        <p:txBody>
          <a:bodyPr wrap="square">
            <a:spAutoFit/>
          </a:bodyPr>
          <a:lstStyle>
            <a:lvl1pPr marL="0" indent="0" algn="ctr">
              <a:lnSpc>
                <a:spcPct val="100000"/>
              </a:lnSpc>
              <a:spcBef>
                <a:spcPts val="0"/>
              </a:spcBef>
              <a:buNone/>
              <a:defRPr sz="1350" b="0"/>
            </a:lvl1pPr>
          </a:lstStyle>
          <a:p>
            <a:pPr lvl="0"/>
            <a:r>
              <a:rPr lang="sv-SE" dirty="0"/>
              <a:t>Kort infotext om bilden ovan. </a:t>
            </a:r>
            <a:r>
              <a:rPr lang="sv-SE" dirty="0" err="1"/>
              <a:t>Lorem</a:t>
            </a:r>
            <a:r>
              <a:rPr lang="sv-SE" dirty="0"/>
              <a:t> </a:t>
            </a:r>
            <a:r>
              <a:rPr lang="sv-SE" dirty="0" err="1"/>
              <a:t>ipsum</a:t>
            </a:r>
            <a:r>
              <a:rPr lang="sv-SE" dirty="0"/>
              <a:t> </a:t>
            </a:r>
            <a:r>
              <a:rPr lang="sv-SE" dirty="0" err="1"/>
              <a:t>dolor</a:t>
            </a:r>
            <a:r>
              <a:rPr lang="sv-SE" dirty="0"/>
              <a:t>.</a:t>
            </a:r>
          </a:p>
        </p:txBody>
      </p:sp>
      <p:sp>
        <p:nvSpPr>
          <p:cNvPr id="68" name="Platshållare för text 5">
            <a:extLst>
              <a:ext uri="{FF2B5EF4-FFF2-40B4-BE49-F238E27FC236}">
                <a16:creationId xmlns:a16="http://schemas.microsoft.com/office/drawing/2014/main" id="{A7B11E0C-F049-4897-AAB5-B3F61B3AED53}"/>
              </a:ext>
            </a:extLst>
          </p:cNvPr>
          <p:cNvSpPr>
            <a:spLocks noGrp="1"/>
          </p:cNvSpPr>
          <p:nvPr>
            <p:ph type="body" sz="quarter" idx="32" hasCustomPrompt="1"/>
          </p:nvPr>
        </p:nvSpPr>
        <p:spPr>
          <a:xfrm>
            <a:off x="9729546" y="3750102"/>
            <a:ext cx="1647341" cy="526363"/>
          </a:xfrm>
          <a:prstGeom prst="rect">
            <a:avLst/>
          </a:prstGeom>
        </p:spPr>
        <p:txBody>
          <a:bodyPr wrap="square" anchor="ctr" anchorCtr="0">
            <a:spAutoFit/>
          </a:bodyPr>
          <a:lstStyle>
            <a:lvl1pPr marL="0" indent="0" algn="ctr">
              <a:lnSpc>
                <a:spcPct val="90000"/>
              </a:lnSpc>
              <a:spcBef>
                <a:spcPts val="0"/>
              </a:spcBef>
              <a:buNone/>
              <a:defRPr sz="1550" b="1"/>
            </a:lvl1pPr>
          </a:lstStyle>
          <a:p>
            <a:pPr lvl="0"/>
            <a:r>
              <a:rPr lang="sv-SE" dirty="0"/>
              <a:t>Namn eller kort rubrik</a:t>
            </a:r>
          </a:p>
        </p:txBody>
      </p:sp>
    </p:spTree>
    <p:extLst>
      <p:ext uri="{BB962C8B-B14F-4D97-AF65-F5344CB8AC3E}">
        <p14:creationId xmlns:p14="http://schemas.microsoft.com/office/powerpoint/2010/main" val="216751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uvudrubrik med bild 2">
    <p:bg>
      <p:bgPr>
        <a:solidFill>
          <a:schemeClr val="bg1">
            <a:lumMod val="85000"/>
            <a:alpha val="99000"/>
          </a:schemeClr>
        </a:solidFill>
        <a:effectLst/>
      </p:bgPr>
    </p:bg>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42AD9D8A-4427-494A-B61E-CB8EF6F5046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solidFill>
                  <a:schemeClr val="bg1"/>
                </a:solidFill>
              </a:rPr>
              <a:pPr/>
              <a:t>‹#›</a:t>
            </a:fld>
            <a:endParaRPr sz="1000" dirty="0">
              <a:solidFill>
                <a:schemeClr val="bg1"/>
              </a:solidFill>
            </a:endParaRPr>
          </a:p>
        </p:txBody>
      </p:sp>
      <p:sp>
        <p:nvSpPr>
          <p:cNvPr id="6" name="Rubrik 1">
            <a:extLst>
              <a:ext uri="{FF2B5EF4-FFF2-40B4-BE49-F238E27FC236}">
                <a16:creationId xmlns:a16="http://schemas.microsoft.com/office/drawing/2014/main" id="{095D183F-913C-43E9-8D06-AD0D6C544F15}"/>
              </a:ext>
            </a:extLst>
          </p:cNvPr>
          <p:cNvSpPr>
            <a:spLocks noGrp="1"/>
          </p:cNvSpPr>
          <p:nvPr>
            <p:ph type="ctrTitle" hasCustomPrompt="1"/>
          </p:nvPr>
        </p:nvSpPr>
        <p:spPr>
          <a:xfrm>
            <a:off x="540000" y="1794976"/>
            <a:ext cx="5293241" cy="3268048"/>
          </a:xfrm>
          <a:ln>
            <a:noFill/>
          </a:ln>
        </p:spPr>
        <p:txBody>
          <a:bodyPr anchor="ctr">
            <a:normAutofit/>
          </a:bodyPr>
          <a:lstStyle>
            <a:lvl1pPr algn="l">
              <a:defRPr sz="4800">
                <a:solidFill>
                  <a:schemeClr val="bg1"/>
                </a:solidFill>
              </a:defRPr>
            </a:lvl1pPr>
          </a:lstStyle>
          <a:p>
            <a:r>
              <a:rPr lang="sv-SE" dirty="0"/>
              <a:t>Huvudrubrik </a:t>
            </a:r>
            <a:br>
              <a:rPr lang="sv-SE" dirty="0"/>
            </a:br>
            <a:r>
              <a:rPr lang="sv-SE" dirty="0"/>
              <a:t>och info om presentationen</a:t>
            </a:r>
          </a:p>
        </p:txBody>
      </p:sp>
      <p:pic>
        <p:nvPicPr>
          <p:cNvPr id="9" name="Bild 8">
            <a:extLst>
              <a:ext uri="{FF2B5EF4-FFF2-40B4-BE49-F238E27FC236}">
                <a16:creationId xmlns:a16="http://schemas.microsoft.com/office/drawing/2014/main" id="{60CC0EAE-476B-4BC7-B296-F7C6FD4E74D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646748" y="6113293"/>
            <a:ext cx="1195348" cy="439200"/>
          </a:xfrm>
          <a:prstGeom prst="rect">
            <a:avLst/>
          </a:prstGeom>
        </p:spPr>
      </p:pic>
    </p:spTree>
    <p:extLst>
      <p:ext uri="{BB962C8B-B14F-4D97-AF65-F5344CB8AC3E}">
        <p14:creationId xmlns:p14="http://schemas.microsoft.com/office/powerpoint/2010/main" val="77671496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Porträtt/bilder med kort info 2">
    <p:spTree>
      <p:nvGrpSpPr>
        <p:cNvPr id="1" name=""/>
        <p:cNvGrpSpPr/>
        <p:nvPr/>
      </p:nvGrpSpPr>
      <p:grpSpPr>
        <a:xfrm>
          <a:off x="0" y="0"/>
          <a:ext cx="0" cy="0"/>
          <a:chOff x="0" y="0"/>
          <a:chExt cx="0" cy="0"/>
        </a:xfrm>
      </p:grpSpPr>
      <p:sp>
        <p:nvSpPr>
          <p:cNvPr id="34" name="Platshållare för bild 3">
            <a:extLst>
              <a:ext uri="{FF2B5EF4-FFF2-40B4-BE49-F238E27FC236}">
                <a16:creationId xmlns:a16="http://schemas.microsoft.com/office/drawing/2014/main" id="{A809B559-DF81-43F0-BED2-7A28E2B66E22}"/>
              </a:ext>
            </a:extLst>
          </p:cNvPr>
          <p:cNvSpPr>
            <a:spLocks noGrp="1"/>
          </p:cNvSpPr>
          <p:nvPr>
            <p:ph type="pic" sz="quarter" idx="52" hasCustomPrompt="1"/>
          </p:nvPr>
        </p:nvSpPr>
        <p:spPr>
          <a:xfrm>
            <a:off x="10382844" y="3277696"/>
            <a:ext cx="1269550" cy="1128460"/>
          </a:xfrm>
          <a:prstGeom prst="roundRect">
            <a:avLst>
              <a:gd name="adj" fmla="val 11956"/>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37" name="Platshållare för bild 3">
            <a:extLst>
              <a:ext uri="{FF2B5EF4-FFF2-40B4-BE49-F238E27FC236}">
                <a16:creationId xmlns:a16="http://schemas.microsoft.com/office/drawing/2014/main" id="{27FD9169-B059-40E5-8BA0-0519AB909A02}"/>
              </a:ext>
            </a:extLst>
          </p:cNvPr>
          <p:cNvSpPr>
            <a:spLocks noGrp="1"/>
          </p:cNvSpPr>
          <p:nvPr>
            <p:ph type="pic" sz="quarter" idx="53" hasCustomPrompt="1"/>
          </p:nvPr>
        </p:nvSpPr>
        <p:spPr>
          <a:xfrm>
            <a:off x="8377583" y="3277696"/>
            <a:ext cx="1269550" cy="1128460"/>
          </a:xfrm>
          <a:prstGeom prst="roundRect">
            <a:avLst>
              <a:gd name="adj" fmla="val 11956"/>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38" name="Platshållare för bild 3">
            <a:extLst>
              <a:ext uri="{FF2B5EF4-FFF2-40B4-BE49-F238E27FC236}">
                <a16:creationId xmlns:a16="http://schemas.microsoft.com/office/drawing/2014/main" id="{268BC602-1B2B-4448-971B-6D5C339791F0}"/>
              </a:ext>
            </a:extLst>
          </p:cNvPr>
          <p:cNvSpPr>
            <a:spLocks noGrp="1"/>
          </p:cNvSpPr>
          <p:nvPr>
            <p:ph type="pic" sz="quarter" idx="54" hasCustomPrompt="1"/>
          </p:nvPr>
        </p:nvSpPr>
        <p:spPr>
          <a:xfrm>
            <a:off x="6372322" y="3277696"/>
            <a:ext cx="1269550" cy="1128460"/>
          </a:xfrm>
          <a:prstGeom prst="roundRect">
            <a:avLst>
              <a:gd name="adj" fmla="val 11956"/>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39" name="Platshållare för bild 3">
            <a:extLst>
              <a:ext uri="{FF2B5EF4-FFF2-40B4-BE49-F238E27FC236}">
                <a16:creationId xmlns:a16="http://schemas.microsoft.com/office/drawing/2014/main" id="{C599795F-56FB-43E5-86A0-CC00F837D556}"/>
              </a:ext>
            </a:extLst>
          </p:cNvPr>
          <p:cNvSpPr>
            <a:spLocks noGrp="1"/>
          </p:cNvSpPr>
          <p:nvPr>
            <p:ph type="pic" sz="quarter" idx="55" hasCustomPrompt="1"/>
          </p:nvPr>
        </p:nvSpPr>
        <p:spPr>
          <a:xfrm>
            <a:off x="4367061" y="3277696"/>
            <a:ext cx="1269550" cy="1128460"/>
          </a:xfrm>
          <a:prstGeom prst="roundRect">
            <a:avLst>
              <a:gd name="adj" fmla="val 11956"/>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33" name="Platshållare för bild 3">
            <a:extLst>
              <a:ext uri="{FF2B5EF4-FFF2-40B4-BE49-F238E27FC236}">
                <a16:creationId xmlns:a16="http://schemas.microsoft.com/office/drawing/2014/main" id="{09185F4F-FA7B-4E64-8409-E2D4C47F6946}"/>
              </a:ext>
            </a:extLst>
          </p:cNvPr>
          <p:cNvSpPr>
            <a:spLocks noGrp="1"/>
          </p:cNvSpPr>
          <p:nvPr>
            <p:ph type="pic" sz="quarter" idx="51" hasCustomPrompt="1"/>
          </p:nvPr>
        </p:nvSpPr>
        <p:spPr>
          <a:xfrm>
            <a:off x="10382844" y="594667"/>
            <a:ext cx="1269550" cy="1128460"/>
          </a:xfrm>
          <a:prstGeom prst="roundRect">
            <a:avLst>
              <a:gd name="adj" fmla="val 11956"/>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32" name="Platshållare för bild 3">
            <a:extLst>
              <a:ext uri="{FF2B5EF4-FFF2-40B4-BE49-F238E27FC236}">
                <a16:creationId xmlns:a16="http://schemas.microsoft.com/office/drawing/2014/main" id="{921C9D54-8B1B-414D-AE9F-1B58A019357C}"/>
              </a:ext>
            </a:extLst>
          </p:cNvPr>
          <p:cNvSpPr>
            <a:spLocks noGrp="1"/>
          </p:cNvSpPr>
          <p:nvPr>
            <p:ph type="pic" sz="quarter" idx="50" hasCustomPrompt="1"/>
          </p:nvPr>
        </p:nvSpPr>
        <p:spPr>
          <a:xfrm>
            <a:off x="8377583" y="594667"/>
            <a:ext cx="1269550" cy="1128460"/>
          </a:xfrm>
          <a:prstGeom prst="roundRect">
            <a:avLst>
              <a:gd name="adj" fmla="val 11956"/>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31" name="Platshållare för bild 3">
            <a:extLst>
              <a:ext uri="{FF2B5EF4-FFF2-40B4-BE49-F238E27FC236}">
                <a16:creationId xmlns:a16="http://schemas.microsoft.com/office/drawing/2014/main" id="{37DB188F-CE63-43A3-9858-74C921B5AA61}"/>
              </a:ext>
            </a:extLst>
          </p:cNvPr>
          <p:cNvSpPr>
            <a:spLocks noGrp="1"/>
          </p:cNvSpPr>
          <p:nvPr>
            <p:ph type="pic" sz="quarter" idx="49" hasCustomPrompt="1"/>
          </p:nvPr>
        </p:nvSpPr>
        <p:spPr>
          <a:xfrm>
            <a:off x="6372322" y="594667"/>
            <a:ext cx="1269550" cy="1128460"/>
          </a:xfrm>
          <a:prstGeom prst="roundRect">
            <a:avLst>
              <a:gd name="adj" fmla="val 11956"/>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5" name="Bildobjekt 6">
            <a:extLst>
              <a:ext uri="{FF2B5EF4-FFF2-40B4-BE49-F238E27FC236}">
                <a16:creationId xmlns:a16="http://schemas.microsoft.com/office/drawing/2014/main" id="{B5E1CC66-3962-4F4B-984C-4ACFC563BC1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22" name="Platshållare för bild 3">
            <a:extLst>
              <a:ext uri="{FF2B5EF4-FFF2-40B4-BE49-F238E27FC236}">
                <a16:creationId xmlns:a16="http://schemas.microsoft.com/office/drawing/2014/main" id="{84AA6ABF-EE2C-4185-8871-8A2F297FA539}"/>
              </a:ext>
            </a:extLst>
          </p:cNvPr>
          <p:cNvSpPr>
            <a:spLocks noGrp="1"/>
          </p:cNvSpPr>
          <p:nvPr>
            <p:ph type="pic" sz="quarter" idx="13" hasCustomPrompt="1"/>
          </p:nvPr>
        </p:nvSpPr>
        <p:spPr>
          <a:xfrm>
            <a:off x="4367061" y="594667"/>
            <a:ext cx="1269550" cy="1128460"/>
          </a:xfrm>
          <a:prstGeom prst="roundRect">
            <a:avLst>
              <a:gd name="adj" fmla="val 11956"/>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35" name="Platshållare för text 5">
            <a:extLst>
              <a:ext uri="{FF2B5EF4-FFF2-40B4-BE49-F238E27FC236}">
                <a16:creationId xmlns:a16="http://schemas.microsoft.com/office/drawing/2014/main" id="{6785CAD5-F535-495F-922F-57E6C2D95BEF}"/>
              </a:ext>
            </a:extLst>
          </p:cNvPr>
          <p:cNvSpPr>
            <a:spLocks noGrp="1"/>
          </p:cNvSpPr>
          <p:nvPr>
            <p:ph type="body" sz="quarter" idx="18" hasCustomPrompt="1"/>
          </p:nvPr>
        </p:nvSpPr>
        <p:spPr>
          <a:xfrm>
            <a:off x="4178166" y="2468301"/>
            <a:ext cx="1647341" cy="461665"/>
          </a:xfrm>
          <a:prstGeom prst="rect">
            <a:avLst/>
          </a:prstGeom>
        </p:spPr>
        <p:txBody>
          <a:bodyPr wrap="square">
            <a:spAutoFit/>
          </a:bodyPr>
          <a:lstStyle>
            <a:lvl1pPr marL="0" indent="0" algn="ctr">
              <a:lnSpc>
                <a:spcPct val="100000"/>
              </a:lnSpc>
              <a:spcBef>
                <a:spcPts val="0"/>
              </a:spcBef>
              <a:buNone/>
              <a:defRPr sz="1200" b="0"/>
            </a:lvl1pPr>
          </a:lstStyle>
          <a:p>
            <a:pPr lvl="0"/>
            <a:r>
              <a:rPr lang="sv-SE" dirty="0"/>
              <a:t>Kort infotext om bilden ovan.</a:t>
            </a:r>
          </a:p>
        </p:txBody>
      </p:sp>
      <p:sp>
        <p:nvSpPr>
          <p:cNvPr id="36" name="Platshållare för text 5">
            <a:extLst>
              <a:ext uri="{FF2B5EF4-FFF2-40B4-BE49-F238E27FC236}">
                <a16:creationId xmlns:a16="http://schemas.microsoft.com/office/drawing/2014/main" id="{4FCE791D-4D54-4768-BAD5-4905F5074D95}"/>
              </a:ext>
            </a:extLst>
          </p:cNvPr>
          <p:cNvSpPr>
            <a:spLocks noGrp="1"/>
          </p:cNvSpPr>
          <p:nvPr>
            <p:ph type="body" sz="quarter" idx="20" hasCustomPrompt="1"/>
          </p:nvPr>
        </p:nvSpPr>
        <p:spPr>
          <a:xfrm>
            <a:off x="4178166" y="1929411"/>
            <a:ext cx="1647341" cy="526363"/>
          </a:xfrm>
          <a:prstGeom prst="rect">
            <a:avLst/>
          </a:prstGeom>
        </p:spPr>
        <p:txBody>
          <a:bodyPr wrap="square" anchor="ctr" anchorCtr="0">
            <a:noAutofit/>
          </a:bodyPr>
          <a:lstStyle>
            <a:lvl1pPr marL="0" indent="0" algn="ctr">
              <a:lnSpc>
                <a:spcPct val="90000"/>
              </a:lnSpc>
              <a:spcBef>
                <a:spcPts val="0"/>
              </a:spcBef>
              <a:buNone/>
              <a:defRPr sz="1550" b="1">
                <a:solidFill>
                  <a:schemeClr val="accent1"/>
                </a:solidFill>
              </a:defRPr>
            </a:lvl1pPr>
          </a:lstStyle>
          <a:p>
            <a:pPr lvl="0"/>
            <a:r>
              <a:rPr lang="sv-SE" dirty="0"/>
              <a:t>Namn eller kort rubrik</a:t>
            </a:r>
          </a:p>
        </p:txBody>
      </p:sp>
      <p:sp>
        <p:nvSpPr>
          <p:cNvPr id="42" name="Platshållare för text 5">
            <a:extLst>
              <a:ext uri="{FF2B5EF4-FFF2-40B4-BE49-F238E27FC236}">
                <a16:creationId xmlns:a16="http://schemas.microsoft.com/office/drawing/2014/main" id="{EE2D5CC7-F06B-425F-8B7F-CDBF85F87CC4}"/>
              </a:ext>
            </a:extLst>
          </p:cNvPr>
          <p:cNvSpPr>
            <a:spLocks noGrp="1"/>
          </p:cNvSpPr>
          <p:nvPr>
            <p:ph type="body" sz="quarter" idx="22" hasCustomPrompt="1"/>
          </p:nvPr>
        </p:nvSpPr>
        <p:spPr>
          <a:xfrm>
            <a:off x="6183427" y="2482707"/>
            <a:ext cx="1647341" cy="461665"/>
          </a:xfrm>
          <a:prstGeom prst="rect">
            <a:avLst/>
          </a:prstGeom>
        </p:spPr>
        <p:txBody>
          <a:bodyPr wrap="square">
            <a:spAutoFit/>
          </a:bodyPr>
          <a:lstStyle>
            <a:lvl1pPr marL="0" indent="0" algn="ctr">
              <a:lnSpc>
                <a:spcPct val="100000"/>
              </a:lnSpc>
              <a:spcBef>
                <a:spcPts val="0"/>
              </a:spcBef>
              <a:buNone/>
              <a:defRPr sz="1200" b="0"/>
            </a:lvl1pPr>
          </a:lstStyle>
          <a:p>
            <a:pPr lvl="0"/>
            <a:r>
              <a:rPr lang="sv-SE" dirty="0"/>
              <a:t>Kort infotext om bilden ovan.</a:t>
            </a:r>
          </a:p>
        </p:txBody>
      </p:sp>
      <p:sp>
        <p:nvSpPr>
          <p:cNvPr id="43" name="Platshållare för text 5">
            <a:extLst>
              <a:ext uri="{FF2B5EF4-FFF2-40B4-BE49-F238E27FC236}">
                <a16:creationId xmlns:a16="http://schemas.microsoft.com/office/drawing/2014/main" id="{41F5C3B5-B5EB-48AE-B7F7-D6980CA52E88}"/>
              </a:ext>
            </a:extLst>
          </p:cNvPr>
          <p:cNvSpPr>
            <a:spLocks noGrp="1"/>
          </p:cNvSpPr>
          <p:nvPr>
            <p:ph type="body" sz="quarter" idx="23" hasCustomPrompt="1"/>
          </p:nvPr>
        </p:nvSpPr>
        <p:spPr>
          <a:xfrm>
            <a:off x="6183427" y="1943817"/>
            <a:ext cx="1647341" cy="526363"/>
          </a:xfrm>
          <a:prstGeom prst="rect">
            <a:avLst/>
          </a:prstGeom>
        </p:spPr>
        <p:txBody>
          <a:bodyPr wrap="square" anchor="ctr" anchorCtr="0">
            <a:noAutofit/>
          </a:bodyPr>
          <a:lstStyle>
            <a:lvl1pPr marL="0" indent="0" algn="ctr">
              <a:lnSpc>
                <a:spcPct val="90000"/>
              </a:lnSpc>
              <a:spcBef>
                <a:spcPts val="0"/>
              </a:spcBef>
              <a:buNone/>
              <a:defRPr sz="1550" b="1">
                <a:solidFill>
                  <a:schemeClr val="accent1"/>
                </a:solidFill>
              </a:defRPr>
            </a:lvl1pPr>
          </a:lstStyle>
          <a:p>
            <a:pPr lvl="0"/>
            <a:r>
              <a:rPr lang="sv-SE" dirty="0"/>
              <a:t>Namn eller kort rubrik</a:t>
            </a:r>
          </a:p>
        </p:txBody>
      </p:sp>
      <p:sp>
        <p:nvSpPr>
          <p:cNvPr id="54" name="Platshållare för text 5">
            <a:extLst>
              <a:ext uri="{FF2B5EF4-FFF2-40B4-BE49-F238E27FC236}">
                <a16:creationId xmlns:a16="http://schemas.microsoft.com/office/drawing/2014/main" id="{B24BF9E6-1418-40D3-A17D-A503B9FFD3D1}"/>
              </a:ext>
            </a:extLst>
          </p:cNvPr>
          <p:cNvSpPr>
            <a:spLocks noGrp="1"/>
          </p:cNvSpPr>
          <p:nvPr>
            <p:ph type="body" sz="quarter" idx="31" hasCustomPrompt="1"/>
          </p:nvPr>
        </p:nvSpPr>
        <p:spPr>
          <a:xfrm>
            <a:off x="4178166" y="5148235"/>
            <a:ext cx="1647341" cy="461665"/>
          </a:xfrm>
          <a:prstGeom prst="rect">
            <a:avLst/>
          </a:prstGeom>
        </p:spPr>
        <p:txBody>
          <a:bodyPr wrap="square">
            <a:spAutoFit/>
          </a:bodyPr>
          <a:lstStyle>
            <a:lvl1pPr marL="0" indent="0" algn="ctr">
              <a:lnSpc>
                <a:spcPct val="100000"/>
              </a:lnSpc>
              <a:spcBef>
                <a:spcPts val="0"/>
              </a:spcBef>
              <a:buNone/>
              <a:defRPr sz="1200" b="0"/>
            </a:lvl1pPr>
          </a:lstStyle>
          <a:p>
            <a:pPr lvl="0"/>
            <a:r>
              <a:rPr lang="sv-SE" dirty="0"/>
              <a:t>Kort infotext om bilden ovan.</a:t>
            </a:r>
          </a:p>
        </p:txBody>
      </p:sp>
      <p:sp>
        <p:nvSpPr>
          <p:cNvPr id="55" name="Platshållare för text 5">
            <a:extLst>
              <a:ext uri="{FF2B5EF4-FFF2-40B4-BE49-F238E27FC236}">
                <a16:creationId xmlns:a16="http://schemas.microsoft.com/office/drawing/2014/main" id="{14965DD7-7E5F-42AF-93D0-7E7641A36E92}"/>
              </a:ext>
            </a:extLst>
          </p:cNvPr>
          <p:cNvSpPr>
            <a:spLocks noGrp="1"/>
          </p:cNvSpPr>
          <p:nvPr>
            <p:ph type="body" sz="quarter" idx="32" hasCustomPrompt="1"/>
          </p:nvPr>
        </p:nvSpPr>
        <p:spPr>
          <a:xfrm>
            <a:off x="4178166" y="4609345"/>
            <a:ext cx="1647341" cy="526363"/>
          </a:xfrm>
          <a:prstGeom prst="rect">
            <a:avLst/>
          </a:prstGeom>
        </p:spPr>
        <p:txBody>
          <a:bodyPr wrap="square" anchor="ctr" anchorCtr="0">
            <a:noAutofit/>
          </a:bodyPr>
          <a:lstStyle>
            <a:lvl1pPr marL="0" indent="0" algn="ctr">
              <a:lnSpc>
                <a:spcPct val="90000"/>
              </a:lnSpc>
              <a:spcBef>
                <a:spcPts val="0"/>
              </a:spcBef>
              <a:buNone/>
              <a:defRPr sz="1550" b="1">
                <a:solidFill>
                  <a:schemeClr val="accent1"/>
                </a:solidFill>
              </a:defRPr>
            </a:lvl1pPr>
          </a:lstStyle>
          <a:p>
            <a:pPr lvl="0"/>
            <a:r>
              <a:rPr lang="sv-SE" dirty="0"/>
              <a:t>Namn eller kort rubrik</a:t>
            </a:r>
          </a:p>
        </p:txBody>
      </p:sp>
      <p:sp>
        <p:nvSpPr>
          <p:cNvPr id="57" name="Platshållare för text 5">
            <a:extLst>
              <a:ext uri="{FF2B5EF4-FFF2-40B4-BE49-F238E27FC236}">
                <a16:creationId xmlns:a16="http://schemas.microsoft.com/office/drawing/2014/main" id="{C1C9379F-AEE0-4F28-BF4E-A9B14EC34D42}"/>
              </a:ext>
            </a:extLst>
          </p:cNvPr>
          <p:cNvSpPr>
            <a:spLocks noGrp="1"/>
          </p:cNvSpPr>
          <p:nvPr>
            <p:ph type="body" sz="quarter" idx="34" hasCustomPrompt="1"/>
          </p:nvPr>
        </p:nvSpPr>
        <p:spPr>
          <a:xfrm>
            <a:off x="6183427" y="5162641"/>
            <a:ext cx="1647341" cy="461665"/>
          </a:xfrm>
          <a:prstGeom prst="rect">
            <a:avLst/>
          </a:prstGeom>
        </p:spPr>
        <p:txBody>
          <a:bodyPr wrap="square">
            <a:spAutoFit/>
          </a:bodyPr>
          <a:lstStyle>
            <a:lvl1pPr marL="0" indent="0" algn="ctr">
              <a:lnSpc>
                <a:spcPct val="100000"/>
              </a:lnSpc>
              <a:spcBef>
                <a:spcPts val="0"/>
              </a:spcBef>
              <a:buNone/>
              <a:defRPr sz="1200" b="0"/>
            </a:lvl1pPr>
          </a:lstStyle>
          <a:p>
            <a:pPr lvl="0"/>
            <a:r>
              <a:rPr lang="sv-SE" dirty="0"/>
              <a:t>Kort infotext om bilden ovan.</a:t>
            </a:r>
          </a:p>
        </p:txBody>
      </p:sp>
      <p:sp>
        <p:nvSpPr>
          <p:cNvPr id="58" name="Platshållare för text 5">
            <a:extLst>
              <a:ext uri="{FF2B5EF4-FFF2-40B4-BE49-F238E27FC236}">
                <a16:creationId xmlns:a16="http://schemas.microsoft.com/office/drawing/2014/main" id="{8F0F911F-641C-4B98-950D-7F0F8485685D}"/>
              </a:ext>
            </a:extLst>
          </p:cNvPr>
          <p:cNvSpPr>
            <a:spLocks noGrp="1"/>
          </p:cNvSpPr>
          <p:nvPr>
            <p:ph type="body" sz="quarter" idx="35" hasCustomPrompt="1"/>
          </p:nvPr>
        </p:nvSpPr>
        <p:spPr>
          <a:xfrm>
            <a:off x="6183427" y="4623751"/>
            <a:ext cx="1647341" cy="526363"/>
          </a:xfrm>
          <a:prstGeom prst="rect">
            <a:avLst/>
          </a:prstGeom>
        </p:spPr>
        <p:txBody>
          <a:bodyPr wrap="square" anchor="ctr" anchorCtr="0">
            <a:noAutofit/>
          </a:bodyPr>
          <a:lstStyle>
            <a:lvl1pPr marL="0" indent="0" algn="ctr">
              <a:lnSpc>
                <a:spcPct val="90000"/>
              </a:lnSpc>
              <a:spcBef>
                <a:spcPts val="0"/>
              </a:spcBef>
              <a:buNone/>
              <a:defRPr sz="1550" b="1">
                <a:solidFill>
                  <a:schemeClr val="accent1"/>
                </a:solidFill>
              </a:defRPr>
            </a:lvl1pPr>
          </a:lstStyle>
          <a:p>
            <a:pPr lvl="0"/>
            <a:r>
              <a:rPr lang="sv-SE" dirty="0"/>
              <a:t>Namn eller kort rubrik</a:t>
            </a:r>
          </a:p>
        </p:txBody>
      </p:sp>
      <p:sp>
        <p:nvSpPr>
          <p:cNvPr id="66" name="Platshållare för text 5">
            <a:extLst>
              <a:ext uri="{FF2B5EF4-FFF2-40B4-BE49-F238E27FC236}">
                <a16:creationId xmlns:a16="http://schemas.microsoft.com/office/drawing/2014/main" id="{6162BA06-3815-448D-AA29-DD04508D5B7C}"/>
              </a:ext>
            </a:extLst>
          </p:cNvPr>
          <p:cNvSpPr>
            <a:spLocks noGrp="1"/>
          </p:cNvSpPr>
          <p:nvPr>
            <p:ph type="body" sz="quarter" idx="37" hasCustomPrompt="1"/>
          </p:nvPr>
        </p:nvSpPr>
        <p:spPr>
          <a:xfrm>
            <a:off x="8188688" y="2482707"/>
            <a:ext cx="1647341" cy="461665"/>
          </a:xfrm>
          <a:prstGeom prst="rect">
            <a:avLst/>
          </a:prstGeom>
        </p:spPr>
        <p:txBody>
          <a:bodyPr wrap="square">
            <a:spAutoFit/>
          </a:bodyPr>
          <a:lstStyle>
            <a:lvl1pPr marL="0" indent="0" algn="ctr">
              <a:lnSpc>
                <a:spcPct val="100000"/>
              </a:lnSpc>
              <a:spcBef>
                <a:spcPts val="0"/>
              </a:spcBef>
              <a:buNone/>
              <a:defRPr sz="1200" b="0"/>
            </a:lvl1pPr>
          </a:lstStyle>
          <a:p>
            <a:pPr lvl="0"/>
            <a:r>
              <a:rPr lang="sv-SE" dirty="0"/>
              <a:t>Kort infotext om bilden ovan.</a:t>
            </a:r>
          </a:p>
        </p:txBody>
      </p:sp>
      <p:sp>
        <p:nvSpPr>
          <p:cNvPr id="67" name="Platshållare för text 5">
            <a:extLst>
              <a:ext uri="{FF2B5EF4-FFF2-40B4-BE49-F238E27FC236}">
                <a16:creationId xmlns:a16="http://schemas.microsoft.com/office/drawing/2014/main" id="{B1E89DE4-1FD8-4ADD-9948-E717EF643996}"/>
              </a:ext>
            </a:extLst>
          </p:cNvPr>
          <p:cNvSpPr>
            <a:spLocks noGrp="1"/>
          </p:cNvSpPr>
          <p:nvPr>
            <p:ph type="body" sz="quarter" idx="38" hasCustomPrompt="1"/>
          </p:nvPr>
        </p:nvSpPr>
        <p:spPr>
          <a:xfrm>
            <a:off x="8188688" y="1943817"/>
            <a:ext cx="1647341" cy="526363"/>
          </a:xfrm>
          <a:prstGeom prst="rect">
            <a:avLst/>
          </a:prstGeom>
        </p:spPr>
        <p:txBody>
          <a:bodyPr wrap="square" anchor="ctr" anchorCtr="0">
            <a:noAutofit/>
          </a:bodyPr>
          <a:lstStyle>
            <a:lvl1pPr marL="0" indent="0" algn="ctr">
              <a:lnSpc>
                <a:spcPct val="90000"/>
              </a:lnSpc>
              <a:spcBef>
                <a:spcPts val="0"/>
              </a:spcBef>
              <a:buNone/>
              <a:defRPr sz="1550" b="1">
                <a:solidFill>
                  <a:schemeClr val="accent1"/>
                </a:solidFill>
              </a:defRPr>
            </a:lvl1pPr>
          </a:lstStyle>
          <a:p>
            <a:pPr lvl="0"/>
            <a:r>
              <a:rPr lang="sv-SE" dirty="0"/>
              <a:t>Namn eller kort rubrik</a:t>
            </a:r>
          </a:p>
        </p:txBody>
      </p:sp>
      <p:sp>
        <p:nvSpPr>
          <p:cNvPr id="69" name="Platshållare för text 5">
            <a:extLst>
              <a:ext uri="{FF2B5EF4-FFF2-40B4-BE49-F238E27FC236}">
                <a16:creationId xmlns:a16="http://schemas.microsoft.com/office/drawing/2014/main" id="{B52378F5-FA94-4222-A058-E96DFCBC43FF}"/>
              </a:ext>
            </a:extLst>
          </p:cNvPr>
          <p:cNvSpPr>
            <a:spLocks noGrp="1"/>
          </p:cNvSpPr>
          <p:nvPr>
            <p:ph type="body" sz="quarter" idx="40" hasCustomPrompt="1"/>
          </p:nvPr>
        </p:nvSpPr>
        <p:spPr>
          <a:xfrm>
            <a:off x="8188688" y="5162641"/>
            <a:ext cx="1647341" cy="461665"/>
          </a:xfrm>
          <a:prstGeom prst="rect">
            <a:avLst/>
          </a:prstGeom>
        </p:spPr>
        <p:txBody>
          <a:bodyPr wrap="square">
            <a:spAutoFit/>
          </a:bodyPr>
          <a:lstStyle>
            <a:lvl1pPr marL="0" indent="0" algn="ctr">
              <a:lnSpc>
                <a:spcPct val="100000"/>
              </a:lnSpc>
              <a:spcBef>
                <a:spcPts val="0"/>
              </a:spcBef>
              <a:buNone/>
              <a:defRPr sz="1200" b="0"/>
            </a:lvl1pPr>
          </a:lstStyle>
          <a:p>
            <a:pPr lvl="0"/>
            <a:r>
              <a:rPr lang="sv-SE" dirty="0"/>
              <a:t>Kort infotext om bilden ovan.</a:t>
            </a:r>
          </a:p>
        </p:txBody>
      </p:sp>
      <p:sp>
        <p:nvSpPr>
          <p:cNvPr id="70" name="Platshållare för text 5">
            <a:extLst>
              <a:ext uri="{FF2B5EF4-FFF2-40B4-BE49-F238E27FC236}">
                <a16:creationId xmlns:a16="http://schemas.microsoft.com/office/drawing/2014/main" id="{05816CF2-2789-4DD7-A7DC-FEABF541DC83}"/>
              </a:ext>
            </a:extLst>
          </p:cNvPr>
          <p:cNvSpPr>
            <a:spLocks noGrp="1"/>
          </p:cNvSpPr>
          <p:nvPr>
            <p:ph type="body" sz="quarter" idx="41" hasCustomPrompt="1"/>
          </p:nvPr>
        </p:nvSpPr>
        <p:spPr>
          <a:xfrm>
            <a:off x="8188688" y="4623751"/>
            <a:ext cx="1647341" cy="526363"/>
          </a:xfrm>
          <a:prstGeom prst="rect">
            <a:avLst/>
          </a:prstGeom>
        </p:spPr>
        <p:txBody>
          <a:bodyPr wrap="square" anchor="ctr" anchorCtr="0">
            <a:noAutofit/>
          </a:bodyPr>
          <a:lstStyle>
            <a:lvl1pPr marL="0" indent="0" algn="ctr">
              <a:lnSpc>
                <a:spcPct val="90000"/>
              </a:lnSpc>
              <a:spcBef>
                <a:spcPts val="0"/>
              </a:spcBef>
              <a:buNone/>
              <a:defRPr sz="1550" b="1">
                <a:solidFill>
                  <a:schemeClr val="accent1"/>
                </a:solidFill>
              </a:defRPr>
            </a:lvl1pPr>
          </a:lstStyle>
          <a:p>
            <a:pPr lvl="0"/>
            <a:r>
              <a:rPr lang="sv-SE" dirty="0"/>
              <a:t>Namn eller kort rubrik</a:t>
            </a:r>
          </a:p>
        </p:txBody>
      </p:sp>
      <p:sp>
        <p:nvSpPr>
          <p:cNvPr id="72" name="Platshållare för text 5">
            <a:extLst>
              <a:ext uri="{FF2B5EF4-FFF2-40B4-BE49-F238E27FC236}">
                <a16:creationId xmlns:a16="http://schemas.microsoft.com/office/drawing/2014/main" id="{D6C43F25-4571-47AF-9BE4-38CE7D7947AD}"/>
              </a:ext>
            </a:extLst>
          </p:cNvPr>
          <p:cNvSpPr>
            <a:spLocks noGrp="1"/>
          </p:cNvSpPr>
          <p:nvPr>
            <p:ph type="body" sz="quarter" idx="43" hasCustomPrompt="1"/>
          </p:nvPr>
        </p:nvSpPr>
        <p:spPr>
          <a:xfrm>
            <a:off x="10193949" y="2482707"/>
            <a:ext cx="1647341" cy="461665"/>
          </a:xfrm>
          <a:prstGeom prst="rect">
            <a:avLst/>
          </a:prstGeom>
        </p:spPr>
        <p:txBody>
          <a:bodyPr wrap="square">
            <a:spAutoFit/>
          </a:bodyPr>
          <a:lstStyle>
            <a:lvl1pPr marL="0" indent="0" algn="ctr">
              <a:lnSpc>
                <a:spcPct val="100000"/>
              </a:lnSpc>
              <a:spcBef>
                <a:spcPts val="0"/>
              </a:spcBef>
              <a:buNone/>
              <a:defRPr sz="1200" b="0"/>
            </a:lvl1pPr>
          </a:lstStyle>
          <a:p>
            <a:pPr lvl="0"/>
            <a:r>
              <a:rPr lang="sv-SE" dirty="0"/>
              <a:t>Kort infotext om bilden ovan.</a:t>
            </a:r>
          </a:p>
        </p:txBody>
      </p:sp>
      <p:sp>
        <p:nvSpPr>
          <p:cNvPr id="73" name="Platshållare för text 5">
            <a:extLst>
              <a:ext uri="{FF2B5EF4-FFF2-40B4-BE49-F238E27FC236}">
                <a16:creationId xmlns:a16="http://schemas.microsoft.com/office/drawing/2014/main" id="{E1413054-F59C-4AE6-996F-1DA76C9C8A2A}"/>
              </a:ext>
            </a:extLst>
          </p:cNvPr>
          <p:cNvSpPr>
            <a:spLocks noGrp="1"/>
          </p:cNvSpPr>
          <p:nvPr>
            <p:ph type="body" sz="quarter" idx="44" hasCustomPrompt="1"/>
          </p:nvPr>
        </p:nvSpPr>
        <p:spPr>
          <a:xfrm>
            <a:off x="10193949" y="1943817"/>
            <a:ext cx="1647341" cy="526363"/>
          </a:xfrm>
          <a:prstGeom prst="rect">
            <a:avLst/>
          </a:prstGeom>
        </p:spPr>
        <p:txBody>
          <a:bodyPr wrap="square" anchor="ctr" anchorCtr="0">
            <a:noAutofit/>
          </a:bodyPr>
          <a:lstStyle>
            <a:lvl1pPr marL="0" indent="0" algn="ctr">
              <a:lnSpc>
                <a:spcPct val="90000"/>
              </a:lnSpc>
              <a:spcBef>
                <a:spcPts val="0"/>
              </a:spcBef>
              <a:buNone/>
              <a:defRPr sz="1550" b="1">
                <a:solidFill>
                  <a:schemeClr val="accent1"/>
                </a:solidFill>
              </a:defRPr>
            </a:lvl1pPr>
          </a:lstStyle>
          <a:p>
            <a:pPr lvl="0"/>
            <a:r>
              <a:rPr lang="sv-SE" dirty="0"/>
              <a:t>Namn eller kort rubrik</a:t>
            </a:r>
          </a:p>
        </p:txBody>
      </p:sp>
      <p:sp>
        <p:nvSpPr>
          <p:cNvPr id="75" name="Platshållare för text 5">
            <a:extLst>
              <a:ext uri="{FF2B5EF4-FFF2-40B4-BE49-F238E27FC236}">
                <a16:creationId xmlns:a16="http://schemas.microsoft.com/office/drawing/2014/main" id="{41F4DB74-1A04-4B65-ADB7-2C74142CD92A}"/>
              </a:ext>
            </a:extLst>
          </p:cNvPr>
          <p:cNvSpPr>
            <a:spLocks noGrp="1"/>
          </p:cNvSpPr>
          <p:nvPr>
            <p:ph type="body" sz="quarter" idx="46" hasCustomPrompt="1"/>
          </p:nvPr>
        </p:nvSpPr>
        <p:spPr>
          <a:xfrm>
            <a:off x="10193949" y="5162641"/>
            <a:ext cx="1647341" cy="461665"/>
          </a:xfrm>
          <a:prstGeom prst="rect">
            <a:avLst/>
          </a:prstGeom>
        </p:spPr>
        <p:txBody>
          <a:bodyPr wrap="square">
            <a:spAutoFit/>
          </a:bodyPr>
          <a:lstStyle>
            <a:lvl1pPr marL="0" indent="0" algn="ctr">
              <a:lnSpc>
                <a:spcPct val="100000"/>
              </a:lnSpc>
              <a:spcBef>
                <a:spcPts val="0"/>
              </a:spcBef>
              <a:buNone/>
              <a:defRPr sz="1200" b="0"/>
            </a:lvl1pPr>
          </a:lstStyle>
          <a:p>
            <a:pPr lvl="0"/>
            <a:r>
              <a:rPr lang="sv-SE" dirty="0"/>
              <a:t>Kort infotext om bilden ovan.</a:t>
            </a:r>
          </a:p>
        </p:txBody>
      </p:sp>
      <p:sp>
        <p:nvSpPr>
          <p:cNvPr id="76" name="Platshållare för text 5">
            <a:extLst>
              <a:ext uri="{FF2B5EF4-FFF2-40B4-BE49-F238E27FC236}">
                <a16:creationId xmlns:a16="http://schemas.microsoft.com/office/drawing/2014/main" id="{67CD4A58-C7F5-4193-B3D7-010B3DF04E20}"/>
              </a:ext>
            </a:extLst>
          </p:cNvPr>
          <p:cNvSpPr>
            <a:spLocks noGrp="1"/>
          </p:cNvSpPr>
          <p:nvPr>
            <p:ph type="body" sz="quarter" idx="47" hasCustomPrompt="1"/>
          </p:nvPr>
        </p:nvSpPr>
        <p:spPr>
          <a:xfrm>
            <a:off x="10193949" y="4623751"/>
            <a:ext cx="1647341" cy="526363"/>
          </a:xfrm>
          <a:prstGeom prst="rect">
            <a:avLst/>
          </a:prstGeom>
        </p:spPr>
        <p:txBody>
          <a:bodyPr wrap="square" anchor="ctr" anchorCtr="0">
            <a:noAutofit/>
          </a:bodyPr>
          <a:lstStyle>
            <a:lvl1pPr marL="0" indent="0" algn="ctr">
              <a:lnSpc>
                <a:spcPct val="90000"/>
              </a:lnSpc>
              <a:spcBef>
                <a:spcPts val="0"/>
              </a:spcBef>
              <a:buNone/>
              <a:defRPr sz="1550" b="1">
                <a:solidFill>
                  <a:schemeClr val="accent1"/>
                </a:solidFill>
              </a:defRPr>
            </a:lvl1pPr>
          </a:lstStyle>
          <a:p>
            <a:pPr lvl="0"/>
            <a:r>
              <a:rPr lang="sv-SE" dirty="0"/>
              <a:t>Namn eller kort rubrik</a:t>
            </a:r>
          </a:p>
        </p:txBody>
      </p:sp>
      <p:sp>
        <p:nvSpPr>
          <p:cNvPr id="77" name="Rektangel 76">
            <a:extLst>
              <a:ext uri="{FF2B5EF4-FFF2-40B4-BE49-F238E27FC236}">
                <a16:creationId xmlns:a16="http://schemas.microsoft.com/office/drawing/2014/main" id="{CAA75E1C-9DAB-4D3B-9876-EEF3F0FAA680}"/>
              </a:ext>
            </a:extLst>
          </p:cNvPr>
          <p:cNvSpPr/>
          <p:nvPr userDrawn="1"/>
        </p:nvSpPr>
        <p:spPr>
          <a:xfrm>
            <a:off x="0" y="0"/>
            <a:ext cx="3631350" cy="6876000"/>
          </a:xfrm>
          <a:prstGeom prst="rect">
            <a:avLst/>
          </a:prstGeom>
          <a:solidFill>
            <a:schemeClr val="tx2">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8" name="Rubrik 1">
            <a:extLst>
              <a:ext uri="{FF2B5EF4-FFF2-40B4-BE49-F238E27FC236}">
                <a16:creationId xmlns:a16="http://schemas.microsoft.com/office/drawing/2014/main" id="{98A9A84D-99AE-472C-878D-873C817C5929}"/>
              </a:ext>
            </a:extLst>
          </p:cNvPr>
          <p:cNvSpPr>
            <a:spLocks noGrp="1"/>
          </p:cNvSpPr>
          <p:nvPr>
            <p:ph type="title" hasCustomPrompt="1"/>
          </p:nvPr>
        </p:nvSpPr>
        <p:spPr>
          <a:xfrm>
            <a:off x="328033" y="486662"/>
            <a:ext cx="2915681" cy="2852737"/>
          </a:xfrm>
        </p:spPr>
        <p:txBody>
          <a:bodyPr anchor="t">
            <a:normAutofit/>
          </a:bodyPr>
          <a:lstStyle>
            <a:lvl1pPr>
              <a:lnSpc>
                <a:spcPts val="4800"/>
              </a:lnSpc>
              <a:defRPr sz="4800"/>
            </a:lvl1pPr>
          </a:lstStyle>
          <a:p>
            <a:r>
              <a:rPr lang="sv-SE" dirty="0"/>
              <a:t>Personal-porträtt /bilder med kort </a:t>
            </a:r>
            <a:br>
              <a:rPr lang="sv-SE" dirty="0"/>
            </a:br>
            <a:r>
              <a:rPr lang="sv-SE" dirty="0"/>
              <a:t>info</a:t>
            </a:r>
          </a:p>
        </p:txBody>
      </p:sp>
      <p:sp>
        <p:nvSpPr>
          <p:cNvPr id="5" name="Platshållare för sidfot 4">
            <a:extLst>
              <a:ext uri="{FF2B5EF4-FFF2-40B4-BE49-F238E27FC236}">
                <a16:creationId xmlns:a16="http://schemas.microsoft.com/office/drawing/2014/main" id="{91B65D34-2930-462C-BDF8-A2E5897DB79E}"/>
              </a:ext>
            </a:extLst>
          </p:cNvPr>
          <p:cNvSpPr>
            <a:spLocks noGrp="1"/>
          </p:cNvSpPr>
          <p:nvPr>
            <p:ph type="ftr" sz="quarter" idx="48"/>
          </p:nvPr>
        </p:nvSpPr>
        <p:spPr>
          <a:xfrm>
            <a:off x="4178166" y="6015349"/>
            <a:ext cx="5880234" cy="479525"/>
          </a:xfrm>
        </p:spPr>
        <p:txBody>
          <a:bodyPr/>
          <a:lstStyle/>
          <a:p>
            <a:r>
              <a:rPr lang="sv-SE"/>
              <a:t>Sidfot</a:t>
            </a:r>
            <a:endParaRPr lang="sv-SE" dirty="0"/>
          </a:p>
        </p:txBody>
      </p:sp>
    </p:spTree>
    <p:extLst>
      <p:ext uri="{BB962C8B-B14F-4D97-AF65-F5344CB8AC3E}">
        <p14:creationId xmlns:p14="http://schemas.microsoft.com/office/powerpoint/2010/main" val="337080422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Nyckeltal">
    <p:spTree>
      <p:nvGrpSpPr>
        <p:cNvPr id="1" name=""/>
        <p:cNvGrpSpPr/>
        <p:nvPr/>
      </p:nvGrpSpPr>
      <p:grpSpPr>
        <a:xfrm>
          <a:off x="0" y="0"/>
          <a:ext cx="0" cy="0"/>
          <a:chOff x="0" y="0"/>
          <a:chExt cx="0" cy="0"/>
        </a:xfrm>
      </p:grpSpPr>
      <p:sp>
        <p:nvSpPr>
          <p:cNvPr id="28" name="Rektangel: rundade hörn 27">
            <a:extLst>
              <a:ext uri="{FF2B5EF4-FFF2-40B4-BE49-F238E27FC236}">
                <a16:creationId xmlns:a16="http://schemas.microsoft.com/office/drawing/2014/main" id="{A8403014-2E7D-41C1-BECE-BEB5B4F72D47}"/>
              </a:ext>
            </a:extLst>
          </p:cNvPr>
          <p:cNvSpPr>
            <a:spLocks noChangeAspect="1"/>
          </p:cNvSpPr>
          <p:nvPr userDrawn="1"/>
        </p:nvSpPr>
        <p:spPr>
          <a:xfrm>
            <a:off x="9213500" y="2781896"/>
            <a:ext cx="2340000" cy="2340000"/>
          </a:xfrm>
          <a:prstGeom prst="roundRect">
            <a:avLst>
              <a:gd name="adj" fmla="val 9983"/>
            </a:avLst>
          </a:prstGeom>
          <a:solidFill>
            <a:schemeClr val="accent6">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sv-SE"/>
          </a:p>
        </p:txBody>
      </p:sp>
      <p:sp>
        <p:nvSpPr>
          <p:cNvPr id="26" name="Rektangel: rundade hörn 25">
            <a:extLst>
              <a:ext uri="{FF2B5EF4-FFF2-40B4-BE49-F238E27FC236}">
                <a16:creationId xmlns:a16="http://schemas.microsoft.com/office/drawing/2014/main" id="{DCAE7237-B494-4D08-9959-3693625EF21C}"/>
              </a:ext>
            </a:extLst>
          </p:cNvPr>
          <p:cNvSpPr>
            <a:spLocks noChangeAspect="1"/>
          </p:cNvSpPr>
          <p:nvPr userDrawn="1"/>
        </p:nvSpPr>
        <p:spPr>
          <a:xfrm>
            <a:off x="6322413" y="2772633"/>
            <a:ext cx="2340000" cy="2340000"/>
          </a:xfrm>
          <a:prstGeom prst="roundRect">
            <a:avLst>
              <a:gd name="adj" fmla="val 9983"/>
            </a:avLst>
          </a:prstGeom>
          <a:solidFill>
            <a:schemeClr val="accent4">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sv-SE"/>
          </a:p>
        </p:txBody>
      </p:sp>
      <p:sp>
        <p:nvSpPr>
          <p:cNvPr id="25" name="Rektangel: rundade hörn 24">
            <a:extLst>
              <a:ext uri="{FF2B5EF4-FFF2-40B4-BE49-F238E27FC236}">
                <a16:creationId xmlns:a16="http://schemas.microsoft.com/office/drawing/2014/main" id="{E33F94FE-3C1F-4136-B912-0FD17871ADD8}"/>
              </a:ext>
            </a:extLst>
          </p:cNvPr>
          <p:cNvSpPr>
            <a:spLocks noChangeAspect="1"/>
          </p:cNvSpPr>
          <p:nvPr userDrawn="1"/>
        </p:nvSpPr>
        <p:spPr>
          <a:xfrm>
            <a:off x="3431081" y="2772633"/>
            <a:ext cx="2340000" cy="2340000"/>
          </a:xfrm>
          <a:prstGeom prst="roundRect">
            <a:avLst>
              <a:gd name="adj" fmla="val 9983"/>
            </a:avLst>
          </a:prstGeom>
          <a:solidFill>
            <a:schemeClr val="accent3">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sv-SE"/>
          </a:p>
        </p:txBody>
      </p:sp>
      <p:sp>
        <p:nvSpPr>
          <p:cNvPr id="2" name="Rektangel: rundade hörn 1">
            <a:extLst>
              <a:ext uri="{FF2B5EF4-FFF2-40B4-BE49-F238E27FC236}">
                <a16:creationId xmlns:a16="http://schemas.microsoft.com/office/drawing/2014/main" id="{FAFD92F6-D2CC-FD49-A0C5-ADAE34D53B36}"/>
              </a:ext>
            </a:extLst>
          </p:cNvPr>
          <p:cNvSpPr>
            <a:spLocks noChangeAspect="1"/>
          </p:cNvSpPr>
          <p:nvPr userDrawn="1"/>
        </p:nvSpPr>
        <p:spPr>
          <a:xfrm>
            <a:off x="539749" y="2772633"/>
            <a:ext cx="2340000" cy="2340000"/>
          </a:xfrm>
          <a:prstGeom prst="roundRect">
            <a:avLst>
              <a:gd name="adj" fmla="val 9983"/>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sv-SE"/>
          </a:p>
        </p:txBody>
      </p:sp>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6" name="Platshållare för text 5">
            <a:extLst>
              <a:ext uri="{FF2B5EF4-FFF2-40B4-BE49-F238E27FC236}">
                <a16:creationId xmlns:a16="http://schemas.microsoft.com/office/drawing/2014/main" id="{7FBD5C99-0507-DB47-B477-A4B6265E284A}"/>
              </a:ext>
            </a:extLst>
          </p:cNvPr>
          <p:cNvSpPr>
            <a:spLocks noGrp="1"/>
          </p:cNvSpPr>
          <p:nvPr>
            <p:ph type="body" sz="quarter" idx="16" hasCustomPrompt="1"/>
          </p:nvPr>
        </p:nvSpPr>
        <p:spPr>
          <a:xfrm>
            <a:off x="539749" y="4152531"/>
            <a:ext cx="2339999" cy="664783"/>
          </a:xfrm>
          <a:prstGeom prst="rect">
            <a:avLst/>
          </a:prstGeom>
        </p:spPr>
        <p:txBody>
          <a:bodyPr lIns="108000" tIns="108000" rIns="108000" bIns="108000">
            <a:noAutofit/>
          </a:bodyPr>
          <a:lstStyle>
            <a:lvl1pPr marL="0" indent="0" algn="ctr">
              <a:lnSpc>
                <a:spcPct val="90000"/>
              </a:lnSpc>
              <a:spcBef>
                <a:spcPts val="0"/>
              </a:spcBef>
              <a:buNone/>
              <a:defRPr sz="1400">
                <a:solidFill>
                  <a:schemeClr val="tx1"/>
                </a:solidFill>
              </a:defRPr>
            </a:lvl1pPr>
          </a:lstStyle>
          <a:p>
            <a:pPr lvl="0"/>
            <a:r>
              <a:rPr lang="sv-SE" dirty="0"/>
              <a:t>Här står en förklarande text som kan vara upp till tre rader</a:t>
            </a:r>
          </a:p>
        </p:txBody>
      </p:sp>
      <p:sp>
        <p:nvSpPr>
          <p:cNvPr id="11" name="Platshållare för text 4">
            <a:extLst>
              <a:ext uri="{FF2B5EF4-FFF2-40B4-BE49-F238E27FC236}">
                <a16:creationId xmlns:a16="http://schemas.microsoft.com/office/drawing/2014/main" id="{B8135105-29BC-624A-8540-236D46084594}"/>
              </a:ext>
            </a:extLst>
          </p:cNvPr>
          <p:cNvSpPr>
            <a:spLocks noGrp="1"/>
          </p:cNvSpPr>
          <p:nvPr>
            <p:ph type="body" sz="quarter" idx="3" hasCustomPrompt="1"/>
          </p:nvPr>
        </p:nvSpPr>
        <p:spPr>
          <a:xfrm>
            <a:off x="539750" y="1426789"/>
            <a:ext cx="11013750" cy="920161"/>
          </a:xfrm>
          <a:prstGeom prst="rect">
            <a:avLst/>
          </a:prstGeom>
        </p:spPr>
        <p:txBody>
          <a:bodyPr anchor="t">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dirty="0"/>
              <a:t>Ingress som är placerad på en spalt, där det står </a:t>
            </a:r>
            <a:r>
              <a:rPr lang="sv-SE" dirty="0" err="1"/>
              <a:t>lorem</a:t>
            </a:r>
            <a:r>
              <a:rPr lang="sv-SE" dirty="0"/>
              <a:t> </a:t>
            </a:r>
            <a:r>
              <a:rPr lang="sv-SE" dirty="0" err="1"/>
              <a:t>ipsum</a:t>
            </a:r>
            <a:r>
              <a:rPr lang="sv-SE" dirty="0"/>
              <a:t> </a:t>
            </a:r>
            <a:r>
              <a:rPr lang="sv-SE" dirty="0" err="1"/>
              <a:t>dolor</a:t>
            </a:r>
            <a:r>
              <a:rPr lang="sv-SE" dirty="0"/>
              <a:t> set </a:t>
            </a:r>
            <a:r>
              <a:rPr lang="sv-SE" dirty="0" err="1"/>
              <a:t>indurum</a:t>
            </a:r>
            <a:r>
              <a:rPr lang="sv-SE" dirty="0"/>
              <a:t>.</a:t>
            </a:r>
          </a:p>
        </p:txBody>
      </p:sp>
      <p:sp>
        <p:nvSpPr>
          <p:cNvPr id="27" name="Platshållare för text 5">
            <a:extLst>
              <a:ext uri="{FF2B5EF4-FFF2-40B4-BE49-F238E27FC236}">
                <a16:creationId xmlns:a16="http://schemas.microsoft.com/office/drawing/2014/main" id="{B7092ACF-D24C-7240-B97C-86733D6E5E85}"/>
              </a:ext>
            </a:extLst>
          </p:cNvPr>
          <p:cNvSpPr>
            <a:spLocks noGrp="1"/>
          </p:cNvSpPr>
          <p:nvPr>
            <p:ph type="body" sz="quarter" idx="20" hasCustomPrompt="1"/>
          </p:nvPr>
        </p:nvSpPr>
        <p:spPr>
          <a:xfrm>
            <a:off x="539749" y="3028357"/>
            <a:ext cx="2339999" cy="1102290"/>
          </a:xfrm>
          <a:prstGeom prst="rect">
            <a:avLst/>
          </a:prstGeom>
        </p:spPr>
        <p:txBody>
          <a:bodyPr lIns="108000" tIns="108000" rIns="108000" bIns="108000">
            <a:noAutofit/>
          </a:bodyPr>
          <a:lstStyle>
            <a:lvl1pPr marL="0" indent="0" algn="ctr">
              <a:buNone/>
              <a:defRPr sz="6000" b="1">
                <a:solidFill>
                  <a:schemeClr val="tx1"/>
                </a:solidFill>
              </a:defRPr>
            </a:lvl1pPr>
          </a:lstStyle>
          <a:p>
            <a:pPr lvl="0"/>
            <a:r>
              <a:rPr lang="sv-SE" dirty="0"/>
              <a:t>XX</a:t>
            </a:r>
          </a:p>
        </p:txBody>
      </p:sp>
      <p:cxnSp>
        <p:nvCxnSpPr>
          <p:cNvPr id="5" name="Rak 4">
            <a:extLst>
              <a:ext uri="{FF2B5EF4-FFF2-40B4-BE49-F238E27FC236}">
                <a16:creationId xmlns:a16="http://schemas.microsoft.com/office/drawing/2014/main" id="{FE3EC12B-126B-B444-92F6-DAF95D0C4614}"/>
              </a:ext>
            </a:extLst>
          </p:cNvPr>
          <p:cNvCxnSpPr>
            <a:cxnSpLocks/>
          </p:cNvCxnSpPr>
          <p:nvPr userDrawn="1"/>
        </p:nvCxnSpPr>
        <p:spPr>
          <a:xfrm>
            <a:off x="719749" y="4063985"/>
            <a:ext cx="198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latshållare för text 5">
            <a:extLst>
              <a:ext uri="{FF2B5EF4-FFF2-40B4-BE49-F238E27FC236}">
                <a16:creationId xmlns:a16="http://schemas.microsoft.com/office/drawing/2014/main" id="{FCC53D7C-2DAD-7C4F-AD4C-046A915CB22F}"/>
              </a:ext>
            </a:extLst>
          </p:cNvPr>
          <p:cNvSpPr>
            <a:spLocks noGrp="1"/>
          </p:cNvSpPr>
          <p:nvPr>
            <p:ph type="body" sz="quarter" idx="21" hasCustomPrompt="1"/>
          </p:nvPr>
        </p:nvSpPr>
        <p:spPr>
          <a:xfrm>
            <a:off x="9213751" y="4152531"/>
            <a:ext cx="2339999" cy="664783"/>
          </a:xfrm>
          <a:prstGeom prst="rect">
            <a:avLst/>
          </a:prstGeom>
        </p:spPr>
        <p:txBody>
          <a:bodyPr lIns="108000" tIns="108000" rIns="108000" bIns="108000">
            <a:noAutofit/>
          </a:bodyPr>
          <a:lstStyle>
            <a:lvl1pPr marL="0" indent="0" algn="ctr">
              <a:lnSpc>
                <a:spcPct val="90000"/>
              </a:lnSpc>
              <a:spcBef>
                <a:spcPts val="0"/>
              </a:spcBef>
              <a:buNone/>
              <a:defRPr sz="1400">
                <a:solidFill>
                  <a:schemeClr val="tx1"/>
                </a:solidFill>
              </a:defRPr>
            </a:lvl1pPr>
          </a:lstStyle>
          <a:p>
            <a:pPr lvl="0"/>
            <a:r>
              <a:rPr lang="sv-SE" dirty="0"/>
              <a:t>Här står en förklarande text som kan vara upp till tre rader</a:t>
            </a:r>
          </a:p>
        </p:txBody>
      </p:sp>
      <p:sp>
        <p:nvSpPr>
          <p:cNvPr id="33" name="Platshållare för text 5">
            <a:extLst>
              <a:ext uri="{FF2B5EF4-FFF2-40B4-BE49-F238E27FC236}">
                <a16:creationId xmlns:a16="http://schemas.microsoft.com/office/drawing/2014/main" id="{F9B9ABD4-390B-7C4A-9347-A5C29A0845CA}"/>
              </a:ext>
            </a:extLst>
          </p:cNvPr>
          <p:cNvSpPr>
            <a:spLocks noGrp="1"/>
          </p:cNvSpPr>
          <p:nvPr>
            <p:ph type="body" sz="quarter" idx="22" hasCustomPrompt="1"/>
          </p:nvPr>
        </p:nvSpPr>
        <p:spPr>
          <a:xfrm>
            <a:off x="9213751" y="3028357"/>
            <a:ext cx="2339999" cy="1102290"/>
          </a:xfrm>
          <a:prstGeom prst="rect">
            <a:avLst/>
          </a:prstGeom>
        </p:spPr>
        <p:txBody>
          <a:bodyPr lIns="108000" tIns="108000" rIns="108000" bIns="108000">
            <a:noAutofit/>
          </a:bodyPr>
          <a:lstStyle>
            <a:lvl1pPr marL="0" indent="0" algn="ctr">
              <a:buNone/>
              <a:defRPr sz="6000" b="1">
                <a:solidFill>
                  <a:schemeClr val="tx1"/>
                </a:solidFill>
              </a:defRPr>
            </a:lvl1pPr>
          </a:lstStyle>
          <a:p>
            <a:pPr lvl="0"/>
            <a:r>
              <a:rPr lang="sv-SE" dirty="0"/>
              <a:t>XX</a:t>
            </a:r>
          </a:p>
        </p:txBody>
      </p:sp>
      <p:cxnSp>
        <p:nvCxnSpPr>
          <p:cNvPr id="34" name="Rak 33">
            <a:extLst>
              <a:ext uri="{FF2B5EF4-FFF2-40B4-BE49-F238E27FC236}">
                <a16:creationId xmlns:a16="http://schemas.microsoft.com/office/drawing/2014/main" id="{9770BADE-998E-0447-A6EB-A9ED450731C5}"/>
              </a:ext>
            </a:extLst>
          </p:cNvPr>
          <p:cNvCxnSpPr>
            <a:cxnSpLocks/>
          </p:cNvCxnSpPr>
          <p:nvPr userDrawn="1"/>
        </p:nvCxnSpPr>
        <p:spPr>
          <a:xfrm>
            <a:off x="9393751" y="4063985"/>
            <a:ext cx="198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latshållare för text 5">
            <a:extLst>
              <a:ext uri="{FF2B5EF4-FFF2-40B4-BE49-F238E27FC236}">
                <a16:creationId xmlns:a16="http://schemas.microsoft.com/office/drawing/2014/main" id="{4FEA0930-1FA6-7848-962B-873704FFEC7B}"/>
              </a:ext>
            </a:extLst>
          </p:cNvPr>
          <p:cNvSpPr>
            <a:spLocks noGrp="1"/>
          </p:cNvSpPr>
          <p:nvPr>
            <p:ph type="body" sz="quarter" idx="23" hasCustomPrompt="1"/>
          </p:nvPr>
        </p:nvSpPr>
        <p:spPr>
          <a:xfrm>
            <a:off x="3431084" y="4152531"/>
            <a:ext cx="2339999" cy="664783"/>
          </a:xfrm>
          <a:prstGeom prst="rect">
            <a:avLst/>
          </a:prstGeom>
        </p:spPr>
        <p:txBody>
          <a:bodyPr lIns="108000" tIns="108000" rIns="108000" bIns="108000">
            <a:noAutofit/>
          </a:bodyPr>
          <a:lstStyle>
            <a:lvl1pPr marL="0" indent="0" algn="ctr">
              <a:lnSpc>
                <a:spcPct val="90000"/>
              </a:lnSpc>
              <a:spcBef>
                <a:spcPts val="0"/>
              </a:spcBef>
              <a:buNone/>
              <a:defRPr sz="1400">
                <a:solidFill>
                  <a:schemeClr val="tx1"/>
                </a:solidFill>
              </a:defRPr>
            </a:lvl1pPr>
          </a:lstStyle>
          <a:p>
            <a:pPr lvl="0"/>
            <a:r>
              <a:rPr lang="sv-SE" dirty="0"/>
              <a:t>Här står en förklarande text som kan vara upp till tre rader</a:t>
            </a:r>
          </a:p>
        </p:txBody>
      </p:sp>
      <p:sp>
        <p:nvSpPr>
          <p:cNvPr id="37" name="Platshållare för text 5">
            <a:extLst>
              <a:ext uri="{FF2B5EF4-FFF2-40B4-BE49-F238E27FC236}">
                <a16:creationId xmlns:a16="http://schemas.microsoft.com/office/drawing/2014/main" id="{3CC347B0-17A9-0F4B-BA69-798114E223D4}"/>
              </a:ext>
            </a:extLst>
          </p:cNvPr>
          <p:cNvSpPr>
            <a:spLocks noGrp="1"/>
          </p:cNvSpPr>
          <p:nvPr>
            <p:ph type="body" sz="quarter" idx="24" hasCustomPrompt="1"/>
          </p:nvPr>
        </p:nvSpPr>
        <p:spPr>
          <a:xfrm>
            <a:off x="3431085" y="3028357"/>
            <a:ext cx="2339999" cy="1102290"/>
          </a:xfrm>
          <a:prstGeom prst="rect">
            <a:avLst/>
          </a:prstGeom>
        </p:spPr>
        <p:txBody>
          <a:bodyPr lIns="108000" tIns="108000" rIns="108000" bIns="108000">
            <a:noAutofit/>
          </a:bodyPr>
          <a:lstStyle>
            <a:lvl1pPr marL="0" indent="0" algn="ctr">
              <a:buNone/>
              <a:defRPr sz="6000" b="1">
                <a:solidFill>
                  <a:schemeClr val="tx1"/>
                </a:solidFill>
              </a:defRPr>
            </a:lvl1pPr>
          </a:lstStyle>
          <a:p>
            <a:pPr lvl="0"/>
            <a:r>
              <a:rPr lang="sv-SE" dirty="0"/>
              <a:t>XX</a:t>
            </a:r>
          </a:p>
        </p:txBody>
      </p:sp>
      <p:cxnSp>
        <p:nvCxnSpPr>
          <p:cNvPr id="38" name="Rak 37">
            <a:extLst>
              <a:ext uri="{FF2B5EF4-FFF2-40B4-BE49-F238E27FC236}">
                <a16:creationId xmlns:a16="http://schemas.microsoft.com/office/drawing/2014/main" id="{B7A5F996-220A-E240-AC69-BA669CA754E7}"/>
              </a:ext>
            </a:extLst>
          </p:cNvPr>
          <p:cNvCxnSpPr>
            <a:cxnSpLocks/>
          </p:cNvCxnSpPr>
          <p:nvPr userDrawn="1"/>
        </p:nvCxnSpPr>
        <p:spPr>
          <a:xfrm>
            <a:off x="3611084" y="4063985"/>
            <a:ext cx="198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Platshållare för text 5">
            <a:extLst>
              <a:ext uri="{FF2B5EF4-FFF2-40B4-BE49-F238E27FC236}">
                <a16:creationId xmlns:a16="http://schemas.microsoft.com/office/drawing/2014/main" id="{220367D0-891E-464D-AA3B-45B2A9298CF7}"/>
              </a:ext>
            </a:extLst>
          </p:cNvPr>
          <p:cNvSpPr>
            <a:spLocks noGrp="1"/>
          </p:cNvSpPr>
          <p:nvPr>
            <p:ph type="body" sz="quarter" idx="25" hasCustomPrompt="1"/>
          </p:nvPr>
        </p:nvSpPr>
        <p:spPr>
          <a:xfrm>
            <a:off x="6322418" y="4152531"/>
            <a:ext cx="2339999" cy="664783"/>
          </a:xfrm>
          <a:prstGeom prst="rect">
            <a:avLst/>
          </a:prstGeom>
        </p:spPr>
        <p:txBody>
          <a:bodyPr lIns="108000" tIns="108000" rIns="108000" bIns="108000">
            <a:noAutofit/>
          </a:bodyPr>
          <a:lstStyle>
            <a:lvl1pPr marL="0" indent="0" algn="ctr">
              <a:lnSpc>
                <a:spcPct val="90000"/>
              </a:lnSpc>
              <a:spcBef>
                <a:spcPts val="0"/>
              </a:spcBef>
              <a:buNone/>
              <a:defRPr sz="1400">
                <a:solidFill>
                  <a:schemeClr val="tx1"/>
                </a:solidFill>
              </a:defRPr>
            </a:lvl1pPr>
          </a:lstStyle>
          <a:p>
            <a:pPr lvl="0"/>
            <a:r>
              <a:rPr lang="sv-SE" dirty="0"/>
              <a:t>Här står en förklarande text som kan vara upp till tre rader</a:t>
            </a:r>
          </a:p>
        </p:txBody>
      </p:sp>
      <p:sp>
        <p:nvSpPr>
          <p:cNvPr id="41" name="Platshållare för text 5">
            <a:extLst>
              <a:ext uri="{FF2B5EF4-FFF2-40B4-BE49-F238E27FC236}">
                <a16:creationId xmlns:a16="http://schemas.microsoft.com/office/drawing/2014/main" id="{87EB278D-2E18-0D4F-82F0-94ABA04279B7}"/>
              </a:ext>
            </a:extLst>
          </p:cNvPr>
          <p:cNvSpPr>
            <a:spLocks noGrp="1"/>
          </p:cNvSpPr>
          <p:nvPr>
            <p:ph type="body" sz="quarter" idx="26" hasCustomPrompt="1"/>
          </p:nvPr>
        </p:nvSpPr>
        <p:spPr>
          <a:xfrm>
            <a:off x="6322419" y="3028357"/>
            <a:ext cx="2339999" cy="1102290"/>
          </a:xfrm>
          <a:prstGeom prst="rect">
            <a:avLst/>
          </a:prstGeom>
        </p:spPr>
        <p:txBody>
          <a:bodyPr lIns="108000" tIns="108000" rIns="108000" bIns="108000">
            <a:noAutofit/>
          </a:bodyPr>
          <a:lstStyle>
            <a:lvl1pPr marL="0" indent="0" algn="ctr">
              <a:buNone/>
              <a:defRPr sz="6000" b="1">
                <a:solidFill>
                  <a:schemeClr val="tx1"/>
                </a:solidFill>
              </a:defRPr>
            </a:lvl1pPr>
          </a:lstStyle>
          <a:p>
            <a:pPr lvl="0"/>
            <a:r>
              <a:rPr lang="sv-SE" dirty="0"/>
              <a:t>XX</a:t>
            </a:r>
          </a:p>
        </p:txBody>
      </p:sp>
      <p:cxnSp>
        <p:nvCxnSpPr>
          <p:cNvPr id="42" name="Rak 41">
            <a:extLst>
              <a:ext uri="{FF2B5EF4-FFF2-40B4-BE49-F238E27FC236}">
                <a16:creationId xmlns:a16="http://schemas.microsoft.com/office/drawing/2014/main" id="{8595A28B-F466-6641-815F-05ECA94BDB99}"/>
              </a:ext>
            </a:extLst>
          </p:cNvPr>
          <p:cNvCxnSpPr>
            <a:cxnSpLocks/>
          </p:cNvCxnSpPr>
          <p:nvPr userDrawn="1"/>
        </p:nvCxnSpPr>
        <p:spPr>
          <a:xfrm>
            <a:off x="6502418" y="4063985"/>
            <a:ext cx="198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23" name="Bildobjekt 6">
            <a:extLst>
              <a:ext uri="{FF2B5EF4-FFF2-40B4-BE49-F238E27FC236}">
                <a16:creationId xmlns:a16="http://schemas.microsoft.com/office/drawing/2014/main" id="{F79B6826-6772-4869-8A73-EECA6A06616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3" name="Rubrik 2">
            <a:extLst>
              <a:ext uri="{FF2B5EF4-FFF2-40B4-BE49-F238E27FC236}">
                <a16:creationId xmlns:a16="http://schemas.microsoft.com/office/drawing/2014/main" id="{1D8E3B11-69EF-4E26-B05D-26F4FC133007}"/>
              </a:ext>
            </a:extLst>
          </p:cNvPr>
          <p:cNvSpPr>
            <a:spLocks noGrp="1"/>
          </p:cNvSpPr>
          <p:nvPr>
            <p:ph type="title" hasCustomPrompt="1"/>
          </p:nvPr>
        </p:nvSpPr>
        <p:spPr/>
        <p:txBody>
          <a:bodyPr/>
          <a:lstStyle/>
          <a:p>
            <a:r>
              <a:rPr lang="sv-SE" sz="4000" dirty="0"/>
              <a:t>Nyckeltal</a:t>
            </a:r>
          </a:p>
        </p:txBody>
      </p:sp>
      <p:sp>
        <p:nvSpPr>
          <p:cNvPr id="4" name="Platshållare för sidfot 3">
            <a:extLst>
              <a:ext uri="{FF2B5EF4-FFF2-40B4-BE49-F238E27FC236}">
                <a16:creationId xmlns:a16="http://schemas.microsoft.com/office/drawing/2014/main" id="{FDF9BDE6-0E5C-4A59-838E-1723F2103C5A}"/>
              </a:ext>
            </a:extLst>
          </p:cNvPr>
          <p:cNvSpPr>
            <a:spLocks noGrp="1"/>
          </p:cNvSpPr>
          <p:nvPr>
            <p:ph type="ftr" sz="quarter" idx="27"/>
          </p:nvPr>
        </p:nvSpPr>
        <p:spPr>
          <a:xfrm>
            <a:off x="539749" y="6033839"/>
            <a:ext cx="9518400" cy="479525"/>
          </a:xfrm>
        </p:spPr>
        <p:txBody>
          <a:bodyPr/>
          <a:lstStyle/>
          <a:p>
            <a:r>
              <a:rPr lang="sv-SE"/>
              <a:t>Sidfot</a:t>
            </a:r>
            <a:endParaRPr lang="sv-SE" dirty="0"/>
          </a:p>
        </p:txBody>
      </p:sp>
    </p:spTree>
    <p:extLst>
      <p:ext uri="{BB962C8B-B14F-4D97-AF65-F5344CB8AC3E}">
        <p14:creationId xmlns:p14="http://schemas.microsoft.com/office/powerpoint/2010/main" val="266629717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ack/Kontaktinformation">
    <p:bg>
      <p:bgPr>
        <a:solidFill>
          <a:schemeClr val="accent2"/>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0C3AEC3-0B70-4649-AD4D-CC266BE1A95E}"/>
              </a:ext>
            </a:extLst>
          </p:cNvPr>
          <p:cNvSpPr>
            <a:spLocks noGrp="1"/>
          </p:cNvSpPr>
          <p:nvPr>
            <p:ph type="ctrTitle" hasCustomPrompt="1"/>
          </p:nvPr>
        </p:nvSpPr>
        <p:spPr>
          <a:xfrm>
            <a:off x="538619" y="2960106"/>
            <a:ext cx="6096000" cy="937787"/>
          </a:xfrm>
        </p:spPr>
        <p:txBody>
          <a:bodyPr anchor="ctr">
            <a:normAutofit/>
          </a:bodyPr>
          <a:lstStyle>
            <a:lvl1pPr algn="l">
              <a:defRPr sz="4800"/>
            </a:lvl1pPr>
          </a:lstStyle>
          <a:p>
            <a:r>
              <a:rPr lang="sv-SE"/>
              <a:t>Tack!</a:t>
            </a:r>
          </a:p>
        </p:txBody>
      </p:sp>
      <p:sp>
        <p:nvSpPr>
          <p:cNvPr id="8" name="Platshållare för text 7">
            <a:extLst>
              <a:ext uri="{FF2B5EF4-FFF2-40B4-BE49-F238E27FC236}">
                <a16:creationId xmlns:a16="http://schemas.microsoft.com/office/drawing/2014/main" id="{387AAE6C-6749-A840-96D7-BF73B96BF87E}"/>
              </a:ext>
            </a:extLst>
          </p:cNvPr>
          <p:cNvSpPr>
            <a:spLocks noGrp="1"/>
          </p:cNvSpPr>
          <p:nvPr>
            <p:ph type="body" sz="quarter" idx="10" hasCustomPrompt="1"/>
          </p:nvPr>
        </p:nvSpPr>
        <p:spPr>
          <a:xfrm>
            <a:off x="538163" y="4083051"/>
            <a:ext cx="6726237" cy="1390824"/>
          </a:xfrm>
          <a:prstGeom prst="rect">
            <a:avLst/>
          </a:prstGeom>
        </p:spPr>
        <p:txBody>
          <a:bodyPr>
            <a:normAutofit/>
          </a:bodyPr>
          <a:lstStyle>
            <a:lvl1pPr marL="0" indent="0">
              <a:lnSpc>
                <a:spcPct val="100000"/>
              </a:lnSpc>
              <a:spcBef>
                <a:spcPts val="0"/>
              </a:spcBef>
              <a:buNone/>
              <a:defRPr sz="1800"/>
            </a:lvl1pPr>
            <a:lvl2pPr marL="457200" indent="0">
              <a:buNone/>
              <a:defRPr sz="1500"/>
            </a:lvl2pPr>
            <a:lvl3pPr marL="914400" indent="0">
              <a:buNone/>
              <a:defRPr sz="1500"/>
            </a:lvl3pPr>
            <a:lvl4pPr marL="1371600" indent="0">
              <a:buNone/>
              <a:defRPr sz="1500"/>
            </a:lvl4pPr>
            <a:lvl5pPr marL="1828800" indent="0">
              <a:buNone/>
              <a:defRPr sz="1500"/>
            </a:lvl5pPr>
          </a:lstStyle>
          <a:p>
            <a:pPr lvl="0"/>
            <a:r>
              <a:rPr lang="sv-SE" dirty="0" err="1"/>
              <a:t>Lorem</a:t>
            </a:r>
            <a:r>
              <a:rPr lang="sv-SE" dirty="0"/>
              <a:t> </a:t>
            </a:r>
            <a:r>
              <a:rPr lang="sv-SE" dirty="0" err="1"/>
              <a:t>ipsum</a:t>
            </a:r>
            <a:r>
              <a:rPr lang="sv-SE" dirty="0"/>
              <a:t> </a:t>
            </a:r>
          </a:p>
          <a:p>
            <a:pPr lvl="0"/>
            <a:r>
              <a:rPr lang="sv-SE" dirty="0" err="1"/>
              <a:t>Lorem</a:t>
            </a:r>
            <a:r>
              <a:rPr lang="sv-SE" dirty="0"/>
              <a:t> </a:t>
            </a:r>
            <a:r>
              <a:rPr lang="sv-SE" dirty="0" err="1"/>
              <a:t>ipsum</a:t>
            </a:r>
            <a:endParaRPr lang="sv-SE" dirty="0"/>
          </a:p>
          <a:p>
            <a:pPr lvl="0"/>
            <a:r>
              <a:rPr lang="sv-SE" dirty="0" err="1"/>
              <a:t>Lorem</a:t>
            </a:r>
            <a:r>
              <a:rPr lang="sv-SE" dirty="0"/>
              <a:t> </a:t>
            </a:r>
            <a:r>
              <a:rPr lang="sv-SE" dirty="0" err="1"/>
              <a:t>ipsum</a:t>
            </a:r>
            <a:endParaRPr lang="sv-SE" dirty="0"/>
          </a:p>
        </p:txBody>
      </p:sp>
      <p:pic>
        <p:nvPicPr>
          <p:cNvPr id="7" name="Bildobjekt 6">
            <a:extLst>
              <a:ext uri="{FF2B5EF4-FFF2-40B4-BE49-F238E27FC236}">
                <a16:creationId xmlns:a16="http://schemas.microsoft.com/office/drawing/2014/main" id="{0DA7A5C7-4140-4882-BDB8-3BA15F69194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Tree>
    <p:extLst>
      <p:ext uri="{BB962C8B-B14F-4D97-AF65-F5344CB8AC3E}">
        <p14:creationId xmlns:p14="http://schemas.microsoft.com/office/powerpoint/2010/main" val="2989626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uvudrubrik med bild 3">
    <p:bg>
      <p:bgPr>
        <a:solidFill>
          <a:schemeClr val="bg1">
            <a:lumMod val="85000"/>
            <a:alpha val="99000"/>
          </a:schemeClr>
        </a:solidFill>
        <a:effectLst/>
      </p:bgPr>
    </p:bg>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42AD9D8A-4427-494A-B61E-CB8EF6F50464}"/>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5000"/>
                    </a14:imgEffect>
                  </a14:imgLayer>
                </a14:imgProps>
              </a:ex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solidFill>
                  <a:schemeClr val="bg1"/>
                </a:solidFill>
              </a:rPr>
              <a:pPr/>
              <a:t>‹#›</a:t>
            </a:fld>
            <a:endParaRPr sz="1000" dirty="0">
              <a:solidFill>
                <a:schemeClr val="bg1"/>
              </a:solidFill>
            </a:endParaRPr>
          </a:p>
        </p:txBody>
      </p:sp>
      <p:sp>
        <p:nvSpPr>
          <p:cNvPr id="6" name="Rubrik 1">
            <a:extLst>
              <a:ext uri="{FF2B5EF4-FFF2-40B4-BE49-F238E27FC236}">
                <a16:creationId xmlns:a16="http://schemas.microsoft.com/office/drawing/2014/main" id="{095D183F-913C-43E9-8D06-AD0D6C544F15}"/>
              </a:ext>
            </a:extLst>
          </p:cNvPr>
          <p:cNvSpPr>
            <a:spLocks noGrp="1"/>
          </p:cNvSpPr>
          <p:nvPr>
            <p:ph type="ctrTitle" hasCustomPrompt="1"/>
          </p:nvPr>
        </p:nvSpPr>
        <p:spPr>
          <a:xfrm>
            <a:off x="540000" y="1794976"/>
            <a:ext cx="5293241" cy="3268048"/>
          </a:xfrm>
          <a:ln>
            <a:noFill/>
          </a:ln>
        </p:spPr>
        <p:txBody>
          <a:bodyPr anchor="ctr">
            <a:normAutofit/>
          </a:bodyPr>
          <a:lstStyle>
            <a:lvl1pPr algn="l">
              <a:defRPr sz="4800">
                <a:solidFill>
                  <a:schemeClr val="bg1"/>
                </a:solidFill>
              </a:defRPr>
            </a:lvl1pPr>
          </a:lstStyle>
          <a:p>
            <a:r>
              <a:rPr lang="sv-SE" dirty="0"/>
              <a:t>Huvudrubrik </a:t>
            </a:r>
            <a:br>
              <a:rPr lang="sv-SE" dirty="0"/>
            </a:br>
            <a:r>
              <a:rPr lang="sv-SE" dirty="0"/>
              <a:t>och info om presentationen</a:t>
            </a:r>
          </a:p>
        </p:txBody>
      </p:sp>
      <p:pic>
        <p:nvPicPr>
          <p:cNvPr id="9" name="Bild 8">
            <a:extLst>
              <a:ext uri="{FF2B5EF4-FFF2-40B4-BE49-F238E27FC236}">
                <a16:creationId xmlns:a16="http://schemas.microsoft.com/office/drawing/2014/main" id="{60CC0EAE-476B-4BC7-B296-F7C6FD4E74DF}"/>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646748" y="6113293"/>
            <a:ext cx="1195348" cy="439200"/>
          </a:xfrm>
          <a:prstGeom prst="rect">
            <a:avLst/>
          </a:prstGeom>
        </p:spPr>
      </p:pic>
    </p:spTree>
    <p:extLst>
      <p:ext uri="{BB962C8B-B14F-4D97-AF65-F5344CB8AC3E}">
        <p14:creationId xmlns:p14="http://schemas.microsoft.com/office/powerpoint/2010/main" val="1557994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uvudrubrik med bild 4">
    <p:bg>
      <p:bgPr>
        <a:solidFill>
          <a:schemeClr val="bg1">
            <a:lumMod val="85000"/>
            <a:alpha val="99000"/>
          </a:schemeClr>
        </a:solidFill>
        <a:effectLst/>
      </p:bgPr>
    </p:bg>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42AD9D8A-4427-494A-B61E-CB8EF6F50464}"/>
              </a:ext>
            </a:extLst>
          </p:cNvPr>
          <p:cNvPicPr>
            <a:picLocks noChangeAspect="1"/>
          </p:cNvPicPr>
          <p:nvPr userDrawn="1"/>
        </p:nvPicPr>
        <p:blipFill rotWithShape="1">
          <a:blip r:embed="rId2" cstate="email">
            <a:extLst>
              <a:ext uri="{BEBA8EAE-BF5A-486C-A8C5-ECC9F3942E4B}">
                <a14:imgProps xmlns:a14="http://schemas.microsoft.com/office/drawing/2010/main">
                  <a14:imgLayer r:embed="rId3">
                    <a14:imgEffect>
                      <a14:brightnessContrast bright="5000"/>
                    </a14:imgEffect>
                  </a14:imgLayer>
                </a14:imgProps>
              </a:ext>
              <a:ext uri="{28A0092B-C50C-407E-A947-70E740481C1C}">
                <a14:useLocalDpi xmlns:a14="http://schemas.microsoft.com/office/drawing/2010/main" val="0"/>
              </a:ext>
            </a:extLst>
          </a:blip>
          <a:srcRect/>
          <a:stretch/>
        </p:blipFill>
        <p:spPr>
          <a:xfrm flipH="1">
            <a:off x="0" y="0"/>
            <a:ext cx="12192000" cy="6858000"/>
          </a:xfrm>
          <a:prstGeom prst="rect">
            <a:avLst/>
          </a:prstGeom>
        </p:spPr>
      </p:pic>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solidFill>
                  <a:schemeClr val="bg1"/>
                </a:solidFill>
              </a:rPr>
              <a:pPr/>
              <a:t>‹#›</a:t>
            </a:fld>
            <a:endParaRPr sz="1000" dirty="0">
              <a:solidFill>
                <a:schemeClr val="bg1"/>
              </a:solidFill>
            </a:endParaRPr>
          </a:p>
        </p:txBody>
      </p:sp>
      <p:sp>
        <p:nvSpPr>
          <p:cNvPr id="6" name="Rubrik 1">
            <a:extLst>
              <a:ext uri="{FF2B5EF4-FFF2-40B4-BE49-F238E27FC236}">
                <a16:creationId xmlns:a16="http://schemas.microsoft.com/office/drawing/2014/main" id="{095D183F-913C-43E9-8D06-AD0D6C544F15}"/>
              </a:ext>
            </a:extLst>
          </p:cNvPr>
          <p:cNvSpPr>
            <a:spLocks noGrp="1"/>
          </p:cNvSpPr>
          <p:nvPr>
            <p:ph type="ctrTitle" hasCustomPrompt="1"/>
          </p:nvPr>
        </p:nvSpPr>
        <p:spPr>
          <a:xfrm>
            <a:off x="540000" y="1794976"/>
            <a:ext cx="5293241" cy="3268048"/>
          </a:xfrm>
          <a:ln>
            <a:noFill/>
          </a:ln>
        </p:spPr>
        <p:txBody>
          <a:bodyPr anchor="ctr">
            <a:normAutofit/>
          </a:bodyPr>
          <a:lstStyle>
            <a:lvl1pPr algn="l">
              <a:defRPr sz="4800">
                <a:solidFill>
                  <a:schemeClr val="bg1"/>
                </a:solidFill>
              </a:defRPr>
            </a:lvl1pPr>
          </a:lstStyle>
          <a:p>
            <a:r>
              <a:rPr lang="sv-SE" dirty="0"/>
              <a:t>Huvudrubrik </a:t>
            </a:r>
            <a:br>
              <a:rPr lang="sv-SE" dirty="0"/>
            </a:br>
            <a:r>
              <a:rPr lang="sv-SE" dirty="0"/>
              <a:t>och info om presentationen</a:t>
            </a:r>
          </a:p>
        </p:txBody>
      </p:sp>
      <p:pic>
        <p:nvPicPr>
          <p:cNvPr id="9" name="Bild 8">
            <a:extLst>
              <a:ext uri="{FF2B5EF4-FFF2-40B4-BE49-F238E27FC236}">
                <a16:creationId xmlns:a16="http://schemas.microsoft.com/office/drawing/2014/main" id="{60CC0EAE-476B-4BC7-B296-F7C6FD4E74DF}"/>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646748" y="6113293"/>
            <a:ext cx="1195348" cy="439200"/>
          </a:xfrm>
          <a:prstGeom prst="rect">
            <a:avLst/>
          </a:prstGeom>
        </p:spPr>
      </p:pic>
    </p:spTree>
    <p:extLst>
      <p:ext uri="{BB962C8B-B14F-4D97-AF65-F5344CB8AC3E}">
        <p14:creationId xmlns:p14="http://schemas.microsoft.com/office/powerpoint/2010/main" val="4014398580"/>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vmlDrawing" Target="../drawings/vmlDrawing1.v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oleObject" Target="../embeddings/oleObject1.bin"/><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EC050178-952D-41C3-BA0D-38AE9C01EC89}"/>
              </a:ext>
            </a:extLst>
          </p:cNvPr>
          <p:cNvGraphicFramePr>
            <a:graphicFrameLocks noChangeAspect="1"/>
          </p:cNvGraphicFramePr>
          <p:nvPr userDrawn="1">
            <p:custDataLst>
              <p:tags r:id="rId75"/>
            </p:custDataLst>
            <p:extLst>
              <p:ext uri="{D42A27DB-BD31-4B8C-83A1-F6EECF244321}">
                <p14:modId xmlns:p14="http://schemas.microsoft.com/office/powerpoint/2010/main" val="17591144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6" name="think-cell Slide" r:id="rId76" imgW="306" imgH="306" progId="TCLayout.ActiveDocument.1">
                  <p:embed/>
                </p:oleObj>
              </mc:Choice>
              <mc:Fallback>
                <p:oleObj name="think-cell Slide" r:id="rId76" imgW="306" imgH="306" progId="TCLayout.ActiveDocument.1">
                  <p:embed/>
                  <p:pic>
                    <p:nvPicPr>
                      <p:cNvPr id="5" name="Object 4" hidden="1">
                        <a:extLst>
                          <a:ext uri="{FF2B5EF4-FFF2-40B4-BE49-F238E27FC236}">
                            <a16:creationId xmlns:a16="http://schemas.microsoft.com/office/drawing/2014/main" id="{EC050178-952D-41C3-BA0D-38AE9C01EC89}"/>
                          </a:ext>
                        </a:extLst>
                      </p:cNvPr>
                      <p:cNvPicPr/>
                      <p:nvPr/>
                    </p:nvPicPr>
                    <p:blipFill>
                      <a:blip r:embed="rId77"/>
                      <a:stretch>
                        <a:fillRect/>
                      </a:stretch>
                    </p:blipFill>
                    <p:spPr>
                      <a:xfrm>
                        <a:off x="1588" y="1588"/>
                        <a:ext cx="1588" cy="1588"/>
                      </a:xfrm>
                      <a:prstGeom prst="rect">
                        <a:avLst/>
                      </a:prstGeom>
                    </p:spPr>
                  </p:pic>
                </p:oleObj>
              </mc:Fallback>
            </mc:AlternateContent>
          </a:graphicData>
        </a:graphic>
      </p:graphicFrame>
      <p:sp>
        <p:nvSpPr>
          <p:cNvPr id="2" name="Platshållare för rubrik 1">
            <a:extLst>
              <a:ext uri="{FF2B5EF4-FFF2-40B4-BE49-F238E27FC236}">
                <a16:creationId xmlns:a16="http://schemas.microsoft.com/office/drawing/2014/main" id="{488FE2EB-0A3E-6A49-BC0C-37DD8D5900D3}"/>
              </a:ext>
            </a:extLst>
          </p:cNvPr>
          <p:cNvSpPr>
            <a:spLocks noGrp="1"/>
          </p:cNvSpPr>
          <p:nvPr>
            <p:ph type="title"/>
          </p:nvPr>
        </p:nvSpPr>
        <p:spPr>
          <a:xfrm>
            <a:off x="540000" y="584398"/>
            <a:ext cx="11013750" cy="720000"/>
          </a:xfrm>
          <a:prstGeom prst="rect">
            <a:avLst/>
          </a:prstGeom>
        </p:spPr>
        <p:txBody>
          <a:bodyPr vert="horz" lIns="91440" tIns="45720" rIns="91440" bIns="45720" rtlCol="0" anchor="t" anchorCtr="0">
            <a:noAutofit/>
          </a:bodyPr>
          <a:lstStyle/>
          <a:p>
            <a:r>
              <a:rPr lang="sv-SE" dirty="0"/>
              <a:t>Klicka här för att ändra mall för rubrikformat</a:t>
            </a:r>
          </a:p>
        </p:txBody>
      </p:sp>
      <p:sp>
        <p:nvSpPr>
          <p:cNvPr id="3" name="Platshållare för text 2">
            <a:extLst>
              <a:ext uri="{FF2B5EF4-FFF2-40B4-BE49-F238E27FC236}">
                <a16:creationId xmlns:a16="http://schemas.microsoft.com/office/drawing/2014/main" id="{FB178C36-37A7-CA42-9968-2604A7306A36}"/>
              </a:ext>
            </a:extLst>
          </p:cNvPr>
          <p:cNvSpPr>
            <a:spLocks noGrp="1"/>
          </p:cNvSpPr>
          <p:nvPr>
            <p:ph type="body" idx="1"/>
          </p:nvPr>
        </p:nvSpPr>
        <p:spPr>
          <a:xfrm>
            <a:off x="540000" y="1454150"/>
            <a:ext cx="11013750" cy="4351338"/>
          </a:xfrm>
          <a:prstGeom prst="rect">
            <a:avLst/>
          </a:prstGeom>
        </p:spPr>
        <p:txBody>
          <a:bodyPr vert="horz" lIns="91440" tIns="45720" rIns="91440" bIns="45720" rtlCol="0">
            <a:normAutofit/>
          </a:bodyPr>
          <a:lstStyle/>
          <a:p>
            <a:pPr lvl="0"/>
            <a:r>
              <a:rPr lang="sv-SE" dirty="0"/>
              <a:t>Nivå ett</a:t>
            </a:r>
          </a:p>
          <a:p>
            <a:pPr lvl="1"/>
            <a:r>
              <a:rPr lang="sv-SE" dirty="0"/>
              <a:t>Nivå två</a:t>
            </a:r>
          </a:p>
          <a:p>
            <a:pPr lvl="2"/>
            <a:r>
              <a:rPr lang="sv-SE" dirty="0"/>
              <a:t>Nivå tre</a:t>
            </a:r>
          </a:p>
          <a:p>
            <a:pPr lvl="3"/>
            <a:r>
              <a:rPr lang="sv-SE" dirty="0"/>
              <a:t>Nivå fyra</a:t>
            </a:r>
          </a:p>
          <a:p>
            <a:pPr lvl="4"/>
            <a:r>
              <a:rPr lang="sv-SE" dirty="0"/>
              <a:t>Nivå fem</a:t>
            </a:r>
          </a:p>
        </p:txBody>
      </p:sp>
      <p:sp>
        <p:nvSpPr>
          <p:cNvPr id="9" name="Platshållare för sidfot 4">
            <a:extLst>
              <a:ext uri="{FF2B5EF4-FFF2-40B4-BE49-F238E27FC236}">
                <a16:creationId xmlns:a16="http://schemas.microsoft.com/office/drawing/2014/main" id="{30EE3B25-58DF-4362-9B7A-C548CD7334CC}"/>
              </a:ext>
            </a:extLst>
          </p:cNvPr>
          <p:cNvSpPr>
            <a:spLocks noGrp="1" noChangeAspect="1"/>
          </p:cNvSpPr>
          <p:nvPr>
            <p:ph type="ftr" sz="quarter" idx="3"/>
          </p:nvPr>
        </p:nvSpPr>
        <p:spPr>
          <a:xfrm>
            <a:off x="540000" y="6015349"/>
            <a:ext cx="9518400" cy="479525"/>
          </a:xfrm>
          <a:prstGeom prst="rect">
            <a:avLst/>
          </a:prstGeom>
        </p:spPr>
        <p:txBody>
          <a:bodyPr vert="horz" wrap="square" lIns="91440" tIns="45720" rIns="91440" bIns="45720" rtlCol="0" anchor="b" anchorCtr="0"/>
          <a:lstStyle>
            <a:lvl1pPr algn="l">
              <a:defRPr sz="1100">
                <a:solidFill>
                  <a:schemeClr val="tx1"/>
                </a:solidFill>
              </a:defRPr>
            </a:lvl1pPr>
          </a:lstStyle>
          <a:p>
            <a:r>
              <a:rPr lang="sv-SE"/>
              <a:t>Sidfot</a:t>
            </a:r>
            <a:endParaRPr lang="sv-SE" dirty="0"/>
          </a:p>
        </p:txBody>
      </p:sp>
    </p:spTree>
    <p:extLst>
      <p:ext uri="{BB962C8B-B14F-4D97-AF65-F5344CB8AC3E}">
        <p14:creationId xmlns:p14="http://schemas.microsoft.com/office/powerpoint/2010/main" val="1543035524"/>
      </p:ext>
    </p:extLst>
  </p:cSld>
  <p:clrMap bg1="lt1" tx1="dk1" bg2="lt2" tx2="dk2" accent1="accent1" accent2="accent2" accent3="accent3" accent4="accent4" accent5="accent5" accent6="accent6" hlink="hlink" folHlink="folHlink"/>
  <p:sldLayoutIdLst>
    <p:sldLayoutId id="2147483649" r:id="rId1"/>
    <p:sldLayoutId id="2147483679" r:id="rId2"/>
    <p:sldLayoutId id="2147483726" r:id="rId3"/>
    <p:sldLayoutId id="2147483657" r:id="rId4"/>
    <p:sldLayoutId id="2147483759" r:id="rId5"/>
    <p:sldLayoutId id="2147483760" r:id="rId6"/>
    <p:sldLayoutId id="2147483761" r:id="rId7"/>
    <p:sldLayoutId id="2147483762" r:id="rId8"/>
    <p:sldLayoutId id="2147483764" r:id="rId9"/>
    <p:sldLayoutId id="2147483676" r:id="rId10"/>
    <p:sldLayoutId id="2147483740" r:id="rId11"/>
    <p:sldLayoutId id="2147483770" r:id="rId12"/>
    <p:sldLayoutId id="2147483758" r:id="rId13"/>
    <p:sldLayoutId id="2147483667" r:id="rId14"/>
    <p:sldLayoutId id="2147483650" r:id="rId15"/>
    <p:sldLayoutId id="2147483668" r:id="rId16"/>
    <p:sldLayoutId id="2147483653" r:id="rId17"/>
    <p:sldLayoutId id="2147483652" r:id="rId18"/>
    <p:sldLayoutId id="2147483665" r:id="rId19"/>
    <p:sldLayoutId id="2147483737" r:id="rId20"/>
    <p:sldLayoutId id="2147483662" r:id="rId21"/>
    <p:sldLayoutId id="2147483738" r:id="rId22"/>
    <p:sldLayoutId id="2147483765" r:id="rId23"/>
    <p:sldLayoutId id="2147483766" r:id="rId24"/>
    <p:sldLayoutId id="2147483767" r:id="rId25"/>
    <p:sldLayoutId id="2147483768" r:id="rId26"/>
    <p:sldLayoutId id="2147483769" r:id="rId27"/>
    <p:sldLayoutId id="2147483669" r:id="rId28"/>
    <p:sldLayoutId id="2147483655" r:id="rId29"/>
    <p:sldLayoutId id="2147483656" r:id="rId30"/>
    <p:sldLayoutId id="2147483719" r:id="rId31"/>
    <p:sldLayoutId id="2147483661" r:id="rId32"/>
    <p:sldLayoutId id="2147483722" r:id="rId33"/>
    <p:sldLayoutId id="2147483723" r:id="rId34"/>
    <p:sldLayoutId id="2147483720" r:id="rId35"/>
    <p:sldLayoutId id="2147483721" r:id="rId36"/>
    <p:sldLayoutId id="2147483724" r:id="rId37"/>
    <p:sldLayoutId id="2147483725" r:id="rId38"/>
    <p:sldLayoutId id="2147483735" r:id="rId39"/>
    <p:sldLayoutId id="2147483734" r:id="rId40"/>
    <p:sldLayoutId id="2147483736" r:id="rId41"/>
    <p:sldLayoutId id="2147483754" r:id="rId42"/>
    <p:sldLayoutId id="2147483753" r:id="rId43"/>
    <p:sldLayoutId id="2147483755" r:id="rId44"/>
    <p:sldLayoutId id="2147483727" r:id="rId45"/>
    <p:sldLayoutId id="2147483741" r:id="rId46"/>
    <p:sldLayoutId id="2147483744" r:id="rId47"/>
    <p:sldLayoutId id="2147483742" r:id="rId48"/>
    <p:sldLayoutId id="2147483743" r:id="rId49"/>
    <p:sldLayoutId id="2147483739" r:id="rId50"/>
    <p:sldLayoutId id="2147483745" r:id="rId51"/>
    <p:sldLayoutId id="2147483730" r:id="rId52"/>
    <p:sldLayoutId id="2147483732" r:id="rId53"/>
    <p:sldLayoutId id="2147483731" r:id="rId54"/>
    <p:sldLayoutId id="2147483733" r:id="rId55"/>
    <p:sldLayoutId id="2147483756" r:id="rId56"/>
    <p:sldLayoutId id="2147483757" r:id="rId57"/>
    <p:sldLayoutId id="2147483748" r:id="rId58"/>
    <p:sldLayoutId id="2147483750" r:id="rId59"/>
    <p:sldLayoutId id="2147483749" r:id="rId60"/>
    <p:sldLayoutId id="2147483751" r:id="rId61"/>
    <p:sldLayoutId id="2147483752" r:id="rId62"/>
    <p:sldLayoutId id="2147483670" r:id="rId63"/>
    <p:sldLayoutId id="2147483671" r:id="rId64"/>
    <p:sldLayoutId id="2147483672" r:id="rId65"/>
    <p:sldLayoutId id="2147483673" r:id="rId66"/>
    <p:sldLayoutId id="2147483717" r:id="rId67"/>
    <p:sldLayoutId id="2147483771" r:id="rId68"/>
    <p:sldLayoutId id="2147483746" r:id="rId69"/>
    <p:sldLayoutId id="2147483747" r:id="rId70"/>
    <p:sldLayoutId id="2147483718" r:id="rId71"/>
    <p:sldLayoutId id="2147483678" r:id="rId72"/>
  </p:sldLayoutIdLst>
  <p:txStyles>
    <p:titleStyle>
      <a:lvl1pPr algn="l" defTabSz="914400" rtl="0" eaLnBrk="1" latinLnBrk="0" hangingPunct="1">
        <a:lnSpc>
          <a:spcPct val="90000"/>
        </a:lnSpc>
        <a:spcBef>
          <a:spcPct val="0"/>
        </a:spcBef>
        <a:buNone/>
        <a:defRPr sz="4000" b="1" kern="1200" baseline="0">
          <a:solidFill>
            <a:schemeClr val="tx1"/>
          </a:solidFill>
          <a:latin typeface="Proxima Nova Rg" panose="02000506030000020004" pitchFamily="2" charset="0"/>
          <a:ea typeface="+mj-ea"/>
          <a:cs typeface="+mj-cs"/>
        </a:defRPr>
      </a:lvl1pPr>
    </p:titleStyle>
    <p:bodyStyle>
      <a:lvl1pPr marL="0" indent="0" algn="l" defTabSz="914400" rtl="0" eaLnBrk="1" latinLnBrk="0" hangingPunct="1">
        <a:lnSpc>
          <a:spcPct val="90000"/>
        </a:lnSpc>
        <a:spcBef>
          <a:spcPts val="600"/>
        </a:spcBef>
        <a:buFontTx/>
        <a:buNone/>
        <a:defRPr sz="2800" kern="1200">
          <a:solidFill>
            <a:schemeClr val="tx1"/>
          </a:solidFill>
          <a:latin typeface="Proxima Nova Rg" panose="02000506030000020004" pitchFamily="2" charset="0"/>
          <a:ea typeface="+mn-ea"/>
          <a:cs typeface="+mn-cs"/>
        </a:defRPr>
      </a:lvl1pPr>
      <a:lvl2pPr marL="457200" indent="0" algn="l" defTabSz="914400" rtl="0" eaLnBrk="1" latinLnBrk="0" hangingPunct="1">
        <a:lnSpc>
          <a:spcPct val="90000"/>
        </a:lnSpc>
        <a:spcBef>
          <a:spcPts val="600"/>
        </a:spcBef>
        <a:buFontTx/>
        <a:buNone/>
        <a:defRPr sz="2400" kern="1200">
          <a:solidFill>
            <a:schemeClr val="tx1"/>
          </a:solidFill>
          <a:latin typeface="Proxima Nova Rg" panose="02000506030000020004" pitchFamily="2" charset="0"/>
          <a:ea typeface="+mn-ea"/>
          <a:cs typeface="+mn-cs"/>
        </a:defRPr>
      </a:lvl2pPr>
      <a:lvl3pPr marL="914400" indent="0" algn="l" defTabSz="914400" rtl="0" eaLnBrk="1" latinLnBrk="0" hangingPunct="1">
        <a:lnSpc>
          <a:spcPct val="90000"/>
        </a:lnSpc>
        <a:spcBef>
          <a:spcPts val="600"/>
        </a:spcBef>
        <a:buFontTx/>
        <a:buNone/>
        <a:defRPr sz="2000" kern="1200">
          <a:solidFill>
            <a:schemeClr val="tx1"/>
          </a:solidFill>
          <a:latin typeface="Proxima Nova Rg" panose="02000506030000020004" pitchFamily="2" charset="0"/>
          <a:ea typeface="+mn-ea"/>
          <a:cs typeface="+mn-cs"/>
        </a:defRPr>
      </a:lvl3pPr>
      <a:lvl4pPr marL="1371600" indent="0" algn="l" defTabSz="914400" rtl="0" eaLnBrk="1" latinLnBrk="0" hangingPunct="1">
        <a:lnSpc>
          <a:spcPct val="90000"/>
        </a:lnSpc>
        <a:spcBef>
          <a:spcPts val="600"/>
        </a:spcBef>
        <a:buFontTx/>
        <a:buNone/>
        <a:defRPr sz="1800" kern="1200">
          <a:solidFill>
            <a:schemeClr val="tx1"/>
          </a:solidFill>
          <a:latin typeface="Proxima Nova Rg" panose="02000506030000020004" pitchFamily="2" charset="0"/>
          <a:ea typeface="+mn-ea"/>
          <a:cs typeface="+mn-cs"/>
        </a:defRPr>
      </a:lvl4pPr>
      <a:lvl5pPr marL="1828800" indent="0" algn="l" defTabSz="914400" rtl="0" eaLnBrk="1" latinLnBrk="0" hangingPunct="1">
        <a:lnSpc>
          <a:spcPct val="90000"/>
        </a:lnSpc>
        <a:spcBef>
          <a:spcPts val="600"/>
        </a:spcBef>
        <a:buFontTx/>
        <a:buNone/>
        <a:defRPr sz="1600" kern="1200">
          <a:solidFill>
            <a:schemeClr val="tx1"/>
          </a:solidFill>
          <a:latin typeface="Proxima Nova Rg" panose="02000506030000020004"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hyperlink" Target="https://www.hl7.org/fhir/versions.html#maturity" TargetMode="External"/><Relationship Id="rId2" Type="http://schemas.openxmlformats.org/officeDocument/2006/relationships/hyperlink" Target="https://www.hl7.org/fhir/" TargetMode="Externa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C63F82B-B5B3-E18B-7886-BC7AEB4F2116}"/>
              </a:ext>
            </a:extLst>
          </p:cNvPr>
          <p:cNvSpPr>
            <a:spLocks noGrp="1"/>
          </p:cNvSpPr>
          <p:nvPr>
            <p:ph type="ctrTitle"/>
          </p:nvPr>
        </p:nvSpPr>
        <p:spPr/>
        <p:txBody>
          <a:bodyPr/>
          <a:lstStyle/>
          <a:p>
            <a:r>
              <a:rPr lang="sv-SE" sz="2000" dirty="0">
                <a:solidFill>
                  <a:srgbClr val="FF0000"/>
                </a:solidFill>
              </a:rPr>
              <a:t>FÖRSLAG:</a:t>
            </a:r>
            <a:br>
              <a:rPr lang="sv-SE" dirty="0"/>
            </a:br>
            <a:r>
              <a:rPr lang="sv-SE" dirty="0"/>
              <a:t>Kriterier för prioritering av behoven</a:t>
            </a:r>
          </a:p>
        </p:txBody>
      </p:sp>
      <p:sp>
        <p:nvSpPr>
          <p:cNvPr id="5" name="TextBox 4">
            <a:extLst>
              <a:ext uri="{FF2B5EF4-FFF2-40B4-BE49-F238E27FC236}">
                <a16:creationId xmlns:a16="http://schemas.microsoft.com/office/drawing/2014/main" id="{BA134594-8C9B-1BFB-78B9-C94373134400}"/>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
        <p:nvSpPr>
          <p:cNvPr id="6" name="TextBox 5">
            <a:extLst>
              <a:ext uri="{FF2B5EF4-FFF2-40B4-BE49-F238E27FC236}">
                <a16:creationId xmlns:a16="http://schemas.microsoft.com/office/drawing/2014/main" id="{28DF8D1F-3E5F-872D-A69A-0B8D0D3DA1D6}"/>
              </a:ext>
            </a:extLst>
          </p:cNvPr>
          <p:cNvSpPr txBox="1"/>
          <p:nvPr/>
        </p:nvSpPr>
        <p:spPr>
          <a:xfrm>
            <a:off x="4147389" y="0"/>
            <a:ext cx="3897221" cy="307777"/>
          </a:xfrm>
          <a:prstGeom prst="rect">
            <a:avLst/>
          </a:prstGeom>
          <a:noFill/>
        </p:spPr>
        <p:txBody>
          <a:bodyPr wrap="none" rtlCol="0">
            <a:spAutoFit/>
          </a:bodyPr>
          <a:lstStyle/>
          <a:p>
            <a:r>
              <a:rPr lang="sv-SE" sz="1400" i="1" dirty="0">
                <a:solidFill>
                  <a:srgbClr val="FF0000"/>
                </a:solidFill>
              </a:rPr>
              <a:t>Förslag och underlag för diskussion 2024-10-21</a:t>
            </a:r>
          </a:p>
        </p:txBody>
      </p:sp>
      <p:sp>
        <p:nvSpPr>
          <p:cNvPr id="7" name="TextBox 6">
            <a:extLst>
              <a:ext uri="{FF2B5EF4-FFF2-40B4-BE49-F238E27FC236}">
                <a16:creationId xmlns:a16="http://schemas.microsoft.com/office/drawing/2014/main" id="{B25A151C-1D88-BE38-24F9-CF37F6D908F0}"/>
              </a:ext>
            </a:extLst>
          </p:cNvPr>
          <p:cNvSpPr txBox="1"/>
          <p:nvPr/>
        </p:nvSpPr>
        <p:spPr>
          <a:xfrm>
            <a:off x="4290665" y="4483492"/>
            <a:ext cx="3610668" cy="923330"/>
          </a:xfrm>
          <a:prstGeom prst="rect">
            <a:avLst/>
          </a:prstGeom>
          <a:noFill/>
        </p:spPr>
        <p:txBody>
          <a:bodyPr wrap="none" rtlCol="0">
            <a:spAutoFit/>
          </a:bodyPr>
          <a:lstStyle/>
          <a:p>
            <a:pPr algn="ctr"/>
            <a:r>
              <a:rPr lang="sv-SE" dirty="0"/>
              <a:t>2024-10-18</a:t>
            </a:r>
          </a:p>
          <a:p>
            <a:pPr algn="ctr"/>
            <a:r>
              <a:rPr lang="sv-SE" dirty="0"/>
              <a:t>Niclas Skyttberg, COO, </a:t>
            </a:r>
            <a:r>
              <a:rPr lang="sv-SE" dirty="0" err="1"/>
              <a:t>Aleris</a:t>
            </a:r>
            <a:endParaRPr lang="sv-SE" dirty="0"/>
          </a:p>
          <a:p>
            <a:pPr algn="ctr"/>
            <a:r>
              <a:rPr lang="sv-SE" dirty="0"/>
              <a:t>Daniel Olsson, CIO, Capio Sverige</a:t>
            </a:r>
          </a:p>
        </p:txBody>
      </p:sp>
    </p:spTree>
    <p:extLst>
      <p:ext uri="{BB962C8B-B14F-4D97-AF65-F5344CB8AC3E}">
        <p14:creationId xmlns:p14="http://schemas.microsoft.com/office/powerpoint/2010/main" val="36806355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2A25A-1995-2847-318C-3F9E6C60DEC6}"/>
              </a:ext>
            </a:extLst>
          </p:cNvPr>
          <p:cNvSpPr>
            <a:spLocks noGrp="1"/>
          </p:cNvSpPr>
          <p:nvPr>
            <p:ph type="ctrTitle"/>
          </p:nvPr>
        </p:nvSpPr>
        <p:spPr/>
        <p:txBody>
          <a:bodyPr/>
          <a:lstStyle/>
          <a:p>
            <a:r>
              <a:rPr lang="sv-SE" dirty="0"/>
              <a:t>Låt oss diskutera tillsammans!</a:t>
            </a:r>
          </a:p>
        </p:txBody>
      </p:sp>
      <p:sp>
        <p:nvSpPr>
          <p:cNvPr id="3" name="Text Placeholder 2">
            <a:extLst>
              <a:ext uri="{FF2B5EF4-FFF2-40B4-BE49-F238E27FC236}">
                <a16:creationId xmlns:a16="http://schemas.microsoft.com/office/drawing/2014/main" id="{20A8338D-7F68-0745-6EA9-2DF0CD7F1C5A}"/>
              </a:ext>
            </a:extLst>
          </p:cNvPr>
          <p:cNvSpPr>
            <a:spLocks noGrp="1"/>
          </p:cNvSpPr>
          <p:nvPr>
            <p:ph type="body" sz="quarter" idx="10"/>
          </p:nvPr>
        </p:nvSpPr>
        <p:spPr/>
        <p:txBody>
          <a:bodyPr/>
          <a:lstStyle/>
          <a:p>
            <a:r>
              <a:rPr lang="sv-SE" dirty="0"/>
              <a:t>Daniel Olsson, CIO, Capio Sverige</a:t>
            </a:r>
          </a:p>
          <a:p>
            <a:r>
              <a:rPr lang="sv-SE" dirty="0"/>
              <a:t>Niclas Skyttberg, COO, </a:t>
            </a:r>
            <a:r>
              <a:rPr lang="sv-SE" dirty="0" err="1"/>
              <a:t>Aleris</a:t>
            </a:r>
            <a:r>
              <a:rPr lang="sv-SE" dirty="0"/>
              <a:t> </a:t>
            </a:r>
          </a:p>
        </p:txBody>
      </p:sp>
    </p:spTree>
    <p:extLst>
      <p:ext uri="{BB962C8B-B14F-4D97-AF65-F5344CB8AC3E}">
        <p14:creationId xmlns:p14="http://schemas.microsoft.com/office/powerpoint/2010/main" val="3175563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0276D8E-4B31-A333-1C57-A6AE9ABB4227}"/>
              </a:ext>
            </a:extLst>
          </p:cNvPr>
          <p:cNvSpPr>
            <a:spLocks noGrp="1"/>
          </p:cNvSpPr>
          <p:nvPr>
            <p:ph type="title"/>
          </p:nvPr>
        </p:nvSpPr>
        <p:spPr/>
        <p:txBody>
          <a:bodyPr/>
          <a:lstStyle/>
          <a:p>
            <a:r>
              <a:rPr lang="sv-SE" dirty="0"/>
              <a:t>Vedertagen modell för prioritering</a:t>
            </a:r>
          </a:p>
        </p:txBody>
      </p:sp>
      <p:sp>
        <p:nvSpPr>
          <p:cNvPr id="4" name="Content Placeholder 3">
            <a:extLst>
              <a:ext uri="{FF2B5EF4-FFF2-40B4-BE49-F238E27FC236}">
                <a16:creationId xmlns:a16="http://schemas.microsoft.com/office/drawing/2014/main" id="{3B75780D-DFBB-8CF1-B5BB-E72B2A068154}"/>
              </a:ext>
            </a:extLst>
          </p:cNvPr>
          <p:cNvSpPr>
            <a:spLocks noGrp="1"/>
          </p:cNvSpPr>
          <p:nvPr>
            <p:ph idx="1"/>
          </p:nvPr>
        </p:nvSpPr>
        <p:spPr/>
        <p:txBody>
          <a:bodyPr/>
          <a:lstStyle/>
          <a:p>
            <a:pPr marL="0" indent="0">
              <a:buNone/>
            </a:pPr>
            <a:r>
              <a:rPr lang="sv-SE" b="1" dirty="0"/>
              <a:t>BAKGRUND</a:t>
            </a:r>
          </a:p>
          <a:p>
            <a:r>
              <a:rPr lang="sv-SE" sz="1800" kern="100" dirty="0">
                <a:effectLst/>
                <a:latin typeface="Calibri" panose="020F0502020204030204" pitchFamily="34" charset="0"/>
                <a:ea typeface="Calibri" panose="020F0502020204030204" pitchFamily="34" charset="0"/>
                <a:cs typeface="Times New Roman" panose="02020603050405020304" pitchFamily="18" charset="0"/>
              </a:rPr>
              <a:t>TIME-modellen är en välkänd och vedertagen standard för att prioritera mellan olika initiativ. Genom att erbjuda en strukturerad och systematisk metod för beslutsfattande, hjälper den oss att prioritera olika initiativ på ett effektivt sätt.</a:t>
            </a:r>
          </a:p>
          <a:p>
            <a:pPr marL="0" indent="0">
              <a:buNone/>
            </a:pPr>
            <a:endParaRPr lang="sv-SE" b="1" dirty="0"/>
          </a:p>
          <a:p>
            <a:pPr marL="0" indent="0">
              <a:buNone/>
            </a:pPr>
            <a:r>
              <a:rPr lang="sv-SE" b="1" dirty="0"/>
              <a:t>Modifierad version av grundmodellen	</a:t>
            </a:r>
          </a:p>
          <a:p>
            <a:r>
              <a:rPr lang="sv-SE" sz="1800" kern="100" dirty="0">
                <a:effectLst/>
                <a:latin typeface="Calibri" panose="020F0502020204030204" pitchFamily="34" charset="0"/>
                <a:ea typeface="Calibri" panose="020F0502020204030204" pitchFamily="34" charset="0"/>
                <a:cs typeface="Times New Roman" panose="02020603050405020304" pitchFamily="18" charset="0"/>
              </a:rPr>
              <a:t>Grundmodellen av TIME bygger på fyra dimensioner (</a:t>
            </a:r>
            <a:r>
              <a:rPr lang="sv-SE" sz="1800" b="1" kern="100" dirty="0">
                <a:effectLst/>
                <a:latin typeface="Calibri" panose="020F0502020204030204" pitchFamily="34" charset="0"/>
                <a:ea typeface="Calibri" panose="020F0502020204030204" pitchFamily="34" charset="0"/>
                <a:cs typeface="Times New Roman" panose="02020603050405020304" pitchFamily="18" charset="0"/>
              </a:rPr>
              <a:t>T</a:t>
            </a:r>
            <a:r>
              <a:rPr lang="sv-SE" sz="1800" kern="100" dirty="0">
                <a:effectLst/>
                <a:latin typeface="Calibri" panose="020F0502020204030204" pitchFamily="34" charset="0"/>
                <a:ea typeface="Calibri" panose="020F0502020204030204" pitchFamily="34" charset="0"/>
                <a:cs typeface="Times New Roman" panose="02020603050405020304" pitchFamily="18" charset="0"/>
              </a:rPr>
              <a:t>eknologi, </a:t>
            </a:r>
            <a:r>
              <a:rPr lang="sv-SE" sz="1800" b="1" kern="100" dirty="0">
                <a:effectLst/>
                <a:latin typeface="Calibri" panose="020F0502020204030204" pitchFamily="34" charset="0"/>
                <a:ea typeface="Calibri" panose="020F0502020204030204" pitchFamily="34" charset="0"/>
                <a:cs typeface="Times New Roman" panose="02020603050405020304" pitchFamily="18" charset="0"/>
              </a:rPr>
              <a:t>I</a:t>
            </a:r>
            <a:r>
              <a:rPr lang="sv-SE" sz="1800" kern="100" dirty="0">
                <a:effectLst/>
                <a:latin typeface="Calibri" panose="020F0502020204030204" pitchFamily="34" charset="0"/>
                <a:ea typeface="Calibri" panose="020F0502020204030204" pitchFamily="34" charset="0"/>
                <a:cs typeface="Times New Roman" panose="02020603050405020304" pitchFamily="18" charset="0"/>
              </a:rPr>
              <a:t>mplementation, </a:t>
            </a:r>
            <a:r>
              <a:rPr lang="sv-SE" sz="1800" b="1" kern="100" dirty="0">
                <a:effectLst/>
                <a:latin typeface="Calibri" panose="020F0502020204030204" pitchFamily="34" charset="0"/>
                <a:ea typeface="Calibri" panose="020F0502020204030204" pitchFamily="34" charset="0"/>
                <a:cs typeface="Times New Roman" panose="02020603050405020304" pitchFamily="18" charset="0"/>
              </a:rPr>
              <a:t>M</a:t>
            </a:r>
            <a:r>
              <a:rPr lang="sv-SE" sz="1800" kern="100" dirty="0">
                <a:effectLst/>
                <a:latin typeface="Calibri" panose="020F0502020204030204" pitchFamily="34" charset="0"/>
                <a:ea typeface="Calibri" panose="020F0502020204030204" pitchFamily="34" charset="0"/>
                <a:cs typeface="Times New Roman" panose="02020603050405020304" pitchFamily="18" charset="0"/>
              </a:rPr>
              <a:t>arknad, </a:t>
            </a:r>
            <a:r>
              <a:rPr lang="sv-SE" sz="1800" b="1" kern="100" dirty="0">
                <a:effectLst/>
                <a:latin typeface="Calibri" panose="020F0502020204030204" pitchFamily="34" charset="0"/>
                <a:ea typeface="Calibri" panose="020F0502020204030204" pitchFamily="34" charset="0"/>
                <a:cs typeface="Times New Roman" panose="02020603050405020304" pitchFamily="18" charset="0"/>
              </a:rPr>
              <a:t>E</a:t>
            </a:r>
            <a:r>
              <a:rPr lang="sv-SE" sz="1800" kern="100" dirty="0">
                <a:effectLst/>
                <a:latin typeface="Calibri" panose="020F0502020204030204" pitchFamily="34" charset="0"/>
                <a:ea typeface="Calibri" panose="020F0502020204030204" pitchFamily="34" charset="0"/>
                <a:cs typeface="Times New Roman" panose="02020603050405020304" pitchFamily="18" charset="0"/>
              </a:rPr>
              <a:t>konomi) men vi föreslår en något modifierad modell för enkelhets skull.</a:t>
            </a:r>
          </a:p>
          <a:p>
            <a:r>
              <a:rPr lang="sv-SE" sz="1800" kern="100" dirty="0">
                <a:latin typeface="Calibri" panose="020F0502020204030204" pitchFamily="34" charset="0"/>
                <a:ea typeface="Calibri" panose="020F0502020204030204" pitchFamily="34" charset="0"/>
                <a:cs typeface="Times New Roman" panose="02020603050405020304" pitchFamily="18" charset="0"/>
              </a:rPr>
              <a:t>Modellen vi föreslår bygger på att </a:t>
            </a:r>
            <a:r>
              <a:rPr lang="sv-SE" sz="1800" kern="100" dirty="0">
                <a:effectLst/>
                <a:latin typeface="Calibri" panose="020F0502020204030204" pitchFamily="34" charset="0"/>
                <a:ea typeface="Calibri" panose="020F0502020204030204" pitchFamily="34" charset="0"/>
                <a:cs typeface="Times New Roman" panose="02020603050405020304" pitchFamily="18" charset="0"/>
              </a:rPr>
              <a:t>vi utvärderar respektive initiativ ur två huvudperspektiv, med fem respektive bedömningskriterier under varje perspekti</a:t>
            </a:r>
            <a:r>
              <a:rPr lang="sv-SE" sz="1800" kern="100" dirty="0">
                <a:latin typeface="Calibri" panose="020F0502020204030204" pitchFamily="34" charset="0"/>
                <a:ea typeface="Calibri" panose="020F0502020204030204" pitchFamily="34" charset="0"/>
                <a:cs typeface="Times New Roman" panose="02020603050405020304" pitchFamily="18" charset="0"/>
              </a:rPr>
              <a:t>v (se nästa sida) </a:t>
            </a:r>
            <a:endParaRPr lang="sv-S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sv-SE" sz="1400" b="1" kern="100" dirty="0">
                <a:effectLst/>
                <a:latin typeface="Calibri" panose="020F0502020204030204" pitchFamily="34" charset="0"/>
                <a:ea typeface="Calibri" panose="020F0502020204030204" pitchFamily="34" charset="0"/>
                <a:cs typeface="Times New Roman" panose="02020603050405020304" pitchFamily="18" charset="0"/>
              </a:rPr>
              <a:t>Ve</a:t>
            </a:r>
            <a:r>
              <a:rPr lang="sv-SE" sz="1400" b="1" kern="100" dirty="0">
                <a:latin typeface="Calibri" panose="020F0502020204030204" pitchFamily="34" charset="0"/>
                <a:ea typeface="Calibri" panose="020F0502020204030204" pitchFamily="34" charset="0"/>
                <a:cs typeface="Times New Roman" panose="02020603050405020304" pitchFamily="18" charset="0"/>
              </a:rPr>
              <a:t>rksamhets- och patientnytta</a:t>
            </a:r>
          </a:p>
          <a:p>
            <a:pPr lvl="1"/>
            <a:r>
              <a:rPr lang="sv-SE" sz="1400" b="1" kern="100" dirty="0">
                <a:effectLst/>
                <a:latin typeface="Calibri" panose="020F0502020204030204" pitchFamily="34" charset="0"/>
                <a:ea typeface="Calibri" panose="020F0502020204030204" pitchFamily="34" charset="0"/>
                <a:cs typeface="Times New Roman" panose="02020603050405020304" pitchFamily="18" charset="0"/>
              </a:rPr>
              <a:t>Genomförbarhet</a:t>
            </a:r>
          </a:p>
        </p:txBody>
      </p:sp>
      <p:sp>
        <p:nvSpPr>
          <p:cNvPr id="5" name="TextBox 4">
            <a:extLst>
              <a:ext uri="{FF2B5EF4-FFF2-40B4-BE49-F238E27FC236}">
                <a16:creationId xmlns:a16="http://schemas.microsoft.com/office/drawing/2014/main" id="{EB533043-78C0-391C-FE06-65431D57448D}"/>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
        <p:nvSpPr>
          <p:cNvPr id="6" name="TextBox 5">
            <a:extLst>
              <a:ext uri="{FF2B5EF4-FFF2-40B4-BE49-F238E27FC236}">
                <a16:creationId xmlns:a16="http://schemas.microsoft.com/office/drawing/2014/main" id="{30640069-8D31-CE20-580A-8B590DF1A4BE}"/>
              </a:ext>
            </a:extLst>
          </p:cNvPr>
          <p:cNvSpPr txBox="1"/>
          <p:nvPr/>
        </p:nvSpPr>
        <p:spPr>
          <a:xfrm>
            <a:off x="4147389" y="0"/>
            <a:ext cx="3897221" cy="307777"/>
          </a:xfrm>
          <a:prstGeom prst="rect">
            <a:avLst/>
          </a:prstGeom>
          <a:noFill/>
        </p:spPr>
        <p:txBody>
          <a:bodyPr wrap="none" rtlCol="0">
            <a:spAutoFit/>
          </a:bodyPr>
          <a:lstStyle/>
          <a:p>
            <a:r>
              <a:rPr lang="sv-SE" sz="1400" i="1" dirty="0">
                <a:solidFill>
                  <a:srgbClr val="FF0000"/>
                </a:solidFill>
              </a:rPr>
              <a:t>Förslag och underlag för diskussion 2024-10-21</a:t>
            </a:r>
          </a:p>
        </p:txBody>
      </p:sp>
    </p:spTree>
    <p:extLst>
      <p:ext uri="{BB962C8B-B14F-4D97-AF65-F5344CB8AC3E}">
        <p14:creationId xmlns:p14="http://schemas.microsoft.com/office/powerpoint/2010/main" val="1547277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924C5-5C38-863F-47D1-C9D61DCC0DE7}"/>
              </a:ext>
            </a:extLst>
          </p:cNvPr>
          <p:cNvSpPr>
            <a:spLocks noGrp="1"/>
          </p:cNvSpPr>
          <p:nvPr>
            <p:ph type="title"/>
          </p:nvPr>
        </p:nvSpPr>
        <p:spPr>
          <a:xfrm>
            <a:off x="540000" y="584399"/>
            <a:ext cx="11013750" cy="648000"/>
          </a:xfrm>
        </p:spPr>
        <p:txBody>
          <a:bodyPr/>
          <a:lstStyle/>
          <a:p>
            <a:r>
              <a:rPr lang="sv-SE" dirty="0"/>
              <a:t>Två huvudperspektiv, fem bedömningar </a:t>
            </a:r>
          </a:p>
        </p:txBody>
      </p:sp>
      <p:sp>
        <p:nvSpPr>
          <p:cNvPr id="3" name="Content Placeholder 2">
            <a:extLst>
              <a:ext uri="{FF2B5EF4-FFF2-40B4-BE49-F238E27FC236}">
                <a16:creationId xmlns:a16="http://schemas.microsoft.com/office/drawing/2014/main" id="{3AA249C9-DA8B-B6A4-2EEF-BBA2F290F01D}"/>
              </a:ext>
            </a:extLst>
          </p:cNvPr>
          <p:cNvSpPr>
            <a:spLocks noGrp="1"/>
          </p:cNvSpPr>
          <p:nvPr>
            <p:ph idx="1"/>
          </p:nvPr>
        </p:nvSpPr>
        <p:spPr>
          <a:xfrm>
            <a:off x="540000" y="1426788"/>
            <a:ext cx="11013750" cy="4398975"/>
          </a:xfrm>
        </p:spPr>
        <p:txBody>
          <a:bodyPr/>
          <a:lstStyle/>
          <a:p>
            <a:r>
              <a:rPr lang="sv-SE" sz="2400" b="1" dirty="0"/>
              <a:t>Verksamhets- och patientnytta</a:t>
            </a:r>
          </a:p>
          <a:p>
            <a:pPr lvl="1"/>
            <a:r>
              <a:rPr lang="sv-SE" sz="2000" dirty="0"/>
              <a:t>Påverkar många patienter	</a:t>
            </a:r>
          </a:p>
          <a:p>
            <a:pPr lvl="1"/>
            <a:r>
              <a:rPr lang="sv-SE" sz="2000" dirty="0"/>
              <a:t>Påverkar många vårdgivare	</a:t>
            </a:r>
          </a:p>
          <a:p>
            <a:pPr lvl="1"/>
            <a:r>
              <a:rPr lang="sv-SE" sz="2000" dirty="0"/>
              <a:t>Stärker vårdens kvalitet, kliniskt viktig information</a:t>
            </a:r>
          </a:p>
          <a:p>
            <a:pPr lvl="1"/>
            <a:r>
              <a:rPr lang="sv-SE" sz="2000" dirty="0"/>
              <a:t>Reducerar administration	</a:t>
            </a:r>
          </a:p>
          <a:p>
            <a:pPr lvl="1"/>
            <a:r>
              <a:rPr lang="sv-SE" sz="2000" dirty="0"/>
              <a:t>Reducerar väntetider &amp; ökar tillgänglighet</a:t>
            </a:r>
          </a:p>
          <a:p>
            <a:pPr lvl="1"/>
            <a:endParaRPr lang="sv-SE" sz="2000" dirty="0"/>
          </a:p>
          <a:p>
            <a:r>
              <a:rPr lang="sv-SE" sz="2400" b="1" dirty="0"/>
              <a:t>Genomförbarhet</a:t>
            </a:r>
          </a:p>
          <a:p>
            <a:pPr lvl="1"/>
            <a:r>
              <a:rPr lang="sv-SE" sz="2000" dirty="0"/>
              <a:t>Tydligt ägarskap	</a:t>
            </a:r>
          </a:p>
          <a:p>
            <a:pPr lvl="1"/>
            <a:r>
              <a:rPr lang="sv-SE" sz="2000" dirty="0"/>
              <a:t>Finansiering tillgänglig	</a:t>
            </a:r>
          </a:p>
          <a:p>
            <a:pPr lvl="1"/>
            <a:r>
              <a:rPr lang="sv-SE" sz="2000" dirty="0"/>
              <a:t>Förvaltningsbarhet över tid	</a:t>
            </a:r>
          </a:p>
          <a:p>
            <a:pPr lvl="1"/>
            <a:r>
              <a:rPr lang="sv-SE" sz="2000" dirty="0"/>
              <a:t>Internationell specifikation tillgänglig (</a:t>
            </a:r>
            <a:r>
              <a:rPr lang="sv-SE" sz="2000" dirty="0">
                <a:hlinkClick r:id="rId2"/>
              </a:rPr>
              <a:t>https://www.hl7.org/fhir/</a:t>
            </a:r>
            <a:r>
              <a:rPr lang="sv-SE" sz="2000" dirty="0"/>
              <a:t>)	</a:t>
            </a:r>
          </a:p>
          <a:p>
            <a:pPr lvl="1"/>
            <a:r>
              <a:rPr lang="sv-SE" sz="2000" dirty="0"/>
              <a:t>Teknisk mognad av artefakt (</a:t>
            </a:r>
            <a:r>
              <a:rPr lang="sv-SE" sz="2000" dirty="0">
                <a:hlinkClick r:id="rId3"/>
              </a:rPr>
              <a:t>https://www.hl7.org/fhir/versions.html#maturity</a:t>
            </a:r>
            <a:r>
              <a:rPr lang="sv-SE" sz="2000" dirty="0"/>
              <a:t>)</a:t>
            </a:r>
          </a:p>
        </p:txBody>
      </p:sp>
      <p:sp>
        <p:nvSpPr>
          <p:cNvPr id="6" name="TextBox 5">
            <a:extLst>
              <a:ext uri="{FF2B5EF4-FFF2-40B4-BE49-F238E27FC236}">
                <a16:creationId xmlns:a16="http://schemas.microsoft.com/office/drawing/2014/main" id="{ED8B613B-76D8-A2F7-3AFE-71CB5BAACAD9}"/>
              </a:ext>
            </a:extLst>
          </p:cNvPr>
          <p:cNvSpPr txBox="1"/>
          <p:nvPr/>
        </p:nvSpPr>
        <p:spPr>
          <a:xfrm>
            <a:off x="4147389" y="0"/>
            <a:ext cx="3897221" cy="307777"/>
          </a:xfrm>
          <a:prstGeom prst="rect">
            <a:avLst/>
          </a:prstGeom>
          <a:noFill/>
        </p:spPr>
        <p:txBody>
          <a:bodyPr wrap="none" rtlCol="0">
            <a:spAutoFit/>
          </a:bodyPr>
          <a:lstStyle/>
          <a:p>
            <a:r>
              <a:rPr lang="sv-SE" sz="1400" i="1" dirty="0">
                <a:solidFill>
                  <a:srgbClr val="FF0000"/>
                </a:solidFill>
              </a:rPr>
              <a:t>Förslag och underlag för diskussion 2024-10-21</a:t>
            </a:r>
          </a:p>
        </p:txBody>
      </p:sp>
      <p:sp>
        <p:nvSpPr>
          <p:cNvPr id="7" name="TextBox 6">
            <a:extLst>
              <a:ext uri="{FF2B5EF4-FFF2-40B4-BE49-F238E27FC236}">
                <a16:creationId xmlns:a16="http://schemas.microsoft.com/office/drawing/2014/main" id="{0844B8EE-583E-A6F7-7E11-79D7C3E34AF8}"/>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Tree>
    <p:extLst>
      <p:ext uri="{BB962C8B-B14F-4D97-AF65-F5344CB8AC3E}">
        <p14:creationId xmlns:p14="http://schemas.microsoft.com/office/powerpoint/2010/main" val="2952304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78748-0D00-F3A9-863F-CEE9A0C8E843}"/>
              </a:ext>
            </a:extLst>
          </p:cNvPr>
          <p:cNvSpPr>
            <a:spLocks noGrp="1"/>
          </p:cNvSpPr>
          <p:nvPr>
            <p:ph type="title"/>
          </p:nvPr>
        </p:nvSpPr>
        <p:spPr/>
        <p:txBody>
          <a:bodyPr/>
          <a:lstStyle/>
          <a:p>
            <a:r>
              <a:rPr lang="sv-SE" dirty="0"/>
              <a:t>Verksamhets- och patientnytta</a:t>
            </a:r>
          </a:p>
        </p:txBody>
      </p:sp>
      <p:pic>
        <p:nvPicPr>
          <p:cNvPr id="7" name="Picture 6">
            <a:extLst>
              <a:ext uri="{FF2B5EF4-FFF2-40B4-BE49-F238E27FC236}">
                <a16:creationId xmlns:a16="http://schemas.microsoft.com/office/drawing/2014/main" id="{84FAF2F4-CB7B-1064-FF57-D8C09795F037}"/>
              </a:ext>
            </a:extLst>
          </p:cNvPr>
          <p:cNvPicPr>
            <a:picLocks noChangeAspect="1"/>
          </p:cNvPicPr>
          <p:nvPr/>
        </p:nvPicPr>
        <p:blipFill>
          <a:blip r:embed="rId2"/>
          <a:stretch>
            <a:fillRect/>
          </a:stretch>
        </p:blipFill>
        <p:spPr>
          <a:xfrm>
            <a:off x="540000" y="2352238"/>
            <a:ext cx="11013750" cy="1945405"/>
          </a:xfrm>
          <a:prstGeom prst="rect">
            <a:avLst/>
          </a:prstGeom>
        </p:spPr>
      </p:pic>
      <p:sp>
        <p:nvSpPr>
          <p:cNvPr id="8" name="TextBox 7">
            <a:extLst>
              <a:ext uri="{FF2B5EF4-FFF2-40B4-BE49-F238E27FC236}">
                <a16:creationId xmlns:a16="http://schemas.microsoft.com/office/drawing/2014/main" id="{25BF7D47-9686-4F2D-1AB0-4D318ED210C1}"/>
              </a:ext>
            </a:extLst>
          </p:cNvPr>
          <p:cNvSpPr txBox="1"/>
          <p:nvPr/>
        </p:nvSpPr>
        <p:spPr>
          <a:xfrm>
            <a:off x="4147389" y="0"/>
            <a:ext cx="3897221" cy="307777"/>
          </a:xfrm>
          <a:prstGeom prst="rect">
            <a:avLst/>
          </a:prstGeom>
          <a:noFill/>
        </p:spPr>
        <p:txBody>
          <a:bodyPr wrap="none" rtlCol="0">
            <a:spAutoFit/>
          </a:bodyPr>
          <a:lstStyle/>
          <a:p>
            <a:r>
              <a:rPr lang="sv-SE" sz="1400" i="1" dirty="0">
                <a:solidFill>
                  <a:srgbClr val="FF0000"/>
                </a:solidFill>
              </a:rPr>
              <a:t>Förslag och underlag för diskussion 2024-10-21</a:t>
            </a:r>
          </a:p>
        </p:txBody>
      </p:sp>
      <p:sp>
        <p:nvSpPr>
          <p:cNvPr id="9" name="TextBox 8">
            <a:extLst>
              <a:ext uri="{FF2B5EF4-FFF2-40B4-BE49-F238E27FC236}">
                <a16:creationId xmlns:a16="http://schemas.microsoft.com/office/drawing/2014/main" id="{93427C59-95F6-53C1-8B87-F06AE9F2CAF4}"/>
              </a:ext>
            </a:extLst>
          </p:cNvPr>
          <p:cNvSpPr txBox="1"/>
          <p:nvPr/>
        </p:nvSpPr>
        <p:spPr>
          <a:xfrm>
            <a:off x="540000" y="4890347"/>
            <a:ext cx="5968237" cy="1200329"/>
          </a:xfrm>
          <a:prstGeom prst="rect">
            <a:avLst/>
          </a:prstGeom>
          <a:noFill/>
        </p:spPr>
        <p:txBody>
          <a:bodyPr wrap="none" rtlCol="0">
            <a:spAutoFit/>
          </a:bodyPr>
          <a:lstStyle/>
          <a:p>
            <a:r>
              <a:rPr lang="sv-SE" sz="1200" dirty="0"/>
              <a:t>Varje artefakt bedöms via fem underkriterier avseende verksamhets- och patientnytta.</a:t>
            </a:r>
          </a:p>
          <a:p>
            <a:r>
              <a:rPr lang="sv-SE" sz="1200" dirty="0"/>
              <a:t>Skala 0-2 </a:t>
            </a:r>
          </a:p>
          <a:p>
            <a:endParaRPr lang="sv-SE" sz="1200" dirty="0"/>
          </a:p>
          <a:p>
            <a:pPr>
              <a:tabLst>
                <a:tab pos="358775" algn="l"/>
              </a:tabLst>
            </a:pPr>
            <a:r>
              <a:rPr lang="sv-SE" sz="1200" dirty="0"/>
              <a:t>	0 – ingen påverkan </a:t>
            </a:r>
          </a:p>
          <a:p>
            <a:pPr>
              <a:tabLst>
                <a:tab pos="358775" algn="l"/>
              </a:tabLst>
            </a:pPr>
            <a:r>
              <a:rPr lang="sv-SE" sz="1200" dirty="0"/>
              <a:t>	1 – viss påverkan </a:t>
            </a:r>
          </a:p>
          <a:p>
            <a:pPr>
              <a:tabLst>
                <a:tab pos="358775" algn="l"/>
              </a:tabLst>
            </a:pPr>
            <a:r>
              <a:rPr lang="sv-SE" sz="1200" dirty="0"/>
              <a:t>	2 – stor påverkan</a:t>
            </a:r>
          </a:p>
        </p:txBody>
      </p:sp>
      <p:sp>
        <p:nvSpPr>
          <p:cNvPr id="10" name="TextBox 9">
            <a:extLst>
              <a:ext uri="{FF2B5EF4-FFF2-40B4-BE49-F238E27FC236}">
                <a16:creationId xmlns:a16="http://schemas.microsoft.com/office/drawing/2014/main" id="{9C072B6C-EF3A-6311-29EC-47360114CD42}"/>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Tree>
    <p:extLst>
      <p:ext uri="{BB962C8B-B14F-4D97-AF65-F5344CB8AC3E}">
        <p14:creationId xmlns:p14="http://schemas.microsoft.com/office/powerpoint/2010/main" val="3433268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6BDEF-6942-F8E2-106E-285890849F3C}"/>
              </a:ext>
            </a:extLst>
          </p:cNvPr>
          <p:cNvSpPr>
            <a:spLocks noGrp="1"/>
          </p:cNvSpPr>
          <p:nvPr>
            <p:ph type="title"/>
          </p:nvPr>
        </p:nvSpPr>
        <p:spPr/>
        <p:txBody>
          <a:bodyPr/>
          <a:lstStyle/>
          <a:p>
            <a:r>
              <a:rPr lang="sv-SE" dirty="0"/>
              <a:t>Genomförbarhet</a:t>
            </a:r>
          </a:p>
        </p:txBody>
      </p:sp>
      <p:pic>
        <p:nvPicPr>
          <p:cNvPr id="4" name="Content Placeholder 3">
            <a:extLst>
              <a:ext uri="{FF2B5EF4-FFF2-40B4-BE49-F238E27FC236}">
                <a16:creationId xmlns:a16="http://schemas.microsoft.com/office/drawing/2014/main" id="{75908DF5-9BF4-DCD6-DDBA-7EA1E0038FEF}"/>
              </a:ext>
            </a:extLst>
          </p:cNvPr>
          <p:cNvPicPr>
            <a:picLocks noGrp="1" noChangeAspect="1"/>
          </p:cNvPicPr>
          <p:nvPr>
            <p:ph idx="1"/>
          </p:nvPr>
        </p:nvPicPr>
        <p:blipFill>
          <a:blip r:embed="rId2"/>
          <a:stretch>
            <a:fillRect/>
          </a:stretch>
        </p:blipFill>
        <p:spPr>
          <a:xfrm>
            <a:off x="79588" y="2805643"/>
            <a:ext cx="12085320" cy="1935480"/>
          </a:xfrm>
          <a:prstGeom prst="rect">
            <a:avLst/>
          </a:prstGeom>
        </p:spPr>
      </p:pic>
      <p:sp>
        <p:nvSpPr>
          <p:cNvPr id="5" name="TextBox 4">
            <a:extLst>
              <a:ext uri="{FF2B5EF4-FFF2-40B4-BE49-F238E27FC236}">
                <a16:creationId xmlns:a16="http://schemas.microsoft.com/office/drawing/2014/main" id="{02ACA0B0-186F-F425-41E2-12E458250EBE}"/>
              </a:ext>
            </a:extLst>
          </p:cNvPr>
          <p:cNvSpPr txBox="1"/>
          <p:nvPr/>
        </p:nvSpPr>
        <p:spPr>
          <a:xfrm>
            <a:off x="4147389" y="0"/>
            <a:ext cx="3897221" cy="307777"/>
          </a:xfrm>
          <a:prstGeom prst="rect">
            <a:avLst/>
          </a:prstGeom>
          <a:noFill/>
        </p:spPr>
        <p:txBody>
          <a:bodyPr wrap="none" rtlCol="0">
            <a:spAutoFit/>
          </a:bodyPr>
          <a:lstStyle/>
          <a:p>
            <a:r>
              <a:rPr lang="sv-SE" sz="1400" i="1" dirty="0">
                <a:solidFill>
                  <a:srgbClr val="FF0000"/>
                </a:solidFill>
              </a:rPr>
              <a:t>Förslag och underlag för diskussion 2024-10-21</a:t>
            </a:r>
          </a:p>
        </p:txBody>
      </p:sp>
      <p:sp>
        <p:nvSpPr>
          <p:cNvPr id="6" name="TextBox 5">
            <a:extLst>
              <a:ext uri="{FF2B5EF4-FFF2-40B4-BE49-F238E27FC236}">
                <a16:creationId xmlns:a16="http://schemas.microsoft.com/office/drawing/2014/main" id="{A6511C92-B5CA-AEAC-2EFA-E6199889D531}"/>
              </a:ext>
            </a:extLst>
          </p:cNvPr>
          <p:cNvSpPr txBox="1"/>
          <p:nvPr/>
        </p:nvSpPr>
        <p:spPr>
          <a:xfrm>
            <a:off x="540000" y="4890347"/>
            <a:ext cx="5048113" cy="1200329"/>
          </a:xfrm>
          <a:prstGeom prst="rect">
            <a:avLst/>
          </a:prstGeom>
          <a:noFill/>
        </p:spPr>
        <p:txBody>
          <a:bodyPr wrap="none" rtlCol="0">
            <a:spAutoFit/>
          </a:bodyPr>
          <a:lstStyle/>
          <a:p>
            <a:r>
              <a:rPr lang="sv-SE" sz="1200" dirty="0"/>
              <a:t>Varje artefakt bedöms via fem underkriterier avseende Genomförbarhet.</a:t>
            </a:r>
          </a:p>
          <a:p>
            <a:r>
              <a:rPr lang="sv-SE" sz="1200" dirty="0"/>
              <a:t>Skala 0-2 </a:t>
            </a:r>
          </a:p>
          <a:p>
            <a:r>
              <a:rPr lang="sv-SE" sz="1200" dirty="0"/>
              <a:t>	</a:t>
            </a:r>
          </a:p>
          <a:p>
            <a:pPr>
              <a:tabLst>
                <a:tab pos="358775" algn="l"/>
              </a:tabLst>
            </a:pPr>
            <a:r>
              <a:rPr lang="sv-SE" sz="1200" dirty="0"/>
              <a:t>	0 – saknas helt</a:t>
            </a:r>
          </a:p>
          <a:p>
            <a:pPr>
              <a:tabLst>
                <a:tab pos="358775" algn="l"/>
              </a:tabLst>
            </a:pPr>
            <a:r>
              <a:rPr lang="sv-SE" sz="1200" dirty="0"/>
              <a:t>	1 – viss tydlighet, mognad </a:t>
            </a:r>
          </a:p>
          <a:p>
            <a:pPr>
              <a:tabLst>
                <a:tab pos="358775" algn="l"/>
              </a:tabLst>
            </a:pPr>
            <a:r>
              <a:rPr lang="sv-SE" sz="1200" dirty="0"/>
              <a:t>	2 – full tydlighet, mognad</a:t>
            </a:r>
          </a:p>
        </p:txBody>
      </p:sp>
      <p:sp>
        <p:nvSpPr>
          <p:cNvPr id="7" name="TextBox 6">
            <a:extLst>
              <a:ext uri="{FF2B5EF4-FFF2-40B4-BE49-F238E27FC236}">
                <a16:creationId xmlns:a16="http://schemas.microsoft.com/office/drawing/2014/main" id="{2989434B-D044-82F1-8FC7-B15F2F2E77CF}"/>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Tree>
    <p:extLst>
      <p:ext uri="{BB962C8B-B14F-4D97-AF65-F5344CB8AC3E}">
        <p14:creationId xmlns:p14="http://schemas.microsoft.com/office/powerpoint/2010/main" val="3527043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0EDED8D-E04B-4119-ACF8-C6338856C4DC}"/>
              </a:ext>
            </a:extLst>
          </p:cNvPr>
          <p:cNvSpPr>
            <a:spLocks noGrp="1"/>
          </p:cNvSpPr>
          <p:nvPr>
            <p:ph type="title"/>
          </p:nvPr>
        </p:nvSpPr>
        <p:spPr/>
        <p:txBody>
          <a:bodyPr/>
          <a:lstStyle/>
          <a:p>
            <a:r>
              <a:rPr lang="sv-SE" dirty="0"/>
              <a:t>Föreslagen prioriteringsmodell - utfall</a:t>
            </a:r>
          </a:p>
        </p:txBody>
      </p:sp>
      <p:sp>
        <p:nvSpPr>
          <p:cNvPr id="5" name="Rectangle 4">
            <a:extLst>
              <a:ext uri="{FF2B5EF4-FFF2-40B4-BE49-F238E27FC236}">
                <a16:creationId xmlns:a16="http://schemas.microsoft.com/office/drawing/2014/main" id="{41ECF7FF-5475-DA87-DDE4-B59F964F9EDE}"/>
              </a:ext>
            </a:extLst>
          </p:cNvPr>
          <p:cNvSpPr/>
          <p:nvPr/>
        </p:nvSpPr>
        <p:spPr>
          <a:xfrm>
            <a:off x="3883025" y="1847652"/>
            <a:ext cx="4425950" cy="4425950"/>
          </a:xfrm>
          <a:prstGeom prst="rect">
            <a:avLst/>
          </a:prstGeom>
          <a:solidFill>
            <a:schemeClr val="accent2"/>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a:p>
        </p:txBody>
      </p:sp>
      <p:sp>
        <p:nvSpPr>
          <p:cNvPr id="6" name="TextBox 5">
            <a:extLst>
              <a:ext uri="{FF2B5EF4-FFF2-40B4-BE49-F238E27FC236}">
                <a16:creationId xmlns:a16="http://schemas.microsoft.com/office/drawing/2014/main" id="{17EB2FD1-DDC6-4AA6-934F-67E32B77F03B}"/>
              </a:ext>
            </a:extLst>
          </p:cNvPr>
          <p:cNvSpPr txBox="1"/>
          <p:nvPr/>
        </p:nvSpPr>
        <p:spPr>
          <a:xfrm>
            <a:off x="2427410" y="1416100"/>
            <a:ext cx="3388043" cy="369332"/>
          </a:xfrm>
          <a:prstGeom prst="rect">
            <a:avLst/>
          </a:prstGeom>
          <a:noFill/>
        </p:spPr>
        <p:txBody>
          <a:bodyPr wrap="none" rtlCol="0">
            <a:spAutoFit/>
          </a:bodyPr>
          <a:lstStyle/>
          <a:p>
            <a:r>
              <a:rPr lang="sv-SE" b="1" dirty="0"/>
              <a:t>Verksamhets- och patientnytta</a:t>
            </a:r>
          </a:p>
        </p:txBody>
      </p:sp>
      <p:sp>
        <p:nvSpPr>
          <p:cNvPr id="7" name="TextBox 6">
            <a:extLst>
              <a:ext uri="{FF2B5EF4-FFF2-40B4-BE49-F238E27FC236}">
                <a16:creationId xmlns:a16="http://schemas.microsoft.com/office/drawing/2014/main" id="{C65FD38E-AE9A-CB94-46FD-D37B5FF9FA08}"/>
              </a:ext>
            </a:extLst>
          </p:cNvPr>
          <p:cNvSpPr txBox="1"/>
          <p:nvPr/>
        </p:nvSpPr>
        <p:spPr>
          <a:xfrm>
            <a:off x="8500511" y="6132275"/>
            <a:ext cx="1919115" cy="369332"/>
          </a:xfrm>
          <a:prstGeom prst="rect">
            <a:avLst/>
          </a:prstGeom>
          <a:noFill/>
        </p:spPr>
        <p:txBody>
          <a:bodyPr wrap="none" rtlCol="0">
            <a:spAutoFit/>
          </a:bodyPr>
          <a:lstStyle/>
          <a:p>
            <a:r>
              <a:rPr lang="sv-SE" b="1" dirty="0"/>
              <a:t>Genomförbarhet</a:t>
            </a:r>
          </a:p>
        </p:txBody>
      </p:sp>
      <p:sp>
        <p:nvSpPr>
          <p:cNvPr id="8" name="TextBox 7">
            <a:extLst>
              <a:ext uri="{FF2B5EF4-FFF2-40B4-BE49-F238E27FC236}">
                <a16:creationId xmlns:a16="http://schemas.microsoft.com/office/drawing/2014/main" id="{24A60E02-266B-7728-2095-E3A99C45D2E4}"/>
              </a:ext>
            </a:extLst>
          </p:cNvPr>
          <p:cNvSpPr txBox="1"/>
          <p:nvPr/>
        </p:nvSpPr>
        <p:spPr>
          <a:xfrm>
            <a:off x="3417832" y="1847652"/>
            <a:ext cx="465192" cy="246221"/>
          </a:xfrm>
          <a:prstGeom prst="rect">
            <a:avLst/>
          </a:prstGeom>
          <a:noFill/>
        </p:spPr>
        <p:txBody>
          <a:bodyPr wrap="none" rtlCol="0">
            <a:spAutoFit/>
          </a:bodyPr>
          <a:lstStyle/>
          <a:p>
            <a:r>
              <a:rPr lang="sv-SE" sz="1000" dirty="0"/>
              <a:t>HÖG</a:t>
            </a:r>
          </a:p>
        </p:txBody>
      </p:sp>
      <p:sp>
        <p:nvSpPr>
          <p:cNvPr id="9" name="TextBox 8">
            <a:extLst>
              <a:ext uri="{FF2B5EF4-FFF2-40B4-BE49-F238E27FC236}">
                <a16:creationId xmlns:a16="http://schemas.microsoft.com/office/drawing/2014/main" id="{D53C1565-7CA9-7818-3D00-BB74B568A1A3}"/>
              </a:ext>
            </a:extLst>
          </p:cNvPr>
          <p:cNvSpPr txBox="1"/>
          <p:nvPr/>
        </p:nvSpPr>
        <p:spPr>
          <a:xfrm>
            <a:off x="3417832" y="6070720"/>
            <a:ext cx="426720" cy="246221"/>
          </a:xfrm>
          <a:prstGeom prst="rect">
            <a:avLst/>
          </a:prstGeom>
          <a:noFill/>
        </p:spPr>
        <p:txBody>
          <a:bodyPr wrap="none" rtlCol="0">
            <a:spAutoFit/>
          </a:bodyPr>
          <a:lstStyle/>
          <a:p>
            <a:r>
              <a:rPr lang="sv-SE" sz="1000" dirty="0"/>
              <a:t>LÅG</a:t>
            </a:r>
          </a:p>
        </p:txBody>
      </p:sp>
      <p:sp>
        <p:nvSpPr>
          <p:cNvPr id="10" name="TextBox 9">
            <a:extLst>
              <a:ext uri="{FF2B5EF4-FFF2-40B4-BE49-F238E27FC236}">
                <a16:creationId xmlns:a16="http://schemas.microsoft.com/office/drawing/2014/main" id="{3EA15519-C4C0-029E-3697-985F0F7011CA}"/>
              </a:ext>
            </a:extLst>
          </p:cNvPr>
          <p:cNvSpPr txBox="1"/>
          <p:nvPr/>
        </p:nvSpPr>
        <p:spPr>
          <a:xfrm>
            <a:off x="3837540" y="6409045"/>
            <a:ext cx="426720" cy="246221"/>
          </a:xfrm>
          <a:prstGeom prst="rect">
            <a:avLst/>
          </a:prstGeom>
          <a:noFill/>
        </p:spPr>
        <p:txBody>
          <a:bodyPr wrap="none" rtlCol="0">
            <a:spAutoFit/>
          </a:bodyPr>
          <a:lstStyle/>
          <a:p>
            <a:r>
              <a:rPr lang="sv-SE" sz="1000" dirty="0"/>
              <a:t>LÅG</a:t>
            </a:r>
          </a:p>
        </p:txBody>
      </p:sp>
      <p:sp>
        <p:nvSpPr>
          <p:cNvPr id="11" name="TextBox 10">
            <a:extLst>
              <a:ext uri="{FF2B5EF4-FFF2-40B4-BE49-F238E27FC236}">
                <a16:creationId xmlns:a16="http://schemas.microsoft.com/office/drawing/2014/main" id="{529E17C9-9F50-A915-54F1-901860ADBA72}"/>
              </a:ext>
            </a:extLst>
          </p:cNvPr>
          <p:cNvSpPr txBox="1"/>
          <p:nvPr/>
        </p:nvSpPr>
        <p:spPr>
          <a:xfrm>
            <a:off x="7931289" y="6409044"/>
            <a:ext cx="465192" cy="246221"/>
          </a:xfrm>
          <a:prstGeom prst="rect">
            <a:avLst/>
          </a:prstGeom>
          <a:noFill/>
        </p:spPr>
        <p:txBody>
          <a:bodyPr wrap="none" rtlCol="0">
            <a:spAutoFit/>
          </a:bodyPr>
          <a:lstStyle/>
          <a:p>
            <a:r>
              <a:rPr lang="sv-SE" sz="1000" dirty="0"/>
              <a:t>HÖG</a:t>
            </a:r>
          </a:p>
        </p:txBody>
      </p:sp>
      <p:sp>
        <p:nvSpPr>
          <p:cNvPr id="12" name="Rectangle 11">
            <a:extLst>
              <a:ext uri="{FF2B5EF4-FFF2-40B4-BE49-F238E27FC236}">
                <a16:creationId xmlns:a16="http://schemas.microsoft.com/office/drawing/2014/main" id="{35C59C72-1177-1671-B31C-A37D6E109B01}"/>
              </a:ext>
            </a:extLst>
          </p:cNvPr>
          <p:cNvSpPr/>
          <p:nvPr/>
        </p:nvSpPr>
        <p:spPr>
          <a:xfrm>
            <a:off x="6094954" y="1835983"/>
            <a:ext cx="2212976" cy="2286198"/>
          </a:xfrm>
          <a:prstGeom prst="rect">
            <a:avLst/>
          </a:prstGeom>
          <a:solidFill>
            <a:schemeClr val="accent2"/>
          </a:soli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sv-SE" sz="3200" b="1" dirty="0">
                <a:solidFill>
                  <a:srgbClr val="00B050"/>
                </a:solidFill>
              </a:rPr>
              <a:t>GÖR</a:t>
            </a:r>
          </a:p>
        </p:txBody>
      </p:sp>
      <p:sp>
        <p:nvSpPr>
          <p:cNvPr id="13" name="Rectangle 12">
            <a:extLst>
              <a:ext uri="{FF2B5EF4-FFF2-40B4-BE49-F238E27FC236}">
                <a16:creationId xmlns:a16="http://schemas.microsoft.com/office/drawing/2014/main" id="{740DF167-374A-7E80-6C76-3D3F2A22515A}"/>
              </a:ext>
            </a:extLst>
          </p:cNvPr>
          <p:cNvSpPr/>
          <p:nvPr/>
        </p:nvSpPr>
        <p:spPr>
          <a:xfrm>
            <a:off x="3883024" y="1835983"/>
            <a:ext cx="2212976" cy="2286198"/>
          </a:xfrm>
          <a:prstGeom prst="rect">
            <a:avLst/>
          </a:prstGeom>
          <a:solidFill>
            <a:schemeClr val="accent2"/>
          </a:soli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sv-SE" dirty="0">
                <a:solidFill>
                  <a:srgbClr val="00B050"/>
                </a:solidFill>
              </a:rPr>
              <a:t>PLANERA</a:t>
            </a:r>
          </a:p>
        </p:txBody>
      </p:sp>
      <p:sp>
        <p:nvSpPr>
          <p:cNvPr id="14" name="Rectangle 13">
            <a:extLst>
              <a:ext uri="{FF2B5EF4-FFF2-40B4-BE49-F238E27FC236}">
                <a16:creationId xmlns:a16="http://schemas.microsoft.com/office/drawing/2014/main" id="{0443620D-1656-D66D-26E6-D7AC2DF74EA2}"/>
              </a:ext>
            </a:extLst>
          </p:cNvPr>
          <p:cNvSpPr/>
          <p:nvPr/>
        </p:nvSpPr>
        <p:spPr>
          <a:xfrm>
            <a:off x="6095997" y="4060627"/>
            <a:ext cx="2212976" cy="2286198"/>
          </a:xfrm>
          <a:prstGeom prst="rect">
            <a:avLst/>
          </a:prstGeom>
          <a:solidFill>
            <a:schemeClr val="accent2"/>
          </a:soli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sv-SE" dirty="0">
                <a:solidFill>
                  <a:srgbClr val="00B050"/>
                </a:solidFill>
              </a:rPr>
              <a:t>PARKERA</a:t>
            </a:r>
          </a:p>
        </p:txBody>
      </p:sp>
      <p:sp>
        <p:nvSpPr>
          <p:cNvPr id="15" name="Rectangle 14">
            <a:extLst>
              <a:ext uri="{FF2B5EF4-FFF2-40B4-BE49-F238E27FC236}">
                <a16:creationId xmlns:a16="http://schemas.microsoft.com/office/drawing/2014/main" id="{1FA2AC25-FEBC-28F5-7851-965E5E2CCD77}"/>
              </a:ext>
            </a:extLst>
          </p:cNvPr>
          <p:cNvSpPr/>
          <p:nvPr/>
        </p:nvSpPr>
        <p:spPr>
          <a:xfrm>
            <a:off x="3883022" y="4060627"/>
            <a:ext cx="2212976" cy="2286198"/>
          </a:xfrm>
          <a:prstGeom prst="rect">
            <a:avLst/>
          </a:prstGeom>
          <a:solidFill>
            <a:schemeClr val="accent2"/>
          </a:soli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sv-SE" dirty="0">
                <a:solidFill>
                  <a:srgbClr val="FFC000"/>
                </a:solidFill>
              </a:rPr>
              <a:t>SKROTA</a:t>
            </a:r>
          </a:p>
        </p:txBody>
      </p:sp>
      <p:sp>
        <p:nvSpPr>
          <p:cNvPr id="19" name="TextBox 18">
            <a:extLst>
              <a:ext uri="{FF2B5EF4-FFF2-40B4-BE49-F238E27FC236}">
                <a16:creationId xmlns:a16="http://schemas.microsoft.com/office/drawing/2014/main" id="{6A6AE2AA-4419-CD04-FE3B-B16BE28A6D11}"/>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
        <p:nvSpPr>
          <p:cNvPr id="21" name="TextBox 20">
            <a:extLst>
              <a:ext uri="{FF2B5EF4-FFF2-40B4-BE49-F238E27FC236}">
                <a16:creationId xmlns:a16="http://schemas.microsoft.com/office/drawing/2014/main" id="{EB706616-48AA-2F21-60EC-7CBC30BCFC8A}"/>
              </a:ext>
            </a:extLst>
          </p:cNvPr>
          <p:cNvSpPr txBox="1"/>
          <p:nvPr/>
        </p:nvSpPr>
        <p:spPr>
          <a:xfrm>
            <a:off x="4147389" y="0"/>
            <a:ext cx="3897221" cy="307777"/>
          </a:xfrm>
          <a:prstGeom prst="rect">
            <a:avLst/>
          </a:prstGeom>
          <a:noFill/>
        </p:spPr>
        <p:txBody>
          <a:bodyPr wrap="none" rtlCol="0">
            <a:spAutoFit/>
          </a:bodyPr>
          <a:lstStyle/>
          <a:p>
            <a:r>
              <a:rPr lang="sv-SE" sz="1400" i="1" dirty="0">
                <a:solidFill>
                  <a:srgbClr val="FF0000"/>
                </a:solidFill>
              </a:rPr>
              <a:t>Förslag och underlag för diskussion 2024-10-21</a:t>
            </a:r>
          </a:p>
        </p:txBody>
      </p:sp>
    </p:spTree>
    <p:extLst>
      <p:ext uri="{BB962C8B-B14F-4D97-AF65-F5344CB8AC3E}">
        <p14:creationId xmlns:p14="http://schemas.microsoft.com/office/powerpoint/2010/main" val="1145489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A9B70-AB99-D63E-3068-D704395A219C}"/>
              </a:ext>
            </a:extLst>
          </p:cNvPr>
          <p:cNvSpPr>
            <a:spLocks noGrp="1"/>
          </p:cNvSpPr>
          <p:nvPr>
            <p:ph type="title"/>
          </p:nvPr>
        </p:nvSpPr>
        <p:spPr/>
        <p:txBody>
          <a:bodyPr/>
          <a:lstStyle/>
          <a:p>
            <a:r>
              <a:rPr lang="sv-SE" dirty="0"/>
              <a:t>Fördelar</a:t>
            </a:r>
          </a:p>
        </p:txBody>
      </p:sp>
      <p:sp>
        <p:nvSpPr>
          <p:cNvPr id="3" name="Content Placeholder 2">
            <a:extLst>
              <a:ext uri="{FF2B5EF4-FFF2-40B4-BE49-F238E27FC236}">
                <a16:creationId xmlns:a16="http://schemas.microsoft.com/office/drawing/2014/main" id="{8E9675C7-E678-EE7C-6DBB-58B2C6AD9066}"/>
              </a:ext>
            </a:extLst>
          </p:cNvPr>
          <p:cNvSpPr>
            <a:spLocks noGrp="1"/>
          </p:cNvSpPr>
          <p:nvPr>
            <p:ph idx="1"/>
          </p:nvPr>
        </p:nvSpPr>
        <p:spPr/>
        <p:txBody>
          <a:bodyPr/>
          <a:lstStyle/>
          <a:p>
            <a:r>
              <a:rPr lang="sv-SE" sz="2400" b="1" dirty="0"/>
              <a:t>Strukturerad metod: </a:t>
            </a:r>
          </a:p>
          <a:p>
            <a:pPr lvl="1"/>
            <a:r>
              <a:rPr lang="sv-SE" sz="2000" dirty="0"/>
              <a:t>Genom att följa en klar och strukturerad process hjälper modellen oss att fatta välgrundade och transparenta beslut.</a:t>
            </a:r>
          </a:p>
          <a:p>
            <a:r>
              <a:rPr lang="sv-SE" sz="2400" b="1" dirty="0"/>
              <a:t>Helhetsperspektiv: </a:t>
            </a:r>
          </a:p>
          <a:p>
            <a:pPr lvl="1"/>
            <a:r>
              <a:rPr lang="sv-SE" sz="2000" dirty="0"/>
              <a:t>Modellen tar hänsyn till flera viktiga faktorer, vilket ger en helhetsbild av initiativets genomförbarhet och effektivitet.</a:t>
            </a:r>
          </a:p>
          <a:p>
            <a:r>
              <a:rPr lang="sv-SE" sz="2400" b="1" dirty="0"/>
              <a:t>Standardisering: </a:t>
            </a:r>
          </a:p>
          <a:p>
            <a:pPr lvl="1"/>
            <a:r>
              <a:rPr lang="sv-SE" sz="2000" dirty="0"/>
              <a:t>Användningen av en vedertagen standard minskar risken för subjektiva bedömningar och främjar enhetlighet i beslutsfattandet.</a:t>
            </a:r>
          </a:p>
          <a:p>
            <a:r>
              <a:rPr lang="sv-SE" sz="2400" b="1" dirty="0"/>
              <a:t>Resurseffektivitet: </a:t>
            </a:r>
          </a:p>
          <a:p>
            <a:pPr lvl="1"/>
            <a:r>
              <a:rPr lang="sv-SE" sz="2000" dirty="0"/>
              <a:t>Modellen hjälper till att optimera resursallokering, vilket är viktigt då vi har begränsade resurser. </a:t>
            </a:r>
          </a:p>
        </p:txBody>
      </p:sp>
      <p:sp>
        <p:nvSpPr>
          <p:cNvPr id="4" name="TextBox 3">
            <a:extLst>
              <a:ext uri="{FF2B5EF4-FFF2-40B4-BE49-F238E27FC236}">
                <a16:creationId xmlns:a16="http://schemas.microsoft.com/office/drawing/2014/main" id="{FDDBFD07-8327-5BC9-5C7F-5F76DB1A4C0E}"/>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
        <p:nvSpPr>
          <p:cNvPr id="5" name="TextBox 4">
            <a:extLst>
              <a:ext uri="{FF2B5EF4-FFF2-40B4-BE49-F238E27FC236}">
                <a16:creationId xmlns:a16="http://schemas.microsoft.com/office/drawing/2014/main" id="{68808A8E-2E3A-75CD-CC40-F3CBDDB8A651}"/>
              </a:ext>
            </a:extLst>
          </p:cNvPr>
          <p:cNvSpPr txBox="1"/>
          <p:nvPr/>
        </p:nvSpPr>
        <p:spPr>
          <a:xfrm>
            <a:off x="4147389" y="0"/>
            <a:ext cx="3897221" cy="307777"/>
          </a:xfrm>
          <a:prstGeom prst="rect">
            <a:avLst/>
          </a:prstGeom>
          <a:noFill/>
        </p:spPr>
        <p:txBody>
          <a:bodyPr wrap="none" rtlCol="0">
            <a:spAutoFit/>
          </a:bodyPr>
          <a:lstStyle/>
          <a:p>
            <a:r>
              <a:rPr lang="sv-SE" sz="1400" i="1" dirty="0">
                <a:solidFill>
                  <a:srgbClr val="FF0000"/>
                </a:solidFill>
              </a:rPr>
              <a:t>Förslag och underlag för diskussion 2024-10-21</a:t>
            </a:r>
          </a:p>
        </p:txBody>
      </p:sp>
    </p:spTree>
    <p:extLst>
      <p:ext uri="{BB962C8B-B14F-4D97-AF65-F5344CB8AC3E}">
        <p14:creationId xmlns:p14="http://schemas.microsoft.com/office/powerpoint/2010/main" val="1684733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ktangel med rundade hörn 74">
            <a:extLst>
              <a:ext uri="{FF2B5EF4-FFF2-40B4-BE49-F238E27FC236}">
                <a16:creationId xmlns:a16="http://schemas.microsoft.com/office/drawing/2014/main" id="{84481CE5-4065-EE7B-67F7-14560C861D51}"/>
              </a:ext>
            </a:extLst>
          </p:cNvPr>
          <p:cNvSpPr/>
          <p:nvPr/>
        </p:nvSpPr>
        <p:spPr>
          <a:xfrm>
            <a:off x="2460169" y="1677261"/>
            <a:ext cx="1901382" cy="2053352"/>
          </a:xfrm>
          <a:prstGeom prst="roundRect">
            <a:avLst>
              <a:gd name="adj" fmla="val 7381"/>
            </a:avLst>
          </a:prstGeom>
          <a:solidFill>
            <a:srgbClr val="F7E3ED"/>
          </a:solidFill>
          <a:ln w="31750" cap="flat" cmpd="sng" algn="ctr">
            <a:noFill/>
            <a:prstDash val="solid"/>
            <a:miter lim="800000"/>
          </a:ln>
          <a:effectLst/>
        </p:spPr>
        <p:txBody>
          <a:bodyPr lIns="72000" tIns="72000" rIns="36000" bIns="36000" rtlCol="0" anchor="t" anchorCtr="0"/>
          <a:lstStyle/>
          <a:p>
            <a:pPr algn="ctr">
              <a:spcAft>
                <a:spcPts val="600"/>
              </a:spcAft>
            </a:pPr>
            <a:r>
              <a:rPr lang="sv-SE" sz="1000" b="1" kern="0" dirty="0">
                <a:solidFill>
                  <a:srgbClr val="6E0E50"/>
                </a:solidFill>
                <a:latin typeface="Public Sans Regular"/>
              </a:rPr>
              <a:t>ADMINISTRATIVT INFORMATIONSUTBYTE</a:t>
            </a:r>
          </a:p>
        </p:txBody>
      </p:sp>
      <p:sp>
        <p:nvSpPr>
          <p:cNvPr id="16" name="Rektangel med rundade hörn 74">
            <a:extLst>
              <a:ext uri="{FF2B5EF4-FFF2-40B4-BE49-F238E27FC236}">
                <a16:creationId xmlns:a16="http://schemas.microsoft.com/office/drawing/2014/main" id="{8AC037E6-1BA3-58B8-9299-FA906205C830}"/>
              </a:ext>
            </a:extLst>
          </p:cNvPr>
          <p:cNvSpPr/>
          <p:nvPr/>
        </p:nvSpPr>
        <p:spPr>
          <a:xfrm>
            <a:off x="4380339" y="1679340"/>
            <a:ext cx="1901382" cy="2053352"/>
          </a:xfrm>
          <a:prstGeom prst="roundRect">
            <a:avLst>
              <a:gd name="adj" fmla="val 7381"/>
            </a:avLst>
          </a:prstGeom>
          <a:solidFill>
            <a:srgbClr val="F7E3ED"/>
          </a:solidFill>
          <a:ln w="31750" cap="flat" cmpd="sng" algn="ctr">
            <a:noFill/>
            <a:prstDash val="solid"/>
            <a:miter lim="800000"/>
          </a:ln>
          <a:effectLst/>
        </p:spPr>
        <p:txBody>
          <a:bodyPr lIns="72000" tIns="72000" rIns="36000" bIns="36000" rtlCol="0" anchor="t" anchorCtr="0"/>
          <a:lstStyle/>
          <a:p>
            <a:pPr algn="ctr">
              <a:spcAft>
                <a:spcPts val="600"/>
              </a:spcAft>
            </a:pPr>
            <a:r>
              <a:rPr lang="sv-SE" sz="1000" b="1" kern="0" dirty="0">
                <a:solidFill>
                  <a:srgbClr val="6E0E50"/>
                </a:solidFill>
                <a:latin typeface="Public Sans Regular"/>
              </a:rPr>
              <a:t>DATADELNING</a:t>
            </a:r>
          </a:p>
        </p:txBody>
      </p:sp>
      <p:sp>
        <p:nvSpPr>
          <p:cNvPr id="17" name="Rektangel med rundade hörn 74">
            <a:extLst>
              <a:ext uri="{FF2B5EF4-FFF2-40B4-BE49-F238E27FC236}">
                <a16:creationId xmlns:a16="http://schemas.microsoft.com/office/drawing/2014/main" id="{9DF73AB5-49DB-F98F-3849-B8512752E163}"/>
              </a:ext>
            </a:extLst>
          </p:cNvPr>
          <p:cNvSpPr/>
          <p:nvPr/>
        </p:nvSpPr>
        <p:spPr>
          <a:xfrm>
            <a:off x="6300510" y="1708078"/>
            <a:ext cx="1901382" cy="2053352"/>
          </a:xfrm>
          <a:prstGeom prst="roundRect">
            <a:avLst>
              <a:gd name="adj" fmla="val 7381"/>
            </a:avLst>
          </a:prstGeom>
          <a:solidFill>
            <a:srgbClr val="F7E3ED"/>
          </a:solidFill>
          <a:ln w="31750" cap="flat" cmpd="sng" algn="ctr">
            <a:noFill/>
            <a:prstDash val="solid"/>
            <a:miter lim="800000"/>
          </a:ln>
          <a:effectLst/>
        </p:spPr>
        <p:txBody>
          <a:bodyPr lIns="72000" tIns="72000" rIns="36000" bIns="36000" rtlCol="0" anchor="t" anchorCtr="0"/>
          <a:lstStyle/>
          <a:p>
            <a:pPr algn="ctr">
              <a:spcAft>
                <a:spcPts val="600"/>
              </a:spcAft>
            </a:pPr>
            <a:r>
              <a:rPr lang="sv-SE" sz="1000" kern="0" dirty="0">
                <a:solidFill>
                  <a:srgbClr val="6E0E50"/>
                </a:solidFill>
                <a:latin typeface="Public Sans Regular"/>
              </a:rPr>
              <a:t>ETC…</a:t>
            </a:r>
          </a:p>
        </p:txBody>
      </p:sp>
      <p:sp>
        <p:nvSpPr>
          <p:cNvPr id="5" name="Title 4">
            <a:extLst>
              <a:ext uri="{FF2B5EF4-FFF2-40B4-BE49-F238E27FC236}">
                <a16:creationId xmlns:a16="http://schemas.microsoft.com/office/drawing/2014/main" id="{970602F0-FACD-DDDC-40D6-BE092D44E29D}"/>
              </a:ext>
            </a:extLst>
          </p:cNvPr>
          <p:cNvSpPr>
            <a:spLocks noGrp="1"/>
          </p:cNvSpPr>
          <p:nvPr>
            <p:ph type="title"/>
          </p:nvPr>
        </p:nvSpPr>
        <p:spPr/>
        <p:txBody>
          <a:bodyPr/>
          <a:lstStyle/>
          <a:p>
            <a:r>
              <a:rPr lang="sv-SE" dirty="0"/>
              <a:t>Olika kategorier – olika hantering</a:t>
            </a:r>
          </a:p>
        </p:txBody>
      </p:sp>
      <p:sp>
        <p:nvSpPr>
          <p:cNvPr id="7" name="Rectangle 6">
            <a:extLst>
              <a:ext uri="{FF2B5EF4-FFF2-40B4-BE49-F238E27FC236}">
                <a16:creationId xmlns:a16="http://schemas.microsoft.com/office/drawing/2014/main" id="{A48A4A76-8BFE-53EB-9B00-ABAB5F9B6A51}"/>
              </a:ext>
            </a:extLst>
          </p:cNvPr>
          <p:cNvSpPr/>
          <p:nvPr/>
        </p:nvSpPr>
        <p:spPr>
          <a:xfrm>
            <a:off x="540002" y="5281048"/>
            <a:ext cx="7661892" cy="544715"/>
          </a:xfrm>
          <a:prstGeom prst="rect">
            <a:avLst/>
          </a:prstGeom>
          <a:solidFill>
            <a:schemeClr val="accent2"/>
          </a:solidFill>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r>
              <a:rPr lang="sv-SE" b="1" dirty="0">
                <a:solidFill>
                  <a:schemeClr val="tx1"/>
                </a:solidFill>
              </a:rPr>
              <a:t>GRUNDDATA</a:t>
            </a:r>
          </a:p>
        </p:txBody>
      </p:sp>
      <p:sp>
        <p:nvSpPr>
          <p:cNvPr id="8" name="Rectangle 7">
            <a:extLst>
              <a:ext uri="{FF2B5EF4-FFF2-40B4-BE49-F238E27FC236}">
                <a16:creationId xmlns:a16="http://schemas.microsoft.com/office/drawing/2014/main" id="{D3543237-5135-0095-E6E1-C6483E723A22}"/>
              </a:ext>
            </a:extLst>
          </p:cNvPr>
          <p:cNvSpPr/>
          <p:nvPr/>
        </p:nvSpPr>
        <p:spPr>
          <a:xfrm>
            <a:off x="540000" y="4736333"/>
            <a:ext cx="7661892" cy="544715"/>
          </a:xfrm>
          <a:prstGeom prst="rect">
            <a:avLst/>
          </a:prstGeom>
          <a:solidFill>
            <a:schemeClr val="accent2"/>
          </a:solidFill>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r>
              <a:rPr lang="sv-SE" b="1" dirty="0">
                <a:solidFill>
                  <a:schemeClr val="tx1"/>
                </a:solidFill>
              </a:rPr>
              <a:t>ÅTKOMST</a:t>
            </a:r>
          </a:p>
        </p:txBody>
      </p:sp>
      <p:sp>
        <p:nvSpPr>
          <p:cNvPr id="9" name="Rectangle 8">
            <a:extLst>
              <a:ext uri="{FF2B5EF4-FFF2-40B4-BE49-F238E27FC236}">
                <a16:creationId xmlns:a16="http://schemas.microsoft.com/office/drawing/2014/main" id="{C78B0782-24A7-A65C-F661-7EA1B9D14043}"/>
              </a:ext>
            </a:extLst>
          </p:cNvPr>
          <p:cNvSpPr/>
          <p:nvPr/>
        </p:nvSpPr>
        <p:spPr>
          <a:xfrm>
            <a:off x="540000" y="4191618"/>
            <a:ext cx="7661892" cy="544715"/>
          </a:xfrm>
          <a:prstGeom prst="rect">
            <a:avLst/>
          </a:prstGeom>
          <a:solidFill>
            <a:schemeClr val="accent2"/>
          </a:solidFill>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r>
              <a:rPr lang="sv-SE" b="1" dirty="0">
                <a:solidFill>
                  <a:schemeClr val="tx1"/>
                </a:solidFill>
              </a:rPr>
              <a:t>SÄKERHET</a:t>
            </a:r>
          </a:p>
        </p:txBody>
      </p:sp>
      <p:sp>
        <p:nvSpPr>
          <p:cNvPr id="11" name="Right Brace 10">
            <a:extLst>
              <a:ext uri="{FF2B5EF4-FFF2-40B4-BE49-F238E27FC236}">
                <a16:creationId xmlns:a16="http://schemas.microsoft.com/office/drawing/2014/main" id="{97BF3CDE-292E-7A21-E6CA-C8D9D760B4F8}"/>
              </a:ext>
            </a:extLst>
          </p:cNvPr>
          <p:cNvSpPr/>
          <p:nvPr/>
        </p:nvSpPr>
        <p:spPr>
          <a:xfrm>
            <a:off x="8303491" y="3646903"/>
            <a:ext cx="240145" cy="217886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12" name="TextBox 11">
            <a:extLst>
              <a:ext uri="{FF2B5EF4-FFF2-40B4-BE49-F238E27FC236}">
                <a16:creationId xmlns:a16="http://schemas.microsoft.com/office/drawing/2014/main" id="{21A956E4-C056-0038-FFF5-9B7A2FE7D1F9}"/>
              </a:ext>
            </a:extLst>
          </p:cNvPr>
          <p:cNvSpPr txBox="1"/>
          <p:nvPr/>
        </p:nvSpPr>
        <p:spPr>
          <a:xfrm>
            <a:off x="8645233" y="3919260"/>
            <a:ext cx="3006765" cy="1754326"/>
          </a:xfrm>
          <a:prstGeom prst="rect">
            <a:avLst/>
          </a:prstGeom>
          <a:noFill/>
        </p:spPr>
        <p:txBody>
          <a:bodyPr wrap="square" rtlCol="0">
            <a:spAutoFit/>
          </a:bodyPr>
          <a:lstStyle/>
          <a:p>
            <a:r>
              <a:rPr lang="sv-SE" b="1" dirty="0"/>
              <a:t>Fundament för Interoperabilitet. </a:t>
            </a:r>
          </a:p>
          <a:p>
            <a:endParaRPr lang="sv-SE" dirty="0"/>
          </a:p>
          <a:p>
            <a:r>
              <a:rPr lang="sv-SE" dirty="0"/>
              <a:t>Per automatik prioriterat – ”bara” att göra då de är förutsättningar för de ovan.</a:t>
            </a:r>
          </a:p>
        </p:txBody>
      </p:sp>
      <p:sp>
        <p:nvSpPr>
          <p:cNvPr id="13" name="TextBox 12">
            <a:extLst>
              <a:ext uri="{FF2B5EF4-FFF2-40B4-BE49-F238E27FC236}">
                <a16:creationId xmlns:a16="http://schemas.microsoft.com/office/drawing/2014/main" id="{C737E5E8-733C-0747-3E47-810714840000}"/>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
        <p:nvSpPr>
          <p:cNvPr id="14" name="Rektangel med rundade hörn 74">
            <a:extLst>
              <a:ext uri="{FF2B5EF4-FFF2-40B4-BE49-F238E27FC236}">
                <a16:creationId xmlns:a16="http://schemas.microsoft.com/office/drawing/2014/main" id="{93743703-949D-F6B1-0A71-C0D0BCBFF6C7}"/>
              </a:ext>
            </a:extLst>
          </p:cNvPr>
          <p:cNvSpPr/>
          <p:nvPr/>
        </p:nvSpPr>
        <p:spPr>
          <a:xfrm>
            <a:off x="539999" y="1675182"/>
            <a:ext cx="1901382" cy="2053352"/>
          </a:xfrm>
          <a:prstGeom prst="roundRect">
            <a:avLst>
              <a:gd name="adj" fmla="val 7381"/>
            </a:avLst>
          </a:prstGeom>
          <a:solidFill>
            <a:srgbClr val="F7E3ED"/>
          </a:solidFill>
          <a:ln w="31750" cap="flat" cmpd="sng" algn="ctr">
            <a:noFill/>
            <a:prstDash val="solid"/>
            <a:miter lim="800000"/>
          </a:ln>
          <a:effectLst/>
        </p:spPr>
        <p:txBody>
          <a:bodyPr lIns="72000" tIns="72000" rIns="36000" bIns="36000" rtlCol="0" anchor="t" anchorCtr="0"/>
          <a:lstStyle/>
          <a:p>
            <a:pPr algn="ctr">
              <a:spcAft>
                <a:spcPts val="600"/>
              </a:spcAft>
            </a:pPr>
            <a:r>
              <a:rPr lang="sv-SE" sz="1000" b="1" kern="0" dirty="0">
                <a:solidFill>
                  <a:srgbClr val="6E0E50"/>
                </a:solidFill>
                <a:latin typeface="Public Sans Regular"/>
              </a:rPr>
              <a:t>KLINISKT INFORMATIONSUTBYTE</a:t>
            </a:r>
          </a:p>
        </p:txBody>
      </p:sp>
      <p:sp>
        <p:nvSpPr>
          <p:cNvPr id="10" name="Rectangle 9">
            <a:extLst>
              <a:ext uri="{FF2B5EF4-FFF2-40B4-BE49-F238E27FC236}">
                <a16:creationId xmlns:a16="http://schemas.microsoft.com/office/drawing/2014/main" id="{866E771E-5F2E-1EE7-6329-76876D5ECB91}"/>
              </a:ext>
            </a:extLst>
          </p:cNvPr>
          <p:cNvSpPr/>
          <p:nvPr/>
        </p:nvSpPr>
        <p:spPr>
          <a:xfrm>
            <a:off x="540000" y="3646903"/>
            <a:ext cx="7661892" cy="544715"/>
          </a:xfrm>
          <a:prstGeom prst="rect">
            <a:avLst/>
          </a:prstGeom>
          <a:solidFill>
            <a:schemeClr val="accent2"/>
          </a:solidFill>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r>
              <a:rPr lang="sv-SE" b="1" dirty="0">
                <a:solidFill>
                  <a:schemeClr val="tx1"/>
                </a:solidFill>
              </a:rPr>
              <a:t>ADRESSERING &amp; LOKALISERING</a:t>
            </a:r>
          </a:p>
        </p:txBody>
      </p:sp>
      <p:sp>
        <p:nvSpPr>
          <p:cNvPr id="23" name="Rektangel med rundade hörn 93">
            <a:extLst>
              <a:ext uri="{FF2B5EF4-FFF2-40B4-BE49-F238E27FC236}">
                <a16:creationId xmlns:a16="http://schemas.microsoft.com/office/drawing/2014/main" id="{5BD28489-B51C-EDCA-1901-BE2AF911A2CC}"/>
              </a:ext>
            </a:extLst>
          </p:cNvPr>
          <p:cNvSpPr/>
          <p:nvPr/>
        </p:nvSpPr>
        <p:spPr>
          <a:xfrm>
            <a:off x="736645" y="215454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Patientöversikt</a:t>
            </a:r>
          </a:p>
        </p:txBody>
      </p:sp>
      <p:sp>
        <p:nvSpPr>
          <p:cNvPr id="24" name="Rektangel med rundade hörn 94">
            <a:extLst>
              <a:ext uri="{FF2B5EF4-FFF2-40B4-BE49-F238E27FC236}">
                <a16:creationId xmlns:a16="http://schemas.microsoft.com/office/drawing/2014/main" id="{410D3E2E-2147-EB46-FD95-E476E07E220C}"/>
              </a:ext>
            </a:extLst>
          </p:cNvPr>
          <p:cNvSpPr/>
          <p:nvPr/>
        </p:nvSpPr>
        <p:spPr>
          <a:xfrm>
            <a:off x="736645" y="236658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Laboratorieanalys</a:t>
            </a:r>
          </a:p>
        </p:txBody>
      </p:sp>
      <p:sp>
        <p:nvSpPr>
          <p:cNvPr id="25" name="Rektangel med rundade hörn 95">
            <a:extLst>
              <a:ext uri="{FF2B5EF4-FFF2-40B4-BE49-F238E27FC236}">
                <a16:creationId xmlns:a16="http://schemas.microsoft.com/office/drawing/2014/main" id="{504B8FF8-3C8D-F7AA-DFC4-B051049BA0DD}"/>
              </a:ext>
            </a:extLst>
          </p:cNvPr>
          <p:cNvSpPr/>
          <p:nvPr/>
        </p:nvSpPr>
        <p:spPr>
          <a:xfrm>
            <a:off x="736645" y="257862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Bilddiagnostik</a:t>
            </a:r>
          </a:p>
        </p:txBody>
      </p:sp>
      <p:sp>
        <p:nvSpPr>
          <p:cNvPr id="26" name="Rektangel med rundade hörn 96">
            <a:extLst>
              <a:ext uri="{FF2B5EF4-FFF2-40B4-BE49-F238E27FC236}">
                <a16:creationId xmlns:a16="http://schemas.microsoft.com/office/drawing/2014/main" id="{BAAEE2E8-82E9-18DC-99CD-6254C009DECE}"/>
              </a:ext>
            </a:extLst>
          </p:cNvPr>
          <p:cNvSpPr/>
          <p:nvPr/>
        </p:nvSpPr>
        <p:spPr>
          <a:xfrm>
            <a:off x="736645" y="279066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Utskrivningsbrev</a:t>
            </a:r>
          </a:p>
        </p:txBody>
      </p:sp>
      <p:sp>
        <p:nvSpPr>
          <p:cNvPr id="27" name="Rektangel med rundade hörn 97">
            <a:extLst>
              <a:ext uri="{FF2B5EF4-FFF2-40B4-BE49-F238E27FC236}">
                <a16:creationId xmlns:a16="http://schemas.microsoft.com/office/drawing/2014/main" id="{53F3C7ED-4DE0-BD6B-D5FE-A425E7AE0A75}"/>
              </a:ext>
            </a:extLst>
          </p:cNvPr>
          <p:cNvSpPr/>
          <p:nvPr/>
        </p:nvSpPr>
        <p:spPr>
          <a:xfrm>
            <a:off x="736645" y="3002706"/>
            <a:ext cx="1526878" cy="182165"/>
          </a:xfrm>
          <a:prstGeom prst="roundRect">
            <a:avLst>
              <a:gd name="adj" fmla="val 13681"/>
            </a:avLst>
          </a:prstGeom>
          <a:solidFill>
            <a:srgbClr val="6E0E50"/>
          </a:solidFill>
          <a:ln w="12700" cap="flat" cmpd="sng" algn="ctr">
            <a:noFill/>
            <a:prstDash val="solid"/>
            <a:miter lim="800000"/>
          </a:ln>
          <a:effectLst/>
        </p:spPr>
        <p:txBody>
          <a:bodyPr lIns="36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E-recept</a:t>
            </a:r>
          </a:p>
        </p:txBody>
      </p:sp>
      <p:sp>
        <p:nvSpPr>
          <p:cNvPr id="29" name="Rektangel med rundade hörn 98">
            <a:extLst>
              <a:ext uri="{FF2B5EF4-FFF2-40B4-BE49-F238E27FC236}">
                <a16:creationId xmlns:a16="http://schemas.microsoft.com/office/drawing/2014/main" id="{21BC5CBC-7214-85E9-867C-18E85B3304BF}"/>
              </a:ext>
            </a:extLst>
          </p:cNvPr>
          <p:cNvSpPr/>
          <p:nvPr/>
        </p:nvSpPr>
        <p:spPr>
          <a:xfrm>
            <a:off x="727251" y="3214744"/>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
        <p:nvSpPr>
          <p:cNvPr id="30" name="Rektangel med rundade hörn 105">
            <a:extLst>
              <a:ext uri="{FF2B5EF4-FFF2-40B4-BE49-F238E27FC236}">
                <a16:creationId xmlns:a16="http://schemas.microsoft.com/office/drawing/2014/main" id="{BD4EEB79-6E83-BC99-7C0A-6B110C4C803F}"/>
              </a:ext>
            </a:extLst>
          </p:cNvPr>
          <p:cNvSpPr/>
          <p:nvPr/>
        </p:nvSpPr>
        <p:spPr>
          <a:xfrm>
            <a:off x="2628633" y="2150055"/>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Intyg</a:t>
            </a:r>
          </a:p>
        </p:txBody>
      </p:sp>
      <p:sp>
        <p:nvSpPr>
          <p:cNvPr id="31" name="Rektangel med rundade hörn 106">
            <a:extLst>
              <a:ext uri="{FF2B5EF4-FFF2-40B4-BE49-F238E27FC236}">
                <a16:creationId xmlns:a16="http://schemas.microsoft.com/office/drawing/2014/main" id="{DF6B63DC-4783-34A1-418E-1C39BEEEC102}"/>
              </a:ext>
            </a:extLst>
          </p:cNvPr>
          <p:cNvSpPr/>
          <p:nvPr/>
        </p:nvSpPr>
        <p:spPr>
          <a:xfrm>
            <a:off x="2628633" y="2360931"/>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Remiss</a:t>
            </a:r>
          </a:p>
        </p:txBody>
      </p:sp>
      <p:sp>
        <p:nvSpPr>
          <p:cNvPr id="32" name="Rektangel med rundade hörn 107">
            <a:extLst>
              <a:ext uri="{FF2B5EF4-FFF2-40B4-BE49-F238E27FC236}">
                <a16:creationId xmlns:a16="http://schemas.microsoft.com/office/drawing/2014/main" id="{AC60C736-3B03-DF81-38FD-D254998BD23F}"/>
              </a:ext>
            </a:extLst>
          </p:cNvPr>
          <p:cNvSpPr/>
          <p:nvPr/>
        </p:nvSpPr>
        <p:spPr>
          <a:xfrm>
            <a:off x="2628633" y="2571809"/>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Vårdplan</a:t>
            </a:r>
          </a:p>
        </p:txBody>
      </p:sp>
      <p:sp>
        <p:nvSpPr>
          <p:cNvPr id="33" name="Rektangel med rundade hörn 108">
            <a:extLst>
              <a:ext uri="{FF2B5EF4-FFF2-40B4-BE49-F238E27FC236}">
                <a16:creationId xmlns:a16="http://schemas.microsoft.com/office/drawing/2014/main" id="{26B0AEC9-65AB-B4D3-526D-F62561B1F8E4}"/>
              </a:ext>
            </a:extLst>
          </p:cNvPr>
          <p:cNvSpPr/>
          <p:nvPr/>
        </p:nvSpPr>
        <p:spPr>
          <a:xfrm>
            <a:off x="2628633" y="278268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Bokning</a:t>
            </a:r>
          </a:p>
        </p:txBody>
      </p:sp>
      <p:sp>
        <p:nvSpPr>
          <p:cNvPr id="34" name="Rektangel med rundade hörn 109">
            <a:extLst>
              <a:ext uri="{FF2B5EF4-FFF2-40B4-BE49-F238E27FC236}">
                <a16:creationId xmlns:a16="http://schemas.microsoft.com/office/drawing/2014/main" id="{E875AAB4-74C2-FE3B-E3B3-5ADD40A61DAC}"/>
              </a:ext>
            </a:extLst>
          </p:cNvPr>
          <p:cNvSpPr/>
          <p:nvPr/>
        </p:nvSpPr>
        <p:spPr>
          <a:xfrm>
            <a:off x="2628633" y="2993562"/>
            <a:ext cx="1526878" cy="182165"/>
          </a:xfrm>
          <a:prstGeom prst="roundRect">
            <a:avLst>
              <a:gd name="adj" fmla="val 13681"/>
            </a:avLst>
          </a:prstGeom>
          <a:solidFill>
            <a:srgbClr val="6E0E50"/>
          </a:solidFill>
          <a:ln w="12700" cap="flat" cmpd="sng" algn="ctr">
            <a:noFill/>
            <a:prstDash val="solid"/>
            <a:miter lim="800000"/>
          </a:ln>
          <a:effectLst/>
        </p:spPr>
        <p:txBody>
          <a:bodyPr lIns="36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Primärvårdslistning</a:t>
            </a:r>
          </a:p>
        </p:txBody>
      </p:sp>
      <p:sp>
        <p:nvSpPr>
          <p:cNvPr id="35" name="Rektangel med rundade hörn 110">
            <a:extLst>
              <a:ext uri="{FF2B5EF4-FFF2-40B4-BE49-F238E27FC236}">
                <a16:creationId xmlns:a16="http://schemas.microsoft.com/office/drawing/2014/main" id="{78CBBE24-8EAA-4FDF-A1B4-5877BA0EAFD7}"/>
              </a:ext>
            </a:extLst>
          </p:cNvPr>
          <p:cNvSpPr/>
          <p:nvPr/>
        </p:nvSpPr>
        <p:spPr>
          <a:xfrm>
            <a:off x="2628633" y="3207384"/>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Vårdkapacitet</a:t>
            </a:r>
          </a:p>
        </p:txBody>
      </p:sp>
      <p:sp>
        <p:nvSpPr>
          <p:cNvPr id="36" name="Rektangel med rundade hörn 111">
            <a:extLst>
              <a:ext uri="{FF2B5EF4-FFF2-40B4-BE49-F238E27FC236}">
                <a16:creationId xmlns:a16="http://schemas.microsoft.com/office/drawing/2014/main" id="{B90538FC-7815-8A02-60B8-9BE030FB5F02}"/>
              </a:ext>
            </a:extLst>
          </p:cNvPr>
          <p:cNvSpPr/>
          <p:nvPr/>
        </p:nvSpPr>
        <p:spPr>
          <a:xfrm>
            <a:off x="2628633" y="3417113"/>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
        <p:nvSpPr>
          <p:cNvPr id="37" name="Rektangel med rundade hörn 119">
            <a:extLst>
              <a:ext uri="{FF2B5EF4-FFF2-40B4-BE49-F238E27FC236}">
                <a16:creationId xmlns:a16="http://schemas.microsoft.com/office/drawing/2014/main" id="{1BF42995-42B6-CEB0-DCA2-9A1D60243FBA}"/>
              </a:ext>
            </a:extLst>
          </p:cNvPr>
          <p:cNvSpPr/>
          <p:nvPr/>
        </p:nvSpPr>
        <p:spPr>
          <a:xfrm>
            <a:off x="4530015" y="214838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Delningsyta</a:t>
            </a:r>
          </a:p>
        </p:txBody>
      </p:sp>
      <p:sp>
        <p:nvSpPr>
          <p:cNvPr id="38" name="Rektangel med rundade hörn 120">
            <a:extLst>
              <a:ext uri="{FF2B5EF4-FFF2-40B4-BE49-F238E27FC236}">
                <a16:creationId xmlns:a16="http://schemas.microsoft.com/office/drawing/2014/main" id="{230EDA96-A95C-98CF-C499-92C062017DC0}"/>
              </a:ext>
            </a:extLst>
          </p:cNvPr>
          <p:cNvSpPr/>
          <p:nvPr/>
        </p:nvSpPr>
        <p:spPr>
          <a:xfrm>
            <a:off x="4530015" y="2359263"/>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Digital post</a:t>
            </a:r>
          </a:p>
        </p:txBody>
      </p:sp>
      <p:sp>
        <p:nvSpPr>
          <p:cNvPr id="39" name="Rektangel med rundade hörn 121">
            <a:extLst>
              <a:ext uri="{FF2B5EF4-FFF2-40B4-BE49-F238E27FC236}">
                <a16:creationId xmlns:a16="http://schemas.microsoft.com/office/drawing/2014/main" id="{E07A9663-12FF-40D6-C436-BA864B6C2EAB}"/>
              </a:ext>
            </a:extLst>
          </p:cNvPr>
          <p:cNvSpPr/>
          <p:nvPr/>
        </p:nvSpPr>
        <p:spPr>
          <a:xfrm>
            <a:off x="4530015" y="2570141"/>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Digital plånbok</a:t>
            </a:r>
          </a:p>
        </p:txBody>
      </p:sp>
      <p:sp>
        <p:nvSpPr>
          <p:cNvPr id="40" name="Rektangel med rundade hörn 122">
            <a:extLst>
              <a:ext uri="{FF2B5EF4-FFF2-40B4-BE49-F238E27FC236}">
                <a16:creationId xmlns:a16="http://schemas.microsoft.com/office/drawing/2014/main" id="{2CA389C7-14C6-E986-6952-2DE8DED4B9EE}"/>
              </a:ext>
            </a:extLst>
          </p:cNvPr>
          <p:cNvSpPr/>
          <p:nvPr/>
        </p:nvSpPr>
        <p:spPr>
          <a:xfrm>
            <a:off x="4530015" y="2781018"/>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Nationell kontaktpunkt</a:t>
            </a:r>
          </a:p>
        </p:txBody>
      </p:sp>
      <p:sp>
        <p:nvSpPr>
          <p:cNvPr id="41" name="Rektangel med rundade hörn 123">
            <a:extLst>
              <a:ext uri="{FF2B5EF4-FFF2-40B4-BE49-F238E27FC236}">
                <a16:creationId xmlns:a16="http://schemas.microsoft.com/office/drawing/2014/main" id="{7318E87D-A4B6-7926-AFE9-C3BF71C86DEC}"/>
              </a:ext>
            </a:extLst>
          </p:cNvPr>
          <p:cNvSpPr/>
          <p:nvPr/>
        </p:nvSpPr>
        <p:spPr>
          <a:xfrm>
            <a:off x="4530015" y="2991894"/>
            <a:ext cx="1526878" cy="182165"/>
          </a:xfrm>
          <a:prstGeom prst="roundRect">
            <a:avLst>
              <a:gd name="adj" fmla="val 13681"/>
            </a:avLst>
          </a:prstGeom>
          <a:solidFill>
            <a:srgbClr val="6E0E50"/>
          </a:solidFill>
          <a:ln w="12700" cap="flat" cmpd="sng" algn="ctr">
            <a:noFill/>
            <a:prstDash val="solid"/>
            <a:miter lim="800000"/>
          </a:ln>
          <a:effectLst/>
        </p:spPr>
        <p:txBody>
          <a:bodyPr lIns="36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Terminologi</a:t>
            </a:r>
          </a:p>
        </p:txBody>
      </p:sp>
      <p:sp>
        <p:nvSpPr>
          <p:cNvPr id="42" name="Rektangel med rundade hörn 98">
            <a:extLst>
              <a:ext uri="{FF2B5EF4-FFF2-40B4-BE49-F238E27FC236}">
                <a16:creationId xmlns:a16="http://schemas.microsoft.com/office/drawing/2014/main" id="{42B7C76B-9C40-C72C-3A6B-E666A8FCC5D8}"/>
              </a:ext>
            </a:extLst>
          </p:cNvPr>
          <p:cNvSpPr/>
          <p:nvPr/>
        </p:nvSpPr>
        <p:spPr>
          <a:xfrm>
            <a:off x="4530015" y="3214744"/>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
        <p:nvSpPr>
          <p:cNvPr id="43" name="Right Brace 42">
            <a:extLst>
              <a:ext uri="{FF2B5EF4-FFF2-40B4-BE49-F238E27FC236}">
                <a16:creationId xmlns:a16="http://schemas.microsoft.com/office/drawing/2014/main" id="{C11F373E-45CC-690A-4304-AD6D4CC48B66}"/>
              </a:ext>
            </a:extLst>
          </p:cNvPr>
          <p:cNvSpPr/>
          <p:nvPr/>
        </p:nvSpPr>
        <p:spPr>
          <a:xfrm>
            <a:off x="8303491" y="1593551"/>
            <a:ext cx="240145" cy="205335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44" name="TextBox 43">
            <a:extLst>
              <a:ext uri="{FF2B5EF4-FFF2-40B4-BE49-F238E27FC236}">
                <a16:creationId xmlns:a16="http://schemas.microsoft.com/office/drawing/2014/main" id="{D30D2E97-17E4-055E-F173-FCF5C305E2C4}"/>
              </a:ext>
            </a:extLst>
          </p:cNvPr>
          <p:cNvSpPr txBox="1"/>
          <p:nvPr/>
        </p:nvSpPr>
        <p:spPr>
          <a:xfrm>
            <a:off x="8663146" y="2255460"/>
            <a:ext cx="2771093" cy="646331"/>
          </a:xfrm>
          <a:prstGeom prst="rect">
            <a:avLst/>
          </a:prstGeom>
          <a:noFill/>
        </p:spPr>
        <p:txBody>
          <a:bodyPr wrap="square" rtlCol="0">
            <a:spAutoFit/>
          </a:bodyPr>
          <a:lstStyle/>
          <a:p>
            <a:r>
              <a:rPr lang="sv-SE" dirty="0"/>
              <a:t>Prioritering av nationella rådet för interoperabilitet</a:t>
            </a:r>
          </a:p>
        </p:txBody>
      </p:sp>
      <p:sp>
        <p:nvSpPr>
          <p:cNvPr id="49" name="Rektangel med rundade hörn 117">
            <a:extLst>
              <a:ext uri="{FF2B5EF4-FFF2-40B4-BE49-F238E27FC236}">
                <a16:creationId xmlns:a16="http://schemas.microsoft.com/office/drawing/2014/main" id="{EA6BFDF8-39C9-61F4-10C9-C0EFFA0764C0}"/>
              </a:ext>
            </a:extLst>
          </p:cNvPr>
          <p:cNvSpPr/>
          <p:nvPr/>
        </p:nvSpPr>
        <p:spPr>
          <a:xfrm>
            <a:off x="4530015" y="371623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dirty="0">
                <a:ln>
                  <a:noFill/>
                </a:ln>
                <a:solidFill>
                  <a:srgbClr val="FFE098"/>
                </a:solidFill>
                <a:effectLst/>
                <a:uLnTx/>
                <a:uFillTx/>
                <a:latin typeface="Public Sans Regular"/>
                <a:ea typeface="+mn-ea"/>
                <a:cs typeface="+mn-cs"/>
              </a:rPr>
              <a:t>Tjänsteadressering</a:t>
            </a:r>
          </a:p>
        </p:txBody>
      </p:sp>
      <p:sp>
        <p:nvSpPr>
          <p:cNvPr id="50" name="Rektangel med rundade hörn 118">
            <a:extLst>
              <a:ext uri="{FF2B5EF4-FFF2-40B4-BE49-F238E27FC236}">
                <a16:creationId xmlns:a16="http://schemas.microsoft.com/office/drawing/2014/main" id="{817088C3-9D4E-2112-3488-3CD80464D7B7}"/>
              </a:ext>
            </a:extLst>
          </p:cNvPr>
          <p:cNvSpPr/>
          <p:nvPr/>
        </p:nvSpPr>
        <p:spPr>
          <a:xfrm>
            <a:off x="4530015" y="3927113"/>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108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Informationslokalisering</a:t>
            </a:r>
          </a:p>
        </p:txBody>
      </p:sp>
      <p:sp>
        <p:nvSpPr>
          <p:cNvPr id="51" name="Rektangel med rundade hörn 87">
            <a:extLst>
              <a:ext uri="{FF2B5EF4-FFF2-40B4-BE49-F238E27FC236}">
                <a16:creationId xmlns:a16="http://schemas.microsoft.com/office/drawing/2014/main" id="{493E1269-FF8E-743E-B548-D2B13819F431}"/>
              </a:ext>
            </a:extLst>
          </p:cNvPr>
          <p:cNvSpPr/>
          <p:nvPr/>
        </p:nvSpPr>
        <p:spPr>
          <a:xfrm>
            <a:off x="4530015" y="5388953"/>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Person</a:t>
            </a:r>
          </a:p>
        </p:txBody>
      </p:sp>
      <p:sp>
        <p:nvSpPr>
          <p:cNvPr id="52" name="Rektangel med rundade hörn 88">
            <a:extLst>
              <a:ext uri="{FF2B5EF4-FFF2-40B4-BE49-F238E27FC236}">
                <a16:creationId xmlns:a16="http://schemas.microsoft.com/office/drawing/2014/main" id="{6272F320-FC16-F9DA-5536-9CD74D013D9D}"/>
              </a:ext>
            </a:extLst>
          </p:cNvPr>
          <p:cNvSpPr/>
          <p:nvPr/>
        </p:nvSpPr>
        <p:spPr>
          <a:xfrm>
            <a:off x="4530015" y="5599829"/>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Personal</a:t>
            </a:r>
          </a:p>
        </p:txBody>
      </p:sp>
      <p:sp>
        <p:nvSpPr>
          <p:cNvPr id="53" name="Rektangel med rundade hörn 89">
            <a:extLst>
              <a:ext uri="{FF2B5EF4-FFF2-40B4-BE49-F238E27FC236}">
                <a16:creationId xmlns:a16="http://schemas.microsoft.com/office/drawing/2014/main" id="{3F238114-0D35-7DA3-2971-0BA0AE86AC34}"/>
              </a:ext>
            </a:extLst>
          </p:cNvPr>
          <p:cNvSpPr/>
          <p:nvPr/>
        </p:nvSpPr>
        <p:spPr>
          <a:xfrm>
            <a:off x="2628633" y="538467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Organisation</a:t>
            </a:r>
          </a:p>
        </p:txBody>
      </p:sp>
      <p:sp>
        <p:nvSpPr>
          <p:cNvPr id="54" name="Rektangel med rundade hörn 90">
            <a:extLst>
              <a:ext uri="{FF2B5EF4-FFF2-40B4-BE49-F238E27FC236}">
                <a16:creationId xmlns:a16="http://schemas.microsoft.com/office/drawing/2014/main" id="{5E56ED7A-7D41-1671-1AB2-DB4024FC77F8}"/>
              </a:ext>
            </a:extLst>
          </p:cNvPr>
          <p:cNvSpPr/>
          <p:nvPr/>
        </p:nvSpPr>
        <p:spPr>
          <a:xfrm>
            <a:off x="2628633" y="5595553"/>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Tjänst och utbud</a:t>
            </a:r>
          </a:p>
        </p:txBody>
      </p:sp>
      <p:sp>
        <p:nvSpPr>
          <p:cNvPr id="55" name="Rektangel med rundade hörn 91">
            <a:extLst>
              <a:ext uri="{FF2B5EF4-FFF2-40B4-BE49-F238E27FC236}">
                <a16:creationId xmlns:a16="http://schemas.microsoft.com/office/drawing/2014/main" id="{1134F71D-33B7-C4E8-5042-1939252CA0C7}"/>
              </a:ext>
            </a:extLst>
          </p:cNvPr>
          <p:cNvSpPr/>
          <p:nvPr/>
        </p:nvSpPr>
        <p:spPr>
          <a:xfrm>
            <a:off x="6431396" y="538467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Produkt</a:t>
            </a:r>
          </a:p>
        </p:txBody>
      </p:sp>
      <p:sp>
        <p:nvSpPr>
          <p:cNvPr id="56" name="Rektangel med rundade hörn 112">
            <a:extLst>
              <a:ext uri="{FF2B5EF4-FFF2-40B4-BE49-F238E27FC236}">
                <a16:creationId xmlns:a16="http://schemas.microsoft.com/office/drawing/2014/main" id="{1A44338B-0390-5001-9578-4A7C2B8A2D2D}"/>
              </a:ext>
            </a:extLst>
          </p:cNvPr>
          <p:cNvSpPr/>
          <p:nvPr/>
        </p:nvSpPr>
        <p:spPr>
          <a:xfrm>
            <a:off x="2634273" y="4263944"/>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dirty="0">
                <a:ln>
                  <a:noFill/>
                </a:ln>
                <a:solidFill>
                  <a:srgbClr val="FFE098"/>
                </a:solidFill>
                <a:effectLst/>
                <a:uLnTx/>
                <a:uFillTx/>
                <a:latin typeface="Public Sans Regular"/>
                <a:ea typeface="+mn-ea"/>
                <a:cs typeface="+mn-cs"/>
              </a:rPr>
              <a:t>Identitet</a:t>
            </a:r>
          </a:p>
        </p:txBody>
      </p:sp>
      <p:sp>
        <p:nvSpPr>
          <p:cNvPr id="57" name="Rektangel med rundade hörn 113">
            <a:extLst>
              <a:ext uri="{FF2B5EF4-FFF2-40B4-BE49-F238E27FC236}">
                <a16:creationId xmlns:a16="http://schemas.microsoft.com/office/drawing/2014/main" id="{89104456-0FE5-2181-F17C-EF47E879E39B}"/>
              </a:ext>
            </a:extLst>
          </p:cNvPr>
          <p:cNvSpPr/>
          <p:nvPr/>
        </p:nvSpPr>
        <p:spPr>
          <a:xfrm>
            <a:off x="2634273" y="4474821"/>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Behörighet</a:t>
            </a:r>
          </a:p>
        </p:txBody>
      </p:sp>
      <p:sp>
        <p:nvSpPr>
          <p:cNvPr id="58" name="Rektangel med rundade hörn 114">
            <a:extLst>
              <a:ext uri="{FF2B5EF4-FFF2-40B4-BE49-F238E27FC236}">
                <a16:creationId xmlns:a16="http://schemas.microsoft.com/office/drawing/2014/main" id="{A1939CE1-8D73-0423-5C87-9CDC8827D75E}"/>
              </a:ext>
            </a:extLst>
          </p:cNvPr>
          <p:cNvSpPr/>
          <p:nvPr/>
        </p:nvSpPr>
        <p:spPr>
          <a:xfrm>
            <a:off x="4530015" y="4266244"/>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E-underskrift</a:t>
            </a:r>
          </a:p>
        </p:txBody>
      </p:sp>
      <p:sp>
        <p:nvSpPr>
          <p:cNvPr id="59" name="Rektangel med rundade hörn 115">
            <a:extLst>
              <a:ext uri="{FF2B5EF4-FFF2-40B4-BE49-F238E27FC236}">
                <a16:creationId xmlns:a16="http://schemas.microsoft.com/office/drawing/2014/main" id="{EBBEA5E2-2CF6-43B2-0094-A248C5892E52}"/>
              </a:ext>
            </a:extLst>
          </p:cNvPr>
          <p:cNvSpPr/>
          <p:nvPr/>
        </p:nvSpPr>
        <p:spPr>
          <a:xfrm>
            <a:off x="4530015" y="4477121"/>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Spårbarhet</a:t>
            </a:r>
          </a:p>
        </p:txBody>
      </p:sp>
      <p:sp>
        <p:nvSpPr>
          <p:cNvPr id="61" name="Rektangel med rundade hörn 82">
            <a:extLst>
              <a:ext uri="{FF2B5EF4-FFF2-40B4-BE49-F238E27FC236}">
                <a16:creationId xmlns:a16="http://schemas.microsoft.com/office/drawing/2014/main" id="{7B986AA5-430B-7B1C-AEBD-C91467FF9EC6}"/>
              </a:ext>
            </a:extLst>
          </p:cNvPr>
          <p:cNvSpPr/>
          <p:nvPr/>
        </p:nvSpPr>
        <p:spPr>
          <a:xfrm>
            <a:off x="2628633" y="4823220"/>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dirty="0">
                <a:ln>
                  <a:noFill/>
                </a:ln>
                <a:solidFill>
                  <a:srgbClr val="FFE098"/>
                </a:solidFill>
                <a:effectLst/>
                <a:uLnTx/>
                <a:uFillTx/>
                <a:latin typeface="Public Sans Regular"/>
                <a:ea typeface="+mn-ea"/>
                <a:cs typeface="+mn-cs"/>
              </a:rPr>
              <a:t>Ombud</a:t>
            </a:r>
          </a:p>
        </p:txBody>
      </p:sp>
      <p:sp>
        <p:nvSpPr>
          <p:cNvPr id="62" name="Rektangel med rundade hörn 83">
            <a:extLst>
              <a:ext uri="{FF2B5EF4-FFF2-40B4-BE49-F238E27FC236}">
                <a16:creationId xmlns:a16="http://schemas.microsoft.com/office/drawing/2014/main" id="{02AA0934-C1AA-55A2-E9BB-C6233B384A24}"/>
              </a:ext>
            </a:extLst>
          </p:cNvPr>
          <p:cNvSpPr/>
          <p:nvPr/>
        </p:nvSpPr>
        <p:spPr>
          <a:xfrm>
            <a:off x="2628633" y="503409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Spärr</a:t>
            </a:r>
          </a:p>
        </p:txBody>
      </p:sp>
      <p:sp>
        <p:nvSpPr>
          <p:cNvPr id="63" name="Rektangel med rundade hörn 84">
            <a:extLst>
              <a:ext uri="{FF2B5EF4-FFF2-40B4-BE49-F238E27FC236}">
                <a16:creationId xmlns:a16="http://schemas.microsoft.com/office/drawing/2014/main" id="{888BA536-5499-4F24-0DBB-7AFDEB59FB6C}"/>
              </a:ext>
            </a:extLst>
          </p:cNvPr>
          <p:cNvSpPr/>
          <p:nvPr/>
        </p:nvSpPr>
        <p:spPr>
          <a:xfrm>
            <a:off x="4530015" y="4825444"/>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Samtycke</a:t>
            </a:r>
          </a:p>
        </p:txBody>
      </p:sp>
      <p:sp>
        <p:nvSpPr>
          <p:cNvPr id="64" name="Rektangel med rundade hörn 85">
            <a:extLst>
              <a:ext uri="{FF2B5EF4-FFF2-40B4-BE49-F238E27FC236}">
                <a16:creationId xmlns:a16="http://schemas.microsoft.com/office/drawing/2014/main" id="{69D96F34-60B1-4882-F1F1-3BCEA49A1E71}"/>
              </a:ext>
            </a:extLst>
          </p:cNvPr>
          <p:cNvSpPr/>
          <p:nvPr/>
        </p:nvSpPr>
        <p:spPr>
          <a:xfrm>
            <a:off x="4530015" y="5036321"/>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Datadelningskontrakt</a:t>
            </a:r>
          </a:p>
        </p:txBody>
      </p:sp>
      <p:sp>
        <p:nvSpPr>
          <p:cNvPr id="65" name="Rektangel med rundade hörn 86">
            <a:extLst>
              <a:ext uri="{FF2B5EF4-FFF2-40B4-BE49-F238E27FC236}">
                <a16:creationId xmlns:a16="http://schemas.microsoft.com/office/drawing/2014/main" id="{3E0501DD-9D20-DA87-C74F-D967FE7F0172}"/>
              </a:ext>
            </a:extLst>
          </p:cNvPr>
          <p:cNvSpPr/>
          <p:nvPr/>
        </p:nvSpPr>
        <p:spPr>
          <a:xfrm>
            <a:off x="6431396" y="3722762"/>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
        <p:nvSpPr>
          <p:cNvPr id="66" name="Rektangel med rundade hörn 86">
            <a:extLst>
              <a:ext uri="{FF2B5EF4-FFF2-40B4-BE49-F238E27FC236}">
                <a16:creationId xmlns:a16="http://schemas.microsoft.com/office/drawing/2014/main" id="{E3293C00-D5FF-6D63-24C7-8807B3C19A85}"/>
              </a:ext>
            </a:extLst>
          </p:cNvPr>
          <p:cNvSpPr/>
          <p:nvPr/>
        </p:nvSpPr>
        <p:spPr>
          <a:xfrm>
            <a:off x="6425757" y="4281810"/>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
        <p:nvSpPr>
          <p:cNvPr id="67" name="Rektangel med rundade hörn 86">
            <a:extLst>
              <a:ext uri="{FF2B5EF4-FFF2-40B4-BE49-F238E27FC236}">
                <a16:creationId xmlns:a16="http://schemas.microsoft.com/office/drawing/2014/main" id="{3B4021CD-14A6-4261-A75D-86FA537A7EC6}"/>
              </a:ext>
            </a:extLst>
          </p:cNvPr>
          <p:cNvSpPr/>
          <p:nvPr/>
        </p:nvSpPr>
        <p:spPr>
          <a:xfrm>
            <a:off x="6425757" y="4839961"/>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
        <p:nvSpPr>
          <p:cNvPr id="68" name="Rektangel med rundade hörn 86">
            <a:extLst>
              <a:ext uri="{FF2B5EF4-FFF2-40B4-BE49-F238E27FC236}">
                <a16:creationId xmlns:a16="http://schemas.microsoft.com/office/drawing/2014/main" id="{BA6B11C3-AAC1-9D4F-5939-E8A484141808}"/>
              </a:ext>
            </a:extLst>
          </p:cNvPr>
          <p:cNvSpPr/>
          <p:nvPr/>
        </p:nvSpPr>
        <p:spPr>
          <a:xfrm>
            <a:off x="6425757" y="558932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
        <p:nvSpPr>
          <p:cNvPr id="69" name="TextBox 68">
            <a:extLst>
              <a:ext uri="{FF2B5EF4-FFF2-40B4-BE49-F238E27FC236}">
                <a16:creationId xmlns:a16="http://schemas.microsoft.com/office/drawing/2014/main" id="{B4B07376-B5BB-C8F8-1729-96AB9005CF97}"/>
              </a:ext>
            </a:extLst>
          </p:cNvPr>
          <p:cNvSpPr txBox="1"/>
          <p:nvPr/>
        </p:nvSpPr>
        <p:spPr>
          <a:xfrm>
            <a:off x="4147389" y="0"/>
            <a:ext cx="3897221" cy="307777"/>
          </a:xfrm>
          <a:prstGeom prst="rect">
            <a:avLst/>
          </a:prstGeom>
          <a:noFill/>
        </p:spPr>
        <p:txBody>
          <a:bodyPr wrap="none" rtlCol="0">
            <a:spAutoFit/>
          </a:bodyPr>
          <a:lstStyle/>
          <a:p>
            <a:r>
              <a:rPr lang="sv-SE" sz="1400" i="1" dirty="0">
                <a:solidFill>
                  <a:srgbClr val="FF0000"/>
                </a:solidFill>
              </a:rPr>
              <a:t>Förslag och underlag för diskussion 2024-10-21</a:t>
            </a:r>
          </a:p>
        </p:txBody>
      </p:sp>
    </p:spTree>
    <p:extLst>
      <p:ext uri="{BB962C8B-B14F-4D97-AF65-F5344CB8AC3E}">
        <p14:creationId xmlns:p14="http://schemas.microsoft.com/office/powerpoint/2010/main" val="242969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81349-9D37-34D6-8253-3C8A3C5C1FEC}"/>
              </a:ext>
            </a:extLst>
          </p:cNvPr>
          <p:cNvSpPr>
            <a:spLocks noGrp="1"/>
          </p:cNvSpPr>
          <p:nvPr>
            <p:ph type="title"/>
          </p:nvPr>
        </p:nvSpPr>
        <p:spPr/>
        <p:txBody>
          <a:bodyPr/>
          <a:lstStyle/>
          <a:p>
            <a:r>
              <a:rPr lang="sv-SE" dirty="0"/>
              <a:t>Kategori: Fundament för interoperabilitet</a:t>
            </a:r>
          </a:p>
        </p:txBody>
      </p:sp>
      <p:sp>
        <p:nvSpPr>
          <p:cNvPr id="3" name="Content Placeholder 2">
            <a:extLst>
              <a:ext uri="{FF2B5EF4-FFF2-40B4-BE49-F238E27FC236}">
                <a16:creationId xmlns:a16="http://schemas.microsoft.com/office/drawing/2014/main" id="{188EC3DE-F225-1490-087F-9D9292A1956B}"/>
              </a:ext>
            </a:extLst>
          </p:cNvPr>
          <p:cNvSpPr>
            <a:spLocks noGrp="1"/>
          </p:cNvSpPr>
          <p:nvPr>
            <p:ph idx="1"/>
          </p:nvPr>
        </p:nvSpPr>
        <p:spPr/>
        <p:txBody>
          <a:bodyPr/>
          <a:lstStyle/>
          <a:p>
            <a:r>
              <a:rPr lang="sv-SE" sz="2400" dirty="0"/>
              <a:t>Vissa områden krävs som fundament för att överhuvudtaget kunna sätta en standard kring Interoperabilitet inom hälsa- och sjukvård i  Sverige. </a:t>
            </a:r>
          </a:p>
          <a:p>
            <a:r>
              <a:rPr lang="sv-SE" sz="2400" dirty="0"/>
              <a:t>Dessa områden är ”ingen idé” att vi i rådet prioriterar, utan här föreslår vi att myndigheten tydligt markerar och utpekar ansvarig aktör för ägandeskap. </a:t>
            </a:r>
          </a:p>
          <a:p>
            <a:r>
              <a:rPr lang="sv-SE" sz="2400" dirty="0" err="1"/>
              <a:t>eHM</a:t>
            </a:r>
            <a:r>
              <a:rPr lang="sv-SE" sz="2400" dirty="0"/>
              <a:t> är dock ytterst övergripande ansvarig för att arbetet utförs inom ramarna för det nationella </a:t>
            </a:r>
            <a:r>
              <a:rPr lang="sv-SE" sz="2400" dirty="0" err="1"/>
              <a:t>Interoperabilitetsuppdraget</a:t>
            </a:r>
            <a:r>
              <a:rPr lang="sv-SE" sz="2400" dirty="0"/>
              <a:t>. </a:t>
            </a:r>
          </a:p>
        </p:txBody>
      </p:sp>
      <p:graphicFrame>
        <p:nvGraphicFramePr>
          <p:cNvPr id="4" name="Table 3">
            <a:extLst>
              <a:ext uri="{FF2B5EF4-FFF2-40B4-BE49-F238E27FC236}">
                <a16:creationId xmlns:a16="http://schemas.microsoft.com/office/drawing/2014/main" id="{AA1794E7-386C-33FA-4E4D-232B89E93952}"/>
              </a:ext>
            </a:extLst>
          </p:cNvPr>
          <p:cNvGraphicFramePr>
            <a:graphicFrameLocks noGrp="1"/>
          </p:cNvGraphicFramePr>
          <p:nvPr>
            <p:extLst>
              <p:ext uri="{D42A27DB-BD31-4B8C-83A1-F6EECF244321}">
                <p14:modId xmlns:p14="http://schemas.microsoft.com/office/powerpoint/2010/main" val="2327373395"/>
              </p:ext>
            </p:extLst>
          </p:nvPr>
        </p:nvGraphicFramePr>
        <p:xfrm>
          <a:off x="901064" y="4206592"/>
          <a:ext cx="4849496" cy="1813560"/>
        </p:xfrm>
        <a:graphic>
          <a:graphicData uri="http://schemas.openxmlformats.org/drawingml/2006/table">
            <a:tbl>
              <a:tblPr firstRow="1" bandRow="1">
                <a:tableStyleId>{5C22544A-7EE6-4342-B048-85BDC9FD1C3A}</a:tableStyleId>
              </a:tblPr>
              <a:tblGrid>
                <a:gridCol w="1415416">
                  <a:extLst>
                    <a:ext uri="{9D8B030D-6E8A-4147-A177-3AD203B41FA5}">
                      <a16:colId xmlns:a16="http://schemas.microsoft.com/office/drawing/2014/main" val="3637149076"/>
                    </a:ext>
                  </a:extLst>
                </a:gridCol>
                <a:gridCol w="3434080">
                  <a:extLst>
                    <a:ext uri="{9D8B030D-6E8A-4147-A177-3AD203B41FA5}">
                      <a16:colId xmlns:a16="http://schemas.microsoft.com/office/drawing/2014/main" val="3201116237"/>
                    </a:ext>
                  </a:extLst>
                </a:gridCol>
              </a:tblGrid>
              <a:tr h="234350">
                <a:tc>
                  <a:txBody>
                    <a:bodyPr/>
                    <a:lstStyle/>
                    <a:p>
                      <a:r>
                        <a:rPr lang="sv-SE" sz="1100" dirty="0"/>
                        <a:t>Artefakt</a:t>
                      </a:r>
                    </a:p>
                  </a:txBody>
                  <a:tcPr/>
                </a:tc>
                <a:tc>
                  <a:txBody>
                    <a:bodyPr/>
                    <a:lstStyle/>
                    <a:p>
                      <a:r>
                        <a:rPr lang="sv-SE" sz="1100" dirty="0"/>
                        <a:t>Ansvarig för framtagande</a:t>
                      </a:r>
                    </a:p>
                  </a:txBody>
                  <a:tcPr/>
                </a:tc>
                <a:extLst>
                  <a:ext uri="{0D108BD9-81ED-4DB2-BD59-A6C34878D82A}">
                    <a16:rowId xmlns:a16="http://schemas.microsoft.com/office/drawing/2014/main" val="960794875"/>
                  </a:ext>
                </a:extLst>
              </a:tr>
              <a:tr h="234350">
                <a:tc>
                  <a:txBody>
                    <a:bodyPr/>
                    <a:lstStyle/>
                    <a:p>
                      <a:r>
                        <a:rPr lang="sv-SE" sz="1100" dirty="0"/>
                        <a:t>Identitet</a:t>
                      </a:r>
                    </a:p>
                  </a:txBody>
                  <a:tcPr/>
                </a:tc>
                <a:tc>
                  <a:txBody>
                    <a:bodyPr/>
                    <a:lstStyle/>
                    <a:p>
                      <a:r>
                        <a:rPr lang="sv-SE" sz="1100" dirty="0"/>
                        <a:t>DIGG</a:t>
                      </a:r>
                    </a:p>
                  </a:txBody>
                  <a:tcPr/>
                </a:tc>
                <a:extLst>
                  <a:ext uri="{0D108BD9-81ED-4DB2-BD59-A6C34878D82A}">
                    <a16:rowId xmlns:a16="http://schemas.microsoft.com/office/drawing/2014/main" val="3532014820"/>
                  </a:ext>
                </a:extLst>
              </a:tr>
              <a:tr h="234350">
                <a:tc>
                  <a:txBody>
                    <a:bodyPr/>
                    <a:lstStyle/>
                    <a:p>
                      <a:r>
                        <a:rPr lang="sv-SE" sz="1100" dirty="0"/>
                        <a:t>Spårbarhet</a:t>
                      </a:r>
                    </a:p>
                  </a:txBody>
                  <a:tcPr/>
                </a:tc>
                <a:tc>
                  <a:txBody>
                    <a:bodyPr/>
                    <a:lstStyle/>
                    <a:p>
                      <a:r>
                        <a:rPr lang="sv-SE" sz="1100" dirty="0"/>
                        <a:t>DIGG</a:t>
                      </a:r>
                    </a:p>
                  </a:txBody>
                  <a:tcPr/>
                </a:tc>
                <a:extLst>
                  <a:ext uri="{0D108BD9-81ED-4DB2-BD59-A6C34878D82A}">
                    <a16:rowId xmlns:a16="http://schemas.microsoft.com/office/drawing/2014/main" val="353871493"/>
                  </a:ext>
                </a:extLst>
              </a:tr>
              <a:tr h="234350">
                <a:tc>
                  <a:txBody>
                    <a:bodyPr/>
                    <a:lstStyle/>
                    <a:p>
                      <a:r>
                        <a:rPr lang="sv-SE" sz="1100" dirty="0"/>
                        <a:t>Person</a:t>
                      </a:r>
                    </a:p>
                  </a:txBody>
                  <a:tcPr/>
                </a:tc>
                <a:tc>
                  <a:txBody>
                    <a:bodyPr/>
                    <a:lstStyle/>
                    <a:p>
                      <a:r>
                        <a:rPr lang="sv-SE" sz="1100" dirty="0"/>
                        <a:t>Skatteverket</a:t>
                      </a:r>
                    </a:p>
                  </a:txBody>
                  <a:tcPr/>
                </a:tc>
                <a:extLst>
                  <a:ext uri="{0D108BD9-81ED-4DB2-BD59-A6C34878D82A}">
                    <a16:rowId xmlns:a16="http://schemas.microsoft.com/office/drawing/2014/main" val="2029376427"/>
                  </a:ext>
                </a:extLst>
              </a:tr>
              <a:tr h="234350">
                <a:tc>
                  <a:txBody>
                    <a:bodyPr/>
                    <a:lstStyle/>
                    <a:p>
                      <a:r>
                        <a:rPr lang="sv-SE" sz="1100" dirty="0"/>
                        <a:t>Personal</a:t>
                      </a:r>
                    </a:p>
                  </a:txBody>
                  <a:tcPr/>
                </a:tc>
                <a:tc>
                  <a:txBody>
                    <a:bodyPr/>
                    <a:lstStyle/>
                    <a:p>
                      <a:r>
                        <a:rPr lang="sv-SE" sz="1100" dirty="0"/>
                        <a:t>eHälsomyndigheten</a:t>
                      </a:r>
                    </a:p>
                  </a:txBody>
                  <a:tcPr/>
                </a:tc>
                <a:extLst>
                  <a:ext uri="{0D108BD9-81ED-4DB2-BD59-A6C34878D82A}">
                    <a16:rowId xmlns:a16="http://schemas.microsoft.com/office/drawing/2014/main" val="2599956594"/>
                  </a:ext>
                </a:extLst>
              </a:tr>
              <a:tr h="234350">
                <a:tc>
                  <a:txBody>
                    <a:bodyPr/>
                    <a:lstStyle/>
                    <a:p>
                      <a:r>
                        <a:rPr lang="sv-SE" sz="1100" dirty="0"/>
                        <a:t>Utbud</a:t>
                      </a:r>
                    </a:p>
                  </a:txBody>
                  <a:tcPr/>
                </a:tc>
                <a:tc>
                  <a:txBody>
                    <a:bodyPr/>
                    <a:lstStyle/>
                    <a:p>
                      <a:r>
                        <a:rPr lang="sv-SE" sz="1100" dirty="0"/>
                        <a:t>Socialstyrelsen</a:t>
                      </a:r>
                    </a:p>
                  </a:txBody>
                  <a:tcPr/>
                </a:tc>
                <a:extLst>
                  <a:ext uri="{0D108BD9-81ED-4DB2-BD59-A6C34878D82A}">
                    <a16:rowId xmlns:a16="http://schemas.microsoft.com/office/drawing/2014/main" val="3391070453"/>
                  </a:ext>
                </a:extLst>
              </a:tr>
              <a:tr h="234350">
                <a:tc>
                  <a:txBody>
                    <a:bodyPr/>
                    <a:lstStyle/>
                    <a:p>
                      <a:r>
                        <a:rPr lang="sv-SE" sz="1100" dirty="0"/>
                        <a:t>Tjänsteadressering</a:t>
                      </a:r>
                    </a:p>
                  </a:txBody>
                  <a:tcPr/>
                </a:tc>
                <a:tc>
                  <a:txBody>
                    <a:bodyPr/>
                    <a:lstStyle/>
                    <a:p>
                      <a:r>
                        <a:rPr lang="sv-SE" sz="1100" dirty="0"/>
                        <a:t>Inera</a:t>
                      </a:r>
                    </a:p>
                  </a:txBody>
                  <a:tcPr/>
                </a:tc>
                <a:extLst>
                  <a:ext uri="{0D108BD9-81ED-4DB2-BD59-A6C34878D82A}">
                    <a16:rowId xmlns:a16="http://schemas.microsoft.com/office/drawing/2014/main" val="4009633019"/>
                  </a:ext>
                </a:extLst>
              </a:tr>
            </a:tbl>
          </a:graphicData>
        </a:graphic>
      </p:graphicFrame>
      <p:sp>
        <p:nvSpPr>
          <p:cNvPr id="5" name="TextBox 4">
            <a:extLst>
              <a:ext uri="{FF2B5EF4-FFF2-40B4-BE49-F238E27FC236}">
                <a16:creationId xmlns:a16="http://schemas.microsoft.com/office/drawing/2014/main" id="{188C9A9B-1BFD-DFE9-1265-1A8E9427AE03}"/>
              </a:ext>
            </a:extLst>
          </p:cNvPr>
          <p:cNvSpPr txBox="1"/>
          <p:nvPr/>
        </p:nvSpPr>
        <p:spPr>
          <a:xfrm>
            <a:off x="901064" y="3864900"/>
            <a:ext cx="3108030" cy="369332"/>
          </a:xfrm>
          <a:prstGeom prst="rect">
            <a:avLst/>
          </a:prstGeom>
          <a:noFill/>
        </p:spPr>
        <p:txBody>
          <a:bodyPr wrap="none" rtlCol="0">
            <a:spAutoFit/>
          </a:bodyPr>
          <a:lstStyle/>
          <a:p>
            <a:r>
              <a:rPr lang="sv-SE" i="1" dirty="0"/>
              <a:t>Bara exempel för illustration: </a:t>
            </a:r>
          </a:p>
        </p:txBody>
      </p:sp>
      <p:sp>
        <p:nvSpPr>
          <p:cNvPr id="6" name="TextBox 5">
            <a:extLst>
              <a:ext uri="{FF2B5EF4-FFF2-40B4-BE49-F238E27FC236}">
                <a16:creationId xmlns:a16="http://schemas.microsoft.com/office/drawing/2014/main" id="{C362929F-7AD0-0427-75B6-2477849B80C3}"/>
              </a:ext>
            </a:extLst>
          </p:cNvPr>
          <p:cNvSpPr txBox="1"/>
          <p:nvPr/>
        </p:nvSpPr>
        <p:spPr>
          <a:xfrm>
            <a:off x="4147389" y="0"/>
            <a:ext cx="3897221" cy="307777"/>
          </a:xfrm>
          <a:prstGeom prst="rect">
            <a:avLst/>
          </a:prstGeom>
          <a:noFill/>
        </p:spPr>
        <p:txBody>
          <a:bodyPr wrap="none" rtlCol="0">
            <a:spAutoFit/>
          </a:bodyPr>
          <a:lstStyle/>
          <a:p>
            <a:r>
              <a:rPr lang="sv-SE" sz="1400" i="1" dirty="0">
                <a:solidFill>
                  <a:srgbClr val="FF0000"/>
                </a:solidFill>
              </a:rPr>
              <a:t>Förslag och underlag för diskussion 2024-10-21</a:t>
            </a:r>
          </a:p>
        </p:txBody>
      </p:sp>
    </p:spTree>
    <p:extLst>
      <p:ext uri="{BB962C8B-B14F-4D97-AF65-F5344CB8AC3E}">
        <p14:creationId xmlns:p14="http://schemas.microsoft.com/office/powerpoint/2010/main" val="4745381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tema">
  <a:themeElements>
    <a:clrScheme name="Capio Brand colors">
      <a:dk1>
        <a:srgbClr val="0D3050"/>
      </a:dk1>
      <a:lt1>
        <a:srgbClr val="FFFFFF"/>
      </a:lt1>
      <a:dk2>
        <a:srgbClr val="A2C0E3"/>
      </a:dk2>
      <a:lt2>
        <a:srgbClr val="F0F4FA"/>
      </a:lt2>
      <a:accent1>
        <a:srgbClr val="729FD4"/>
      </a:accent1>
      <a:accent2>
        <a:srgbClr val="D1DFF1"/>
      </a:accent2>
      <a:accent3>
        <a:srgbClr val="C8C1CD"/>
      </a:accent3>
      <a:accent4>
        <a:srgbClr val="C8D3AF"/>
      </a:accent4>
      <a:accent5>
        <a:srgbClr val="FCD180"/>
      </a:accent5>
      <a:accent6>
        <a:srgbClr val="F28F68"/>
      </a:accent6>
      <a:hlink>
        <a:srgbClr val="4472C4"/>
      </a:hlink>
      <a:folHlink>
        <a:srgbClr val="F6B59C"/>
      </a:folHlink>
    </a:clrScheme>
    <a:fontScheme name="Capio - Proxima Nova">
      <a:majorFont>
        <a:latin typeface="Proxima Nova Rg"/>
        <a:ea typeface=""/>
        <a:cs typeface=""/>
      </a:majorFont>
      <a:minorFont>
        <a:latin typeface="Proxima Nova Rg"/>
        <a:ea typeface=""/>
        <a:cs typeface=""/>
      </a:minorFont>
    </a:fontScheme>
    <a:fmtScheme name="Subtilt solida">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1">
          <a:schemeClr val="accent2"/>
        </a:lnRef>
        <a:fillRef idx="3">
          <a:schemeClr val="accent2"/>
        </a:fillRef>
        <a:effectRef idx="2">
          <a:schemeClr val="accent2"/>
        </a:effectRef>
        <a:fontRef idx="minor">
          <a:schemeClr val="lt1"/>
        </a:fontRef>
      </a:style>
    </a:spDef>
  </a:objectDefaults>
  <a:extraClrSchemeLst/>
  <a:extLst>
    <a:ext uri="{05A4C25C-085E-4340-85A3-A5531E510DB2}">
      <thm15:themeFamily xmlns:thm15="http://schemas.microsoft.com/office/thememl/2012/main" name="capio_ppt_mall  -  Read-Only" id="{52601602-0CD8-46FC-B518-A85C1522B3C6}" vid="{8DE46E11-2C2B-4371-BEF0-D4D8D35523A1}"/>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B49B1A51AE655E499377D2FB52BC3E47" ma:contentTypeVersion="20" ma:contentTypeDescription="Skapa ett nytt dokument." ma:contentTypeScope="" ma:versionID="063a4a280095d7864a5d639c23bf2af3">
  <xsd:schema xmlns:xsd="http://www.w3.org/2001/XMLSchema" xmlns:xs="http://www.w3.org/2001/XMLSchema" xmlns:p="http://schemas.microsoft.com/office/2006/metadata/properties" xmlns:ns2="f84dc3ee-b691-4d5d-9f1a-ccadf4a574fb" xmlns:ns3="2cd30600-e9fc-4833-8fad-cf49b7e727dd" targetNamespace="http://schemas.microsoft.com/office/2006/metadata/properties" ma:root="true" ma:fieldsID="d3f953603c24bf8f991c95bd619a960e" ns2:_="" ns3:_="">
    <xsd:import namespace="f84dc3ee-b691-4d5d-9f1a-ccadf4a574fb"/>
    <xsd:import namespace="2cd30600-e9fc-4833-8fad-cf49b7e727d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MediaServiceLocation" minOccurs="0"/>
                <xsd:element ref="ns3:TaxCatchAl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84dc3ee-b691-4d5d-9f1a-ccadf4a574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Bildmarkeringar" ma:readOnly="false" ma:fieldId="{5cf76f15-5ced-4ddc-b409-7134ff3c332f}" ma:taxonomyMulti="true" ma:sspId="6cc64dae-7129-4e54-b1f7-e5917860c5d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cd30600-e9fc-4833-8fad-cf49b7e727dd" elementFormDefault="qualified">
    <xsd:import namespace="http://schemas.microsoft.com/office/2006/documentManagement/types"/>
    <xsd:import namespace="http://schemas.microsoft.com/office/infopath/2007/PartnerControls"/>
    <xsd:element name="SharedWithUsers" ma:index="10"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Delat med information" ma:internalName="SharedWithDetails" ma:readOnly="true">
      <xsd:simpleType>
        <xsd:restriction base="dms:Note">
          <xsd:maxLength value="255"/>
        </xsd:restriction>
      </xsd:simpleType>
    </xsd:element>
    <xsd:element name="TaxCatchAll" ma:index="21" nillable="true" ma:displayName="Taxonomy Catch All Column" ma:hidden="true" ma:list="{de471a88-692d-4e81-a939-b18ec5c9b24d}" ma:internalName="TaxCatchAll" ma:showField="CatchAllData" ma:web="2cd30600-e9fc-4833-8fad-cf49b7e727d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2cd30600-e9fc-4833-8fad-cf49b7e727dd">
      <UserInfo>
        <DisplayName/>
        <AccountId xsi:nil="true"/>
        <AccountType/>
      </UserInfo>
    </SharedWithUsers>
    <lcf76f155ced4ddcb4097134ff3c332f xmlns="f84dc3ee-b691-4d5d-9f1a-ccadf4a574fb">
      <Terms xmlns="http://schemas.microsoft.com/office/infopath/2007/PartnerControls"/>
    </lcf76f155ced4ddcb4097134ff3c332f>
    <TaxCatchAll xmlns="2cd30600-e9fc-4833-8fad-cf49b7e727dd" xsi:nil="true"/>
  </documentManagement>
</p:properties>
</file>

<file path=customXml/itemProps1.xml><?xml version="1.0" encoding="utf-8"?>
<ds:datastoreItem xmlns:ds="http://schemas.openxmlformats.org/officeDocument/2006/customXml" ds:itemID="{8BB0D415-2E04-49DB-9493-75E2A48C7492}">
  <ds:schemaRefs>
    <ds:schemaRef ds:uri="http://schemas.microsoft.com/sharepoint/v3/contenttype/forms"/>
  </ds:schemaRefs>
</ds:datastoreItem>
</file>

<file path=customXml/itemProps2.xml><?xml version="1.0" encoding="utf-8"?>
<ds:datastoreItem xmlns:ds="http://schemas.openxmlformats.org/officeDocument/2006/customXml" ds:itemID="{D741D1BC-EC87-4BE5-BEEB-F0D079D714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84dc3ee-b691-4d5d-9f1a-ccadf4a574fb"/>
    <ds:schemaRef ds:uri="2cd30600-e9fc-4833-8fad-cf49b7e727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260877B-37B3-47B8-9721-7AB8539E03A3}">
  <ds:schemaRefs>
    <ds:schemaRef ds:uri="2cd30600-e9fc-4833-8fad-cf49b7e727dd"/>
    <ds:schemaRef ds:uri="http://www.w3.org/XML/1998/namespace"/>
    <ds:schemaRef ds:uri="http://schemas.microsoft.com/office/infopath/2007/PartnerControls"/>
    <ds:schemaRef ds:uri="http://purl.org/dc/dcmitype/"/>
    <ds:schemaRef ds:uri="http://purl.org/dc/elements/1.1/"/>
    <ds:schemaRef ds:uri="f84dc3ee-b691-4d5d-9f1a-ccadf4a574fb"/>
    <ds:schemaRef ds:uri="http://schemas.openxmlformats.org/package/2006/metadata/core-properties"/>
    <ds:schemaRef ds:uri="http://schemas.microsoft.com/office/2006/documentManagement/type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Capio 2023 PPT Mall</Template>
  <TotalTime>221</TotalTime>
  <Words>645</Words>
  <Application>Microsoft Office PowerPoint</Application>
  <PresentationFormat>Bredbild</PresentationFormat>
  <Paragraphs>151</Paragraphs>
  <Slides>10</Slides>
  <Notes>0</Notes>
  <HiddenSlides>0</HiddenSlides>
  <MMClips>0</MMClips>
  <ScaleCrop>false</ScaleCrop>
  <HeadingPairs>
    <vt:vector size="8" baseType="variant">
      <vt:variant>
        <vt:lpstr>Använt teckensnitt</vt:lpstr>
      </vt:variant>
      <vt:variant>
        <vt:i4>4</vt:i4>
      </vt:variant>
      <vt:variant>
        <vt:lpstr>Tema</vt:lpstr>
      </vt:variant>
      <vt:variant>
        <vt:i4>1</vt:i4>
      </vt:variant>
      <vt:variant>
        <vt:lpstr>Serverprogram för OLE-inbäddning</vt:lpstr>
      </vt:variant>
      <vt:variant>
        <vt:i4>1</vt:i4>
      </vt:variant>
      <vt:variant>
        <vt:lpstr>Bildrubriker</vt:lpstr>
      </vt:variant>
      <vt:variant>
        <vt:i4>10</vt:i4>
      </vt:variant>
    </vt:vector>
  </HeadingPairs>
  <TitlesOfParts>
    <vt:vector size="16" baseType="lpstr">
      <vt:lpstr>Arial</vt:lpstr>
      <vt:lpstr>Calibri</vt:lpstr>
      <vt:lpstr>Proxima Nova Rg</vt:lpstr>
      <vt:lpstr>Public Sans Regular</vt:lpstr>
      <vt:lpstr>Office-tema</vt:lpstr>
      <vt:lpstr>think-cell Slide</vt:lpstr>
      <vt:lpstr>FÖRSLAG: Kriterier för prioritering av behoven</vt:lpstr>
      <vt:lpstr>Vedertagen modell för prioritering</vt:lpstr>
      <vt:lpstr>Två huvudperspektiv, fem bedömningar </vt:lpstr>
      <vt:lpstr>Verksamhets- och patientnytta</vt:lpstr>
      <vt:lpstr>Genomförbarhet</vt:lpstr>
      <vt:lpstr>Föreslagen prioriteringsmodell - utfall</vt:lpstr>
      <vt:lpstr>Fördelar</vt:lpstr>
      <vt:lpstr>Olika kategorier – olika hantering</vt:lpstr>
      <vt:lpstr>Kategori: Fundament för interoperabilitet</vt:lpstr>
      <vt:lpstr>Låt oss diskutera tillsammans!</vt:lpstr>
    </vt:vector>
  </TitlesOfParts>
  <Company>Capio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FÖRSLAG: Kriterier för prioritering av behoven</dc:title>
  <dc:creator>Daniel Olsson</dc:creator>
  <cp:lastModifiedBy>Rodabe Alavi</cp:lastModifiedBy>
  <cp:revision>4</cp:revision>
  <dcterms:created xsi:type="dcterms:W3CDTF">2024-10-18T10:56:16Z</dcterms:created>
  <dcterms:modified xsi:type="dcterms:W3CDTF">2025-01-15T19:17:22Z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0x010100B49B1A51AE655E499377D2FB52BC3E47</vt:lpwstr>
  </property>
  <property fmtid="{D5CDD505-2E9C-101B-9397-08002B2CF9AE}" pid="3" name="ComplianceAssetId">
    <vt:lpwstr/>
  </property>
  <property fmtid="{D5CDD505-2E9C-101B-9397-08002B2CF9AE}" pid="4" name="_ExtendedDescription">
    <vt:lpwstr/>
  </property>
  <property fmtid="{D5CDD505-2E9C-101B-9397-08002B2CF9AE}" pid="5" name="MediaServiceImageTags">
    <vt:lpwstr/>
  </property>
</Properties>
</file>