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</p:sldMasterIdLst>
  <p:notesMasterIdLst>
    <p:notesMasterId r:id="rId22"/>
  </p:notesMasterIdLst>
  <p:sldIdLst>
    <p:sldId id="256" r:id="rId5"/>
    <p:sldId id="2147198403" r:id="rId6"/>
    <p:sldId id="2147198405" r:id="rId7"/>
    <p:sldId id="7547" r:id="rId8"/>
    <p:sldId id="2147198407" r:id="rId9"/>
    <p:sldId id="2147198412" r:id="rId10"/>
    <p:sldId id="2147198544" r:id="rId11"/>
    <p:sldId id="260" r:id="rId12"/>
    <p:sldId id="265" r:id="rId13"/>
    <p:sldId id="267" r:id="rId14"/>
    <p:sldId id="268" r:id="rId15"/>
    <p:sldId id="270" r:id="rId16"/>
    <p:sldId id="272" r:id="rId17"/>
    <p:sldId id="271" r:id="rId18"/>
    <p:sldId id="274" r:id="rId19"/>
    <p:sldId id="2147198545" r:id="rId20"/>
    <p:sldId id="26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03"/>
            <p14:sldId id="2147198405"/>
            <p14:sldId id="7547"/>
            <p14:sldId id="2147198407"/>
            <p14:sldId id="2147198412"/>
            <p14:sldId id="2147198544"/>
            <p14:sldId id="260"/>
            <p14:sldId id="265"/>
            <p14:sldId id="267"/>
            <p14:sldId id="268"/>
            <p14:sldId id="270"/>
            <p14:sldId id="272"/>
            <p14:sldId id="271"/>
            <p14:sldId id="274"/>
            <p14:sldId id="2147198545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C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3690" autoAdjust="0"/>
  </p:normalViewPr>
  <p:slideViewPr>
    <p:cSldViewPr snapToGrid="0">
      <p:cViewPr varScale="1">
        <p:scale>
          <a:sx n="66" d="100"/>
          <a:sy n="66" d="100"/>
        </p:scale>
        <p:origin x="592" y="3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89F6-9278-46D4-A67A-C43756A1BBBA}" type="doc">
      <dgm:prSet loTypeId="urn:microsoft.com/office/officeart/2005/8/layout/hProcess11" loCatId="process" qsTypeId="urn:microsoft.com/office/officeart/2005/8/quickstyle/simple1" qsCatId="simple" csTypeId="urn:microsoft.com/office/officeart/2005/8/colors/accent1_3" csCatId="accent1" phldr="1"/>
      <dgm:spPr/>
    </dgm:pt>
    <dgm:pt modelId="{B9BF0498-74AA-4112-A0C4-66A1A8C14447}">
      <dgm:prSet phldrT="[Text]" custT="1"/>
      <dgm:spPr/>
      <dgm:t>
        <a:bodyPr/>
        <a:lstStyle/>
        <a:p>
          <a:r>
            <a:rPr lang="sv-SE" sz="900" b="1" dirty="0"/>
            <a:t>2024-09-13</a:t>
          </a:r>
          <a:br>
            <a:rPr lang="sv-SE" sz="900" dirty="0"/>
          </a:br>
          <a:r>
            <a:rPr lang="sv-SE" sz="900" dirty="0"/>
            <a:t>Start av nationella arbetsgruppen </a:t>
          </a:r>
        </a:p>
      </dgm:t>
    </dgm:pt>
    <dgm:pt modelId="{237AF392-71AE-4BFD-9FAD-2BC788D7AEEF}" type="parTrans" cxnId="{B00097A5-A824-4F0D-8B75-492064AAEB10}">
      <dgm:prSet/>
      <dgm:spPr/>
      <dgm:t>
        <a:bodyPr/>
        <a:lstStyle/>
        <a:p>
          <a:endParaRPr lang="sv-SE"/>
        </a:p>
      </dgm:t>
    </dgm:pt>
    <dgm:pt modelId="{9B5FEB51-64D9-4BE1-AC4D-33ECB8739F04}" type="sibTrans" cxnId="{B00097A5-A824-4F0D-8B75-492064AAEB10}">
      <dgm:prSet/>
      <dgm:spPr/>
      <dgm:t>
        <a:bodyPr/>
        <a:lstStyle/>
        <a:p>
          <a:endParaRPr lang="sv-SE"/>
        </a:p>
      </dgm:t>
    </dgm:pt>
    <dgm:pt modelId="{40725572-931E-4476-8D83-B2BD720ABDE8}">
      <dgm:prSet phldrT="[Text]" custT="1"/>
      <dgm:spPr/>
      <dgm:t>
        <a:bodyPr/>
        <a:lstStyle/>
        <a:p>
          <a:r>
            <a:rPr lang="sv-SE" sz="900" b="1" dirty="0"/>
            <a:t>2024-10-10</a:t>
          </a:r>
        </a:p>
        <a:p>
          <a:r>
            <a:rPr lang="sv-SE" sz="900" b="0" dirty="0"/>
            <a:t>Uppstartsmöte</a:t>
          </a:r>
        </a:p>
      </dgm:t>
    </dgm:pt>
    <dgm:pt modelId="{202DE0C3-9995-4376-890D-CB5C1FB9B7C9}" type="parTrans" cxnId="{C116E37C-06BD-486A-BD61-47B160DF7EB6}">
      <dgm:prSet/>
      <dgm:spPr/>
      <dgm:t>
        <a:bodyPr/>
        <a:lstStyle/>
        <a:p>
          <a:endParaRPr lang="sv-SE"/>
        </a:p>
      </dgm:t>
    </dgm:pt>
    <dgm:pt modelId="{BC99F265-4936-4F13-8DC4-2D0AB5556F0B}" type="sibTrans" cxnId="{C116E37C-06BD-486A-BD61-47B160DF7EB6}">
      <dgm:prSet/>
      <dgm:spPr/>
      <dgm:t>
        <a:bodyPr/>
        <a:lstStyle/>
        <a:p>
          <a:endParaRPr lang="sv-SE"/>
        </a:p>
      </dgm:t>
    </dgm:pt>
    <dgm:pt modelId="{78EB11B6-B975-402D-AA4E-CB60500A7542}">
      <dgm:prSet phldrT="[Text]" custT="1"/>
      <dgm:spPr/>
      <dgm:t>
        <a:bodyPr/>
        <a:lstStyle/>
        <a:p>
          <a:r>
            <a:rPr lang="sv-SE" sz="900" b="1" dirty="0"/>
            <a:t>2024-11-08</a:t>
          </a:r>
          <a:br>
            <a:rPr lang="sv-SE" sz="900" b="1" dirty="0"/>
          </a:br>
          <a:r>
            <a:rPr lang="sv-SE" sz="900" dirty="0"/>
            <a:t>Start av arbetsuppgift 1 - basuppgifter </a:t>
          </a:r>
          <a:endParaRPr lang="sv-SE" sz="900" b="0" dirty="0"/>
        </a:p>
      </dgm:t>
    </dgm:pt>
    <dgm:pt modelId="{39CF1158-EA7A-4367-BD28-7BA60F850CBB}" type="parTrans" cxnId="{5C6943B9-2ED2-4083-9BB2-DDEA810F2378}">
      <dgm:prSet/>
      <dgm:spPr/>
      <dgm:t>
        <a:bodyPr/>
        <a:lstStyle/>
        <a:p>
          <a:endParaRPr lang="sv-SE"/>
        </a:p>
      </dgm:t>
    </dgm:pt>
    <dgm:pt modelId="{695438F5-CF09-44B4-B3E0-B4C0C2DDCA07}" type="sibTrans" cxnId="{5C6943B9-2ED2-4083-9BB2-DDEA810F2378}">
      <dgm:prSet/>
      <dgm:spPr/>
      <dgm:t>
        <a:bodyPr/>
        <a:lstStyle/>
        <a:p>
          <a:endParaRPr lang="sv-SE"/>
        </a:p>
      </dgm:t>
    </dgm:pt>
    <dgm:pt modelId="{DA5E42C4-9C53-4FEA-94FC-6AB1587858ED}">
      <dgm:prSet phldrT="[Text]" custT="1"/>
      <dgm:spPr/>
      <dgm:t>
        <a:bodyPr/>
        <a:lstStyle/>
        <a:p>
          <a:r>
            <a:rPr lang="sv-SE" sz="900" b="1" dirty="0"/>
            <a:t>2024-12-13 </a:t>
          </a:r>
          <a:br>
            <a:rPr lang="sv-SE" sz="900" b="1" dirty="0"/>
          </a:br>
          <a:r>
            <a:rPr lang="sv-SE" sz="900" b="0" dirty="0"/>
            <a:t>Fortsätt arbete med</a:t>
          </a:r>
          <a:r>
            <a:rPr lang="sv-SE" sz="900" b="1" dirty="0"/>
            <a:t> </a:t>
          </a:r>
          <a:r>
            <a:rPr lang="sv-SE" sz="900" dirty="0"/>
            <a:t>arbetsuppgift 1 </a:t>
          </a:r>
          <a:endParaRPr lang="sv-SE" sz="900" b="0" dirty="0"/>
        </a:p>
      </dgm:t>
    </dgm:pt>
    <dgm:pt modelId="{3A0F031F-A1BC-4B84-AF56-7260A0F86A2B}" type="parTrans" cxnId="{D20AE3A2-4871-4CD0-9FAF-13BDA870AA9A}">
      <dgm:prSet/>
      <dgm:spPr/>
      <dgm:t>
        <a:bodyPr/>
        <a:lstStyle/>
        <a:p>
          <a:endParaRPr lang="sv-SE"/>
        </a:p>
      </dgm:t>
    </dgm:pt>
    <dgm:pt modelId="{9E3A784F-1037-4512-9EBF-CB5FD440182E}" type="sibTrans" cxnId="{D20AE3A2-4871-4CD0-9FAF-13BDA870AA9A}">
      <dgm:prSet/>
      <dgm:spPr/>
      <dgm:t>
        <a:bodyPr/>
        <a:lstStyle/>
        <a:p>
          <a:endParaRPr lang="sv-SE"/>
        </a:p>
      </dgm:t>
    </dgm:pt>
    <dgm:pt modelId="{2388EFB6-1B1B-4376-BCF2-CB03D51990F3}">
      <dgm:prSet phldrT="[Text]" custT="1"/>
      <dgm:spPr/>
      <dgm:t>
        <a:bodyPr/>
        <a:lstStyle/>
        <a:p>
          <a:r>
            <a:rPr lang="sv-SE" sz="900" b="1" dirty="0"/>
            <a:t>2025-02-14 </a:t>
          </a:r>
          <a:br>
            <a:rPr lang="sv-SE" sz="900" b="1" dirty="0"/>
          </a:br>
          <a:r>
            <a:rPr lang="sv-SE" sz="900" b="0" dirty="0"/>
            <a:t>Fortsätt arbete med</a:t>
          </a:r>
          <a:r>
            <a:rPr lang="sv-SE" sz="900" b="1" dirty="0"/>
            <a:t> </a:t>
          </a:r>
          <a:r>
            <a:rPr lang="sv-SE" sz="900" dirty="0"/>
            <a:t>arbetsuppgift 1 </a:t>
          </a:r>
          <a:endParaRPr lang="sv-SE" sz="900" b="0" dirty="0"/>
        </a:p>
      </dgm:t>
    </dgm:pt>
    <dgm:pt modelId="{6212AA92-0DDB-4412-AE67-032728AADE98}" type="parTrans" cxnId="{BA048607-EF21-4B06-9697-E8E1CD099BEC}">
      <dgm:prSet/>
      <dgm:spPr/>
      <dgm:t>
        <a:bodyPr/>
        <a:lstStyle/>
        <a:p>
          <a:endParaRPr lang="sv-SE"/>
        </a:p>
      </dgm:t>
    </dgm:pt>
    <dgm:pt modelId="{8508231E-3E76-4F94-BF7C-05EA1510107A}" type="sibTrans" cxnId="{BA048607-EF21-4B06-9697-E8E1CD099BEC}">
      <dgm:prSet/>
      <dgm:spPr/>
      <dgm:t>
        <a:bodyPr/>
        <a:lstStyle/>
        <a:p>
          <a:endParaRPr lang="sv-SE"/>
        </a:p>
      </dgm:t>
    </dgm:pt>
    <dgm:pt modelId="{E1EFDE65-8DFE-4B61-9D28-8F6E359A331F}">
      <dgm:prSet phldrT="[Text]" custT="1"/>
      <dgm:spPr/>
      <dgm:t>
        <a:bodyPr/>
        <a:lstStyle/>
        <a:p>
          <a:r>
            <a:rPr lang="sv-SE" sz="900" b="1" dirty="0"/>
            <a:t>2025-04-14 </a:t>
          </a:r>
          <a:br>
            <a:rPr lang="sv-SE" sz="900" b="1" dirty="0"/>
          </a:br>
          <a:r>
            <a:rPr lang="sv-SE" sz="900" b="0" dirty="0"/>
            <a:t>Leverans av basuppgifter </a:t>
          </a:r>
          <a:br>
            <a:rPr lang="sv-SE" sz="900" b="0" dirty="0"/>
          </a:br>
          <a:r>
            <a:rPr lang="sv-SE" sz="900" b="0" dirty="0"/>
            <a:t> </a:t>
          </a:r>
          <a:br>
            <a:rPr lang="sv-SE" sz="900" b="0" dirty="0"/>
          </a:br>
          <a:r>
            <a:rPr lang="sv-SE" sz="900" dirty="0"/>
            <a:t>Fastställande av basuppgifter med referensgrupp</a:t>
          </a:r>
          <a:endParaRPr lang="sv-SE" sz="900" b="0" dirty="0"/>
        </a:p>
      </dgm:t>
    </dgm:pt>
    <dgm:pt modelId="{35D17E0A-62D8-4458-9E51-BA304B47D29C}" type="parTrans" cxnId="{58106A87-DA1F-449B-87DB-440A73FAE179}">
      <dgm:prSet/>
      <dgm:spPr/>
      <dgm:t>
        <a:bodyPr/>
        <a:lstStyle/>
        <a:p>
          <a:endParaRPr lang="sv-SE"/>
        </a:p>
      </dgm:t>
    </dgm:pt>
    <dgm:pt modelId="{CDDC5B6C-BFCC-4CAD-B6FE-770A26E8CE9A}" type="sibTrans" cxnId="{58106A87-DA1F-449B-87DB-440A73FAE179}">
      <dgm:prSet/>
      <dgm:spPr/>
      <dgm:t>
        <a:bodyPr/>
        <a:lstStyle/>
        <a:p>
          <a:endParaRPr lang="sv-SE"/>
        </a:p>
      </dgm:t>
    </dgm:pt>
    <dgm:pt modelId="{20030381-A446-4649-B1F3-CBAE121BFC5F}">
      <dgm:prSet phldrT="[Text]" custT="1"/>
      <dgm:spPr/>
      <dgm:t>
        <a:bodyPr/>
        <a:lstStyle/>
        <a:p>
          <a:r>
            <a:rPr lang="sv-SE" sz="900" b="1" dirty="0"/>
            <a:t>2025-01-10</a:t>
          </a:r>
          <a:br>
            <a:rPr lang="sv-SE" sz="900" b="1" dirty="0"/>
          </a:br>
          <a:r>
            <a:rPr lang="sv-SE" sz="900" b="0" dirty="0"/>
            <a:t>Fortsätta arbete med arbetsuppgift 1</a:t>
          </a:r>
        </a:p>
      </dgm:t>
    </dgm:pt>
    <dgm:pt modelId="{2B316D9B-1CBA-40C0-9E1F-C2E1A9BDB6CE}" type="parTrans" cxnId="{191A6999-9190-4A4C-A7ED-102631663B3B}">
      <dgm:prSet/>
      <dgm:spPr/>
      <dgm:t>
        <a:bodyPr/>
        <a:lstStyle/>
        <a:p>
          <a:endParaRPr lang="sv-SE"/>
        </a:p>
      </dgm:t>
    </dgm:pt>
    <dgm:pt modelId="{A262D7CE-CA4A-43C2-9423-758373A0CED7}" type="sibTrans" cxnId="{191A6999-9190-4A4C-A7ED-102631663B3B}">
      <dgm:prSet/>
      <dgm:spPr/>
      <dgm:t>
        <a:bodyPr/>
        <a:lstStyle/>
        <a:p>
          <a:endParaRPr lang="sv-SE"/>
        </a:p>
      </dgm:t>
    </dgm:pt>
    <dgm:pt modelId="{3F4C29EC-D74F-4760-B370-6AA39EC2381F}">
      <dgm:prSet phldrT="[Text]" custT="1"/>
      <dgm:spPr/>
      <dgm:t>
        <a:bodyPr/>
        <a:lstStyle/>
        <a:p>
          <a:r>
            <a:rPr lang="sv-SE" sz="900" b="1" dirty="0"/>
            <a:t>2025-03-14 </a:t>
          </a:r>
          <a:br>
            <a:rPr lang="sv-SE" sz="900" b="1" dirty="0"/>
          </a:br>
          <a:r>
            <a:rPr lang="sv-SE" sz="900" b="0" dirty="0"/>
            <a:t>Fortsätt arbete med arbetsuppgift 1</a:t>
          </a:r>
        </a:p>
      </dgm:t>
    </dgm:pt>
    <dgm:pt modelId="{C91EA851-9494-47E2-B7BC-633018FFB2AD}" type="parTrans" cxnId="{010AFF6C-6BB8-4FE0-9B7F-E7689C155677}">
      <dgm:prSet/>
      <dgm:spPr/>
      <dgm:t>
        <a:bodyPr/>
        <a:lstStyle/>
        <a:p>
          <a:endParaRPr lang="sv-SE"/>
        </a:p>
      </dgm:t>
    </dgm:pt>
    <dgm:pt modelId="{F132A89E-0F44-4BB2-BCD1-302E4A847F5E}" type="sibTrans" cxnId="{010AFF6C-6BB8-4FE0-9B7F-E7689C155677}">
      <dgm:prSet/>
      <dgm:spPr/>
      <dgm:t>
        <a:bodyPr/>
        <a:lstStyle/>
        <a:p>
          <a:endParaRPr lang="sv-SE"/>
        </a:p>
      </dgm:t>
    </dgm:pt>
    <dgm:pt modelId="{C1996EA8-4528-4E40-A023-E1BDAABCE695}">
      <dgm:prSet phldrT="[Text]" custT="1"/>
      <dgm:spPr/>
      <dgm:t>
        <a:bodyPr/>
        <a:lstStyle/>
        <a:p>
          <a:r>
            <a:rPr lang="sv-SE" sz="900" b="1" dirty="0"/>
            <a:t>2025-05-14 </a:t>
          </a:r>
          <a:br>
            <a:rPr lang="sv-SE" sz="900" b="0" dirty="0"/>
          </a:br>
          <a:r>
            <a:rPr lang="sv-SE" sz="900" b="0" dirty="0"/>
            <a:t>Standardisering av API: er</a:t>
          </a:r>
        </a:p>
      </dgm:t>
    </dgm:pt>
    <dgm:pt modelId="{AEBC761C-B0C7-45F2-82D6-3FB0AC5955F8}" type="parTrans" cxnId="{D4F866D6-21F3-4E83-B9B5-4B96EDCCE0C5}">
      <dgm:prSet/>
      <dgm:spPr/>
      <dgm:t>
        <a:bodyPr/>
        <a:lstStyle/>
        <a:p>
          <a:endParaRPr lang="sv-SE"/>
        </a:p>
      </dgm:t>
    </dgm:pt>
    <dgm:pt modelId="{DFED2769-8850-46CB-AE33-4FE44FF2BD31}" type="sibTrans" cxnId="{D4F866D6-21F3-4E83-B9B5-4B96EDCCE0C5}">
      <dgm:prSet/>
      <dgm:spPr/>
      <dgm:t>
        <a:bodyPr/>
        <a:lstStyle/>
        <a:p>
          <a:endParaRPr lang="sv-SE"/>
        </a:p>
      </dgm:t>
    </dgm:pt>
    <dgm:pt modelId="{D384BEC3-79A7-40D0-866C-67C3E59EAB3E}" type="pres">
      <dgm:prSet presAssocID="{17FB89F6-9278-46D4-A67A-C43756A1BBBA}" presName="Name0" presStyleCnt="0">
        <dgm:presLayoutVars>
          <dgm:dir/>
          <dgm:resizeHandles val="exact"/>
        </dgm:presLayoutVars>
      </dgm:prSet>
      <dgm:spPr/>
    </dgm:pt>
    <dgm:pt modelId="{49B2E35E-1DCE-48A4-AC66-5D1C94380AFE}" type="pres">
      <dgm:prSet presAssocID="{17FB89F6-9278-46D4-A67A-C43756A1BBBA}" presName="arrow" presStyleLbl="bgShp" presStyleIdx="0" presStyleCnt="1"/>
      <dgm:spPr/>
    </dgm:pt>
    <dgm:pt modelId="{A29B6A7E-75A7-4AC2-9881-8D4074D507E8}" type="pres">
      <dgm:prSet presAssocID="{17FB89F6-9278-46D4-A67A-C43756A1BBBA}" presName="points" presStyleCnt="0"/>
      <dgm:spPr/>
    </dgm:pt>
    <dgm:pt modelId="{99CC5FC0-0EAE-4101-8AFD-401FCABB2B01}" type="pres">
      <dgm:prSet presAssocID="{B9BF0498-74AA-4112-A0C4-66A1A8C14447}" presName="compositeA" presStyleCnt="0"/>
      <dgm:spPr/>
    </dgm:pt>
    <dgm:pt modelId="{9A1305FB-7347-4240-A8CC-78C6C5DF8BE6}" type="pres">
      <dgm:prSet presAssocID="{B9BF0498-74AA-4112-A0C4-66A1A8C14447}" presName="textA" presStyleLbl="revTx" presStyleIdx="0" presStyleCnt="9">
        <dgm:presLayoutVars>
          <dgm:bulletEnabled val="1"/>
        </dgm:presLayoutVars>
      </dgm:prSet>
      <dgm:spPr/>
    </dgm:pt>
    <dgm:pt modelId="{C01B8EC6-6DA7-4B47-B0B6-36EF8A7188A8}" type="pres">
      <dgm:prSet presAssocID="{B9BF0498-74AA-4112-A0C4-66A1A8C14447}" presName="circleA" presStyleLbl="node1" presStyleIdx="0" presStyleCnt="9"/>
      <dgm:spPr/>
    </dgm:pt>
    <dgm:pt modelId="{BF0466A0-8E9B-4966-81D4-7182DC98E107}" type="pres">
      <dgm:prSet presAssocID="{B9BF0498-74AA-4112-A0C4-66A1A8C14447}" presName="spaceA" presStyleCnt="0"/>
      <dgm:spPr/>
    </dgm:pt>
    <dgm:pt modelId="{A4788E79-6170-4804-8E40-D84293EBA4E8}" type="pres">
      <dgm:prSet presAssocID="{9B5FEB51-64D9-4BE1-AC4D-33ECB8739F04}" presName="space" presStyleCnt="0"/>
      <dgm:spPr/>
    </dgm:pt>
    <dgm:pt modelId="{472281D1-3DD9-46BC-97EC-A3E5C8C28584}" type="pres">
      <dgm:prSet presAssocID="{40725572-931E-4476-8D83-B2BD720ABDE8}" presName="compositeB" presStyleCnt="0"/>
      <dgm:spPr/>
    </dgm:pt>
    <dgm:pt modelId="{6A807915-BB3C-4E1A-924C-3F036871CBE1}" type="pres">
      <dgm:prSet presAssocID="{40725572-931E-4476-8D83-B2BD720ABDE8}" presName="textB" presStyleLbl="revTx" presStyleIdx="1" presStyleCnt="9">
        <dgm:presLayoutVars>
          <dgm:bulletEnabled val="1"/>
        </dgm:presLayoutVars>
      </dgm:prSet>
      <dgm:spPr/>
    </dgm:pt>
    <dgm:pt modelId="{B708FCAB-617A-41B9-BE7B-90E7A78EE429}" type="pres">
      <dgm:prSet presAssocID="{40725572-931E-4476-8D83-B2BD720ABDE8}" presName="circleB" presStyleLbl="node1" presStyleIdx="1" presStyleCnt="9"/>
      <dgm:spPr/>
    </dgm:pt>
    <dgm:pt modelId="{AEB4D53F-D133-423C-837B-A5264E66CC84}" type="pres">
      <dgm:prSet presAssocID="{40725572-931E-4476-8D83-B2BD720ABDE8}" presName="spaceB" presStyleCnt="0"/>
      <dgm:spPr/>
    </dgm:pt>
    <dgm:pt modelId="{3AF7DC62-E513-4564-91C7-71FF24AD7B6A}" type="pres">
      <dgm:prSet presAssocID="{BC99F265-4936-4F13-8DC4-2D0AB5556F0B}" presName="space" presStyleCnt="0"/>
      <dgm:spPr/>
    </dgm:pt>
    <dgm:pt modelId="{3610BBD2-937A-4AC5-A0D0-3F6ABDDF3FC6}" type="pres">
      <dgm:prSet presAssocID="{78EB11B6-B975-402D-AA4E-CB60500A7542}" presName="compositeA" presStyleCnt="0"/>
      <dgm:spPr/>
    </dgm:pt>
    <dgm:pt modelId="{B5141368-97FF-4E77-BB04-BB0411347C34}" type="pres">
      <dgm:prSet presAssocID="{78EB11B6-B975-402D-AA4E-CB60500A7542}" presName="textA" presStyleLbl="revTx" presStyleIdx="2" presStyleCnt="9">
        <dgm:presLayoutVars>
          <dgm:bulletEnabled val="1"/>
        </dgm:presLayoutVars>
      </dgm:prSet>
      <dgm:spPr/>
    </dgm:pt>
    <dgm:pt modelId="{643BA3CA-F4D1-44B6-8BDC-6B0245416F9B}" type="pres">
      <dgm:prSet presAssocID="{78EB11B6-B975-402D-AA4E-CB60500A7542}" presName="circleA" presStyleLbl="node1" presStyleIdx="2" presStyleCnt="9"/>
      <dgm:spPr/>
    </dgm:pt>
    <dgm:pt modelId="{087926AE-F531-4EC0-B7A1-5B842A3F894A}" type="pres">
      <dgm:prSet presAssocID="{78EB11B6-B975-402D-AA4E-CB60500A7542}" presName="spaceA" presStyleCnt="0"/>
      <dgm:spPr/>
    </dgm:pt>
    <dgm:pt modelId="{92D98A11-8C7B-4D14-A654-3E821D4A5944}" type="pres">
      <dgm:prSet presAssocID="{695438F5-CF09-44B4-B3E0-B4C0C2DDCA07}" presName="space" presStyleCnt="0"/>
      <dgm:spPr/>
    </dgm:pt>
    <dgm:pt modelId="{4807546D-9F90-4590-92E1-18BE828656F2}" type="pres">
      <dgm:prSet presAssocID="{DA5E42C4-9C53-4FEA-94FC-6AB1587858ED}" presName="compositeB" presStyleCnt="0"/>
      <dgm:spPr/>
    </dgm:pt>
    <dgm:pt modelId="{4C185FA3-9C73-4861-8400-8882A798A18F}" type="pres">
      <dgm:prSet presAssocID="{DA5E42C4-9C53-4FEA-94FC-6AB1587858ED}" presName="textB" presStyleLbl="revTx" presStyleIdx="3" presStyleCnt="9">
        <dgm:presLayoutVars>
          <dgm:bulletEnabled val="1"/>
        </dgm:presLayoutVars>
      </dgm:prSet>
      <dgm:spPr/>
    </dgm:pt>
    <dgm:pt modelId="{AF88D019-4CD7-4F8B-A101-0FD1679B7428}" type="pres">
      <dgm:prSet presAssocID="{DA5E42C4-9C53-4FEA-94FC-6AB1587858ED}" presName="circleB" presStyleLbl="node1" presStyleIdx="3" presStyleCnt="9"/>
      <dgm:spPr/>
    </dgm:pt>
    <dgm:pt modelId="{D9B5C58E-8722-432A-92F5-A09D9ACBCEE2}" type="pres">
      <dgm:prSet presAssocID="{DA5E42C4-9C53-4FEA-94FC-6AB1587858ED}" presName="spaceB" presStyleCnt="0"/>
      <dgm:spPr/>
    </dgm:pt>
    <dgm:pt modelId="{C94B43FF-0C28-4AC0-80D7-95072673EBBC}" type="pres">
      <dgm:prSet presAssocID="{9E3A784F-1037-4512-9EBF-CB5FD440182E}" presName="space" presStyleCnt="0"/>
      <dgm:spPr/>
    </dgm:pt>
    <dgm:pt modelId="{A1079913-BEAC-4279-A3C8-C5F0433264B5}" type="pres">
      <dgm:prSet presAssocID="{20030381-A446-4649-B1F3-CBAE121BFC5F}" presName="compositeA" presStyleCnt="0"/>
      <dgm:spPr/>
    </dgm:pt>
    <dgm:pt modelId="{5BC7E211-93CB-424A-A1B4-F5D6927C3673}" type="pres">
      <dgm:prSet presAssocID="{20030381-A446-4649-B1F3-CBAE121BFC5F}" presName="textA" presStyleLbl="revTx" presStyleIdx="4" presStyleCnt="9">
        <dgm:presLayoutVars>
          <dgm:bulletEnabled val="1"/>
        </dgm:presLayoutVars>
      </dgm:prSet>
      <dgm:spPr/>
    </dgm:pt>
    <dgm:pt modelId="{F87BBB62-C07C-4EFD-BB2C-B7D5D782C711}" type="pres">
      <dgm:prSet presAssocID="{20030381-A446-4649-B1F3-CBAE121BFC5F}" presName="circleA" presStyleLbl="node1" presStyleIdx="4" presStyleCnt="9"/>
      <dgm:spPr/>
    </dgm:pt>
    <dgm:pt modelId="{8670D7F2-C052-4232-8F7D-943F100D8FF6}" type="pres">
      <dgm:prSet presAssocID="{20030381-A446-4649-B1F3-CBAE121BFC5F}" presName="spaceA" presStyleCnt="0"/>
      <dgm:spPr/>
    </dgm:pt>
    <dgm:pt modelId="{3096990B-7457-4129-9A73-09D57E31C32E}" type="pres">
      <dgm:prSet presAssocID="{A262D7CE-CA4A-43C2-9423-758373A0CED7}" presName="space" presStyleCnt="0"/>
      <dgm:spPr/>
    </dgm:pt>
    <dgm:pt modelId="{A35852B3-2432-40EB-9283-7824B9DDEB39}" type="pres">
      <dgm:prSet presAssocID="{2388EFB6-1B1B-4376-BCF2-CB03D51990F3}" presName="compositeB" presStyleCnt="0"/>
      <dgm:spPr/>
    </dgm:pt>
    <dgm:pt modelId="{7F3BAAB4-275A-4F6B-8C1D-57EF3BA79195}" type="pres">
      <dgm:prSet presAssocID="{2388EFB6-1B1B-4376-BCF2-CB03D51990F3}" presName="textB" presStyleLbl="revTx" presStyleIdx="5" presStyleCnt="9">
        <dgm:presLayoutVars>
          <dgm:bulletEnabled val="1"/>
        </dgm:presLayoutVars>
      </dgm:prSet>
      <dgm:spPr/>
    </dgm:pt>
    <dgm:pt modelId="{1872B8BC-04F3-411D-BC03-DDEF798C6D3E}" type="pres">
      <dgm:prSet presAssocID="{2388EFB6-1B1B-4376-BCF2-CB03D51990F3}" presName="circleB" presStyleLbl="node1" presStyleIdx="5" presStyleCnt="9"/>
      <dgm:spPr/>
    </dgm:pt>
    <dgm:pt modelId="{B417838C-1A60-46C1-B2BE-202C4D116C7E}" type="pres">
      <dgm:prSet presAssocID="{2388EFB6-1B1B-4376-BCF2-CB03D51990F3}" presName="spaceB" presStyleCnt="0"/>
      <dgm:spPr/>
    </dgm:pt>
    <dgm:pt modelId="{C109B4D0-6BC6-41D4-95D2-6BCDA8913FAB}" type="pres">
      <dgm:prSet presAssocID="{8508231E-3E76-4F94-BF7C-05EA1510107A}" presName="space" presStyleCnt="0"/>
      <dgm:spPr/>
    </dgm:pt>
    <dgm:pt modelId="{2BE66785-0F0C-4C42-B05C-1CEECDCB6216}" type="pres">
      <dgm:prSet presAssocID="{3F4C29EC-D74F-4760-B370-6AA39EC2381F}" presName="compositeA" presStyleCnt="0"/>
      <dgm:spPr/>
    </dgm:pt>
    <dgm:pt modelId="{9CCC69C9-3BD6-41E5-A714-77F8B539BDDE}" type="pres">
      <dgm:prSet presAssocID="{3F4C29EC-D74F-4760-B370-6AA39EC2381F}" presName="textA" presStyleLbl="revTx" presStyleIdx="6" presStyleCnt="9">
        <dgm:presLayoutVars>
          <dgm:bulletEnabled val="1"/>
        </dgm:presLayoutVars>
      </dgm:prSet>
      <dgm:spPr/>
    </dgm:pt>
    <dgm:pt modelId="{959EA95D-2310-45AD-B762-12EF9D09D789}" type="pres">
      <dgm:prSet presAssocID="{3F4C29EC-D74F-4760-B370-6AA39EC2381F}" presName="circleA" presStyleLbl="node1" presStyleIdx="6" presStyleCnt="9"/>
      <dgm:spPr/>
    </dgm:pt>
    <dgm:pt modelId="{357BBEFE-4039-4523-BA53-8F88AE213604}" type="pres">
      <dgm:prSet presAssocID="{3F4C29EC-D74F-4760-B370-6AA39EC2381F}" presName="spaceA" presStyleCnt="0"/>
      <dgm:spPr/>
    </dgm:pt>
    <dgm:pt modelId="{BC4865F4-5F3E-47C8-AD23-9FBE39B828C8}" type="pres">
      <dgm:prSet presAssocID="{F132A89E-0F44-4BB2-BCD1-302E4A847F5E}" presName="space" presStyleCnt="0"/>
      <dgm:spPr/>
    </dgm:pt>
    <dgm:pt modelId="{00226628-1854-4CE1-B3EC-80AECADB2266}" type="pres">
      <dgm:prSet presAssocID="{E1EFDE65-8DFE-4B61-9D28-8F6E359A331F}" presName="compositeB" presStyleCnt="0"/>
      <dgm:spPr/>
    </dgm:pt>
    <dgm:pt modelId="{34742859-5291-4DC7-96DB-15BB15A5B2DA}" type="pres">
      <dgm:prSet presAssocID="{E1EFDE65-8DFE-4B61-9D28-8F6E359A331F}" presName="textB" presStyleLbl="revTx" presStyleIdx="7" presStyleCnt="9">
        <dgm:presLayoutVars>
          <dgm:bulletEnabled val="1"/>
        </dgm:presLayoutVars>
      </dgm:prSet>
      <dgm:spPr/>
    </dgm:pt>
    <dgm:pt modelId="{F4F06D73-0914-40B2-9C85-E9AAF772FF35}" type="pres">
      <dgm:prSet presAssocID="{E1EFDE65-8DFE-4B61-9D28-8F6E359A331F}" presName="circleB" presStyleLbl="node1" presStyleIdx="7" presStyleCnt="9"/>
      <dgm:spPr/>
    </dgm:pt>
    <dgm:pt modelId="{AB8A3E8A-B27C-4A0F-9EF4-0D4D834EAF7D}" type="pres">
      <dgm:prSet presAssocID="{E1EFDE65-8DFE-4B61-9D28-8F6E359A331F}" presName="spaceB" presStyleCnt="0"/>
      <dgm:spPr/>
    </dgm:pt>
    <dgm:pt modelId="{55CB4031-2FB5-40E3-9E3F-D1A8C8202FBD}" type="pres">
      <dgm:prSet presAssocID="{CDDC5B6C-BFCC-4CAD-B6FE-770A26E8CE9A}" presName="space" presStyleCnt="0"/>
      <dgm:spPr/>
    </dgm:pt>
    <dgm:pt modelId="{4D7B0234-1A36-47DA-883C-B0009675AA81}" type="pres">
      <dgm:prSet presAssocID="{C1996EA8-4528-4E40-A023-E1BDAABCE695}" presName="compositeA" presStyleCnt="0"/>
      <dgm:spPr/>
    </dgm:pt>
    <dgm:pt modelId="{634088FF-3DE1-4E0C-8950-919D6076366A}" type="pres">
      <dgm:prSet presAssocID="{C1996EA8-4528-4E40-A023-E1BDAABCE695}" presName="textA" presStyleLbl="revTx" presStyleIdx="8" presStyleCnt="9">
        <dgm:presLayoutVars>
          <dgm:bulletEnabled val="1"/>
        </dgm:presLayoutVars>
      </dgm:prSet>
      <dgm:spPr/>
    </dgm:pt>
    <dgm:pt modelId="{E5A52589-9EE2-4D95-89CE-AF51F4F12E56}" type="pres">
      <dgm:prSet presAssocID="{C1996EA8-4528-4E40-A023-E1BDAABCE695}" presName="circleA" presStyleLbl="node1" presStyleIdx="8" presStyleCnt="9"/>
      <dgm:spPr/>
    </dgm:pt>
    <dgm:pt modelId="{8C5FC137-197B-4F50-935D-2BF0E4602CAA}" type="pres">
      <dgm:prSet presAssocID="{C1996EA8-4528-4E40-A023-E1BDAABCE695}" presName="spaceA" presStyleCnt="0"/>
      <dgm:spPr/>
    </dgm:pt>
  </dgm:ptLst>
  <dgm:cxnLst>
    <dgm:cxn modelId="{BA048607-EF21-4B06-9697-E8E1CD099BEC}" srcId="{17FB89F6-9278-46D4-A67A-C43756A1BBBA}" destId="{2388EFB6-1B1B-4376-BCF2-CB03D51990F3}" srcOrd="5" destOrd="0" parTransId="{6212AA92-0DDB-4412-AE67-032728AADE98}" sibTransId="{8508231E-3E76-4F94-BF7C-05EA1510107A}"/>
    <dgm:cxn modelId="{A8C04916-F869-4A5D-B862-BE5FD3EA674F}" type="presOf" srcId="{20030381-A446-4649-B1F3-CBAE121BFC5F}" destId="{5BC7E211-93CB-424A-A1B4-F5D6927C3673}" srcOrd="0" destOrd="0" presId="urn:microsoft.com/office/officeart/2005/8/layout/hProcess11"/>
    <dgm:cxn modelId="{010AFF6C-6BB8-4FE0-9B7F-E7689C155677}" srcId="{17FB89F6-9278-46D4-A67A-C43756A1BBBA}" destId="{3F4C29EC-D74F-4760-B370-6AA39EC2381F}" srcOrd="6" destOrd="0" parTransId="{C91EA851-9494-47E2-B7BC-633018FFB2AD}" sibTransId="{F132A89E-0F44-4BB2-BCD1-302E4A847F5E}"/>
    <dgm:cxn modelId="{AA4C1D59-F982-4736-A343-78A4B07B4ADB}" type="presOf" srcId="{40725572-931E-4476-8D83-B2BD720ABDE8}" destId="{6A807915-BB3C-4E1A-924C-3F036871CBE1}" srcOrd="0" destOrd="0" presId="urn:microsoft.com/office/officeart/2005/8/layout/hProcess11"/>
    <dgm:cxn modelId="{C116E37C-06BD-486A-BD61-47B160DF7EB6}" srcId="{17FB89F6-9278-46D4-A67A-C43756A1BBBA}" destId="{40725572-931E-4476-8D83-B2BD720ABDE8}" srcOrd="1" destOrd="0" parTransId="{202DE0C3-9995-4376-890D-CB5C1FB9B7C9}" sibTransId="{BC99F265-4936-4F13-8DC4-2D0AB5556F0B}"/>
    <dgm:cxn modelId="{9D375281-8840-4440-8B80-F43340E1C186}" type="presOf" srcId="{E1EFDE65-8DFE-4B61-9D28-8F6E359A331F}" destId="{34742859-5291-4DC7-96DB-15BB15A5B2DA}" srcOrd="0" destOrd="0" presId="urn:microsoft.com/office/officeart/2005/8/layout/hProcess11"/>
    <dgm:cxn modelId="{58106A87-DA1F-449B-87DB-440A73FAE179}" srcId="{17FB89F6-9278-46D4-A67A-C43756A1BBBA}" destId="{E1EFDE65-8DFE-4B61-9D28-8F6E359A331F}" srcOrd="7" destOrd="0" parTransId="{35D17E0A-62D8-4458-9E51-BA304B47D29C}" sibTransId="{CDDC5B6C-BFCC-4CAD-B6FE-770A26E8CE9A}"/>
    <dgm:cxn modelId="{6FD9E491-FF73-4518-9F70-6052B6AB21C0}" type="presOf" srcId="{C1996EA8-4528-4E40-A023-E1BDAABCE695}" destId="{634088FF-3DE1-4E0C-8950-919D6076366A}" srcOrd="0" destOrd="0" presId="urn:microsoft.com/office/officeart/2005/8/layout/hProcess11"/>
    <dgm:cxn modelId="{8B920A98-9691-443F-874F-AF4E87D532AF}" type="presOf" srcId="{17FB89F6-9278-46D4-A67A-C43756A1BBBA}" destId="{D384BEC3-79A7-40D0-866C-67C3E59EAB3E}" srcOrd="0" destOrd="0" presId="urn:microsoft.com/office/officeart/2005/8/layout/hProcess11"/>
    <dgm:cxn modelId="{191A6999-9190-4A4C-A7ED-102631663B3B}" srcId="{17FB89F6-9278-46D4-A67A-C43756A1BBBA}" destId="{20030381-A446-4649-B1F3-CBAE121BFC5F}" srcOrd="4" destOrd="0" parTransId="{2B316D9B-1CBA-40C0-9E1F-C2E1A9BDB6CE}" sibTransId="{A262D7CE-CA4A-43C2-9423-758373A0CED7}"/>
    <dgm:cxn modelId="{86EFA89B-70D5-4926-991D-087B556F21F2}" type="presOf" srcId="{3F4C29EC-D74F-4760-B370-6AA39EC2381F}" destId="{9CCC69C9-3BD6-41E5-A714-77F8B539BDDE}" srcOrd="0" destOrd="0" presId="urn:microsoft.com/office/officeart/2005/8/layout/hProcess11"/>
    <dgm:cxn modelId="{D20AE3A2-4871-4CD0-9FAF-13BDA870AA9A}" srcId="{17FB89F6-9278-46D4-A67A-C43756A1BBBA}" destId="{DA5E42C4-9C53-4FEA-94FC-6AB1587858ED}" srcOrd="3" destOrd="0" parTransId="{3A0F031F-A1BC-4B84-AF56-7260A0F86A2B}" sibTransId="{9E3A784F-1037-4512-9EBF-CB5FD440182E}"/>
    <dgm:cxn modelId="{B00097A5-A824-4F0D-8B75-492064AAEB10}" srcId="{17FB89F6-9278-46D4-A67A-C43756A1BBBA}" destId="{B9BF0498-74AA-4112-A0C4-66A1A8C14447}" srcOrd="0" destOrd="0" parTransId="{237AF392-71AE-4BFD-9FAD-2BC788D7AEEF}" sibTransId="{9B5FEB51-64D9-4BE1-AC4D-33ECB8739F04}"/>
    <dgm:cxn modelId="{5C6943B9-2ED2-4083-9BB2-DDEA810F2378}" srcId="{17FB89F6-9278-46D4-A67A-C43756A1BBBA}" destId="{78EB11B6-B975-402D-AA4E-CB60500A7542}" srcOrd="2" destOrd="0" parTransId="{39CF1158-EA7A-4367-BD28-7BA60F850CBB}" sibTransId="{695438F5-CF09-44B4-B3E0-B4C0C2DDCA07}"/>
    <dgm:cxn modelId="{D4F866D6-21F3-4E83-B9B5-4B96EDCCE0C5}" srcId="{17FB89F6-9278-46D4-A67A-C43756A1BBBA}" destId="{C1996EA8-4528-4E40-A023-E1BDAABCE695}" srcOrd="8" destOrd="0" parTransId="{AEBC761C-B0C7-45F2-82D6-3FB0AC5955F8}" sibTransId="{DFED2769-8850-46CB-AE33-4FE44FF2BD31}"/>
    <dgm:cxn modelId="{4B5163DB-83B9-4EA5-9276-AE3CF9DB946E}" type="presOf" srcId="{78EB11B6-B975-402D-AA4E-CB60500A7542}" destId="{B5141368-97FF-4E77-BB04-BB0411347C34}" srcOrd="0" destOrd="0" presId="urn:microsoft.com/office/officeart/2005/8/layout/hProcess11"/>
    <dgm:cxn modelId="{913AF3E0-70B3-47A4-9916-1AFDCB4D826F}" type="presOf" srcId="{DA5E42C4-9C53-4FEA-94FC-6AB1587858ED}" destId="{4C185FA3-9C73-4861-8400-8882A798A18F}" srcOrd="0" destOrd="0" presId="urn:microsoft.com/office/officeart/2005/8/layout/hProcess11"/>
    <dgm:cxn modelId="{F373D3E5-15C7-4214-9BD4-B29A310B3923}" type="presOf" srcId="{B9BF0498-74AA-4112-A0C4-66A1A8C14447}" destId="{9A1305FB-7347-4240-A8CC-78C6C5DF8BE6}" srcOrd="0" destOrd="0" presId="urn:microsoft.com/office/officeart/2005/8/layout/hProcess11"/>
    <dgm:cxn modelId="{1D9DAFEF-2234-4B69-A585-FE32067F9574}" type="presOf" srcId="{2388EFB6-1B1B-4376-BCF2-CB03D51990F3}" destId="{7F3BAAB4-275A-4F6B-8C1D-57EF3BA79195}" srcOrd="0" destOrd="0" presId="urn:microsoft.com/office/officeart/2005/8/layout/hProcess11"/>
    <dgm:cxn modelId="{1B2E8F00-86AA-4027-8E90-6936252A23EC}" type="presParOf" srcId="{D384BEC3-79A7-40D0-866C-67C3E59EAB3E}" destId="{49B2E35E-1DCE-48A4-AC66-5D1C94380AFE}" srcOrd="0" destOrd="0" presId="urn:microsoft.com/office/officeart/2005/8/layout/hProcess11"/>
    <dgm:cxn modelId="{41839490-1660-4BF5-98FF-86BCB9F8752F}" type="presParOf" srcId="{D384BEC3-79A7-40D0-866C-67C3E59EAB3E}" destId="{A29B6A7E-75A7-4AC2-9881-8D4074D507E8}" srcOrd="1" destOrd="0" presId="urn:microsoft.com/office/officeart/2005/8/layout/hProcess11"/>
    <dgm:cxn modelId="{2DAFD355-26C1-40B5-82D7-37E32A094BB2}" type="presParOf" srcId="{A29B6A7E-75A7-4AC2-9881-8D4074D507E8}" destId="{99CC5FC0-0EAE-4101-8AFD-401FCABB2B01}" srcOrd="0" destOrd="0" presId="urn:microsoft.com/office/officeart/2005/8/layout/hProcess11"/>
    <dgm:cxn modelId="{D9ECA753-E5DB-4D71-ADB5-9F01A23FE844}" type="presParOf" srcId="{99CC5FC0-0EAE-4101-8AFD-401FCABB2B01}" destId="{9A1305FB-7347-4240-A8CC-78C6C5DF8BE6}" srcOrd="0" destOrd="0" presId="urn:microsoft.com/office/officeart/2005/8/layout/hProcess11"/>
    <dgm:cxn modelId="{F5412651-79D3-49F1-B57F-616EB8E59A8F}" type="presParOf" srcId="{99CC5FC0-0EAE-4101-8AFD-401FCABB2B01}" destId="{C01B8EC6-6DA7-4B47-B0B6-36EF8A7188A8}" srcOrd="1" destOrd="0" presId="urn:microsoft.com/office/officeart/2005/8/layout/hProcess11"/>
    <dgm:cxn modelId="{789D5B5A-DAC0-4192-8207-4A3F5F84D2AC}" type="presParOf" srcId="{99CC5FC0-0EAE-4101-8AFD-401FCABB2B01}" destId="{BF0466A0-8E9B-4966-81D4-7182DC98E107}" srcOrd="2" destOrd="0" presId="urn:microsoft.com/office/officeart/2005/8/layout/hProcess11"/>
    <dgm:cxn modelId="{4EE0AC18-AD37-4979-A4F5-1116CC20CBA3}" type="presParOf" srcId="{A29B6A7E-75A7-4AC2-9881-8D4074D507E8}" destId="{A4788E79-6170-4804-8E40-D84293EBA4E8}" srcOrd="1" destOrd="0" presId="urn:microsoft.com/office/officeart/2005/8/layout/hProcess11"/>
    <dgm:cxn modelId="{1A47C8BF-BDB9-4289-93BE-7BC1CE77E843}" type="presParOf" srcId="{A29B6A7E-75A7-4AC2-9881-8D4074D507E8}" destId="{472281D1-3DD9-46BC-97EC-A3E5C8C28584}" srcOrd="2" destOrd="0" presId="urn:microsoft.com/office/officeart/2005/8/layout/hProcess11"/>
    <dgm:cxn modelId="{B542DAFD-8380-4478-A8EA-4FFD7A1DFFF3}" type="presParOf" srcId="{472281D1-3DD9-46BC-97EC-A3E5C8C28584}" destId="{6A807915-BB3C-4E1A-924C-3F036871CBE1}" srcOrd="0" destOrd="0" presId="urn:microsoft.com/office/officeart/2005/8/layout/hProcess11"/>
    <dgm:cxn modelId="{EA3D7C53-540B-4E93-8E6D-5B4C1176FA2B}" type="presParOf" srcId="{472281D1-3DD9-46BC-97EC-A3E5C8C28584}" destId="{B708FCAB-617A-41B9-BE7B-90E7A78EE429}" srcOrd="1" destOrd="0" presId="urn:microsoft.com/office/officeart/2005/8/layout/hProcess11"/>
    <dgm:cxn modelId="{5EA128D2-86E6-4195-B855-90E37FFF37F7}" type="presParOf" srcId="{472281D1-3DD9-46BC-97EC-A3E5C8C28584}" destId="{AEB4D53F-D133-423C-837B-A5264E66CC84}" srcOrd="2" destOrd="0" presId="urn:microsoft.com/office/officeart/2005/8/layout/hProcess11"/>
    <dgm:cxn modelId="{9890D984-A7D5-4018-81B8-5A5E4EA5F1E8}" type="presParOf" srcId="{A29B6A7E-75A7-4AC2-9881-8D4074D507E8}" destId="{3AF7DC62-E513-4564-91C7-71FF24AD7B6A}" srcOrd="3" destOrd="0" presId="urn:microsoft.com/office/officeart/2005/8/layout/hProcess11"/>
    <dgm:cxn modelId="{5A7AD3CC-BDA2-45FF-A4C0-631A1F5D2829}" type="presParOf" srcId="{A29B6A7E-75A7-4AC2-9881-8D4074D507E8}" destId="{3610BBD2-937A-4AC5-A0D0-3F6ABDDF3FC6}" srcOrd="4" destOrd="0" presId="urn:microsoft.com/office/officeart/2005/8/layout/hProcess11"/>
    <dgm:cxn modelId="{42F84282-20F2-4849-AEBD-ACAF082E47DE}" type="presParOf" srcId="{3610BBD2-937A-4AC5-A0D0-3F6ABDDF3FC6}" destId="{B5141368-97FF-4E77-BB04-BB0411347C34}" srcOrd="0" destOrd="0" presId="urn:microsoft.com/office/officeart/2005/8/layout/hProcess11"/>
    <dgm:cxn modelId="{DD977A0B-F6E2-4076-BDD8-33B6A31A2B11}" type="presParOf" srcId="{3610BBD2-937A-4AC5-A0D0-3F6ABDDF3FC6}" destId="{643BA3CA-F4D1-44B6-8BDC-6B0245416F9B}" srcOrd="1" destOrd="0" presId="urn:microsoft.com/office/officeart/2005/8/layout/hProcess11"/>
    <dgm:cxn modelId="{5293E018-8CDB-466F-BCD6-143C89B7BA52}" type="presParOf" srcId="{3610BBD2-937A-4AC5-A0D0-3F6ABDDF3FC6}" destId="{087926AE-F531-4EC0-B7A1-5B842A3F894A}" srcOrd="2" destOrd="0" presId="urn:microsoft.com/office/officeart/2005/8/layout/hProcess11"/>
    <dgm:cxn modelId="{A41485C6-5D03-400B-912A-A6B8B09E9D4B}" type="presParOf" srcId="{A29B6A7E-75A7-4AC2-9881-8D4074D507E8}" destId="{92D98A11-8C7B-4D14-A654-3E821D4A5944}" srcOrd="5" destOrd="0" presId="urn:microsoft.com/office/officeart/2005/8/layout/hProcess11"/>
    <dgm:cxn modelId="{1BC64DDF-4AE9-484F-AB78-EAA60B7455BA}" type="presParOf" srcId="{A29B6A7E-75A7-4AC2-9881-8D4074D507E8}" destId="{4807546D-9F90-4590-92E1-18BE828656F2}" srcOrd="6" destOrd="0" presId="urn:microsoft.com/office/officeart/2005/8/layout/hProcess11"/>
    <dgm:cxn modelId="{82BB7F5B-32AB-4841-ADE5-2C2627D80992}" type="presParOf" srcId="{4807546D-9F90-4590-92E1-18BE828656F2}" destId="{4C185FA3-9C73-4861-8400-8882A798A18F}" srcOrd="0" destOrd="0" presId="urn:microsoft.com/office/officeart/2005/8/layout/hProcess11"/>
    <dgm:cxn modelId="{734C959F-29A3-479B-AFA7-49F1A901246B}" type="presParOf" srcId="{4807546D-9F90-4590-92E1-18BE828656F2}" destId="{AF88D019-4CD7-4F8B-A101-0FD1679B7428}" srcOrd="1" destOrd="0" presId="urn:microsoft.com/office/officeart/2005/8/layout/hProcess11"/>
    <dgm:cxn modelId="{B005A762-16A4-4D4F-B980-9CE68144E76B}" type="presParOf" srcId="{4807546D-9F90-4590-92E1-18BE828656F2}" destId="{D9B5C58E-8722-432A-92F5-A09D9ACBCEE2}" srcOrd="2" destOrd="0" presId="urn:microsoft.com/office/officeart/2005/8/layout/hProcess11"/>
    <dgm:cxn modelId="{04AB062E-2FDC-42A7-B195-F4A1336D59F1}" type="presParOf" srcId="{A29B6A7E-75A7-4AC2-9881-8D4074D507E8}" destId="{C94B43FF-0C28-4AC0-80D7-95072673EBBC}" srcOrd="7" destOrd="0" presId="urn:microsoft.com/office/officeart/2005/8/layout/hProcess11"/>
    <dgm:cxn modelId="{61113F16-8DF6-433B-89EF-856EE0A41BA1}" type="presParOf" srcId="{A29B6A7E-75A7-4AC2-9881-8D4074D507E8}" destId="{A1079913-BEAC-4279-A3C8-C5F0433264B5}" srcOrd="8" destOrd="0" presId="urn:microsoft.com/office/officeart/2005/8/layout/hProcess11"/>
    <dgm:cxn modelId="{7F8E25A5-DC6B-4006-83B9-BC664ADB111A}" type="presParOf" srcId="{A1079913-BEAC-4279-A3C8-C5F0433264B5}" destId="{5BC7E211-93CB-424A-A1B4-F5D6927C3673}" srcOrd="0" destOrd="0" presId="urn:microsoft.com/office/officeart/2005/8/layout/hProcess11"/>
    <dgm:cxn modelId="{87D5EECD-A093-4C71-AEE2-EC56EF378062}" type="presParOf" srcId="{A1079913-BEAC-4279-A3C8-C5F0433264B5}" destId="{F87BBB62-C07C-4EFD-BB2C-B7D5D782C711}" srcOrd="1" destOrd="0" presId="urn:microsoft.com/office/officeart/2005/8/layout/hProcess11"/>
    <dgm:cxn modelId="{49EA07D7-3AB0-4DAE-B406-A8FE3D860B2E}" type="presParOf" srcId="{A1079913-BEAC-4279-A3C8-C5F0433264B5}" destId="{8670D7F2-C052-4232-8F7D-943F100D8FF6}" srcOrd="2" destOrd="0" presId="urn:microsoft.com/office/officeart/2005/8/layout/hProcess11"/>
    <dgm:cxn modelId="{AA2F6D3B-AE26-4886-9A7B-4D71DA18915E}" type="presParOf" srcId="{A29B6A7E-75A7-4AC2-9881-8D4074D507E8}" destId="{3096990B-7457-4129-9A73-09D57E31C32E}" srcOrd="9" destOrd="0" presId="urn:microsoft.com/office/officeart/2005/8/layout/hProcess11"/>
    <dgm:cxn modelId="{B9553A14-5759-4968-ABF9-9A13F29AC3AA}" type="presParOf" srcId="{A29B6A7E-75A7-4AC2-9881-8D4074D507E8}" destId="{A35852B3-2432-40EB-9283-7824B9DDEB39}" srcOrd="10" destOrd="0" presId="urn:microsoft.com/office/officeart/2005/8/layout/hProcess11"/>
    <dgm:cxn modelId="{9A5742EA-8D38-46E5-8BD8-9327F333B849}" type="presParOf" srcId="{A35852B3-2432-40EB-9283-7824B9DDEB39}" destId="{7F3BAAB4-275A-4F6B-8C1D-57EF3BA79195}" srcOrd="0" destOrd="0" presId="urn:microsoft.com/office/officeart/2005/8/layout/hProcess11"/>
    <dgm:cxn modelId="{AFCC9C7A-4809-4AD6-8D20-EB19548E95CA}" type="presParOf" srcId="{A35852B3-2432-40EB-9283-7824B9DDEB39}" destId="{1872B8BC-04F3-411D-BC03-DDEF798C6D3E}" srcOrd="1" destOrd="0" presId="urn:microsoft.com/office/officeart/2005/8/layout/hProcess11"/>
    <dgm:cxn modelId="{1F584152-6A4B-43ED-AEEE-F25FE6E93274}" type="presParOf" srcId="{A35852B3-2432-40EB-9283-7824B9DDEB39}" destId="{B417838C-1A60-46C1-B2BE-202C4D116C7E}" srcOrd="2" destOrd="0" presId="urn:microsoft.com/office/officeart/2005/8/layout/hProcess11"/>
    <dgm:cxn modelId="{FABAC3B8-9D9A-444C-9B84-29C9955DFA3D}" type="presParOf" srcId="{A29B6A7E-75A7-4AC2-9881-8D4074D507E8}" destId="{C109B4D0-6BC6-41D4-95D2-6BCDA8913FAB}" srcOrd="11" destOrd="0" presId="urn:microsoft.com/office/officeart/2005/8/layout/hProcess11"/>
    <dgm:cxn modelId="{8466C54E-DED4-439E-995A-9B2CC9758D83}" type="presParOf" srcId="{A29B6A7E-75A7-4AC2-9881-8D4074D507E8}" destId="{2BE66785-0F0C-4C42-B05C-1CEECDCB6216}" srcOrd="12" destOrd="0" presId="urn:microsoft.com/office/officeart/2005/8/layout/hProcess11"/>
    <dgm:cxn modelId="{3F570A10-1284-4207-821B-2FBC2BDD6503}" type="presParOf" srcId="{2BE66785-0F0C-4C42-B05C-1CEECDCB6216}" destId="{9CCC69C9-3BD6-41E5-A714-77F8B539BDDE}" srcOrd="0" destOrd="0" presId="urn:microsoft.com/office/officeart/2005/8/layout/hProcess11"/>
    <dgm:cxn modelId="{7C91BEB9-16D7-4080-829F-3A10610E3CB3}" type="presParOf" srcId="{2BE66785-0F0C-4C42-B05C-1CEECDCB6216}" destId="{959EA95D-2310-45AD-B762-12EF9D09D789}" srcOrd="1" destOrd="0" presId="urn:microsoft.com/office/officeart/2005/8/layout/hProcess11"/>
    <dgm:cxn modelId="{194E2C82-CD87-4134-A182-EBEF11B64A8B}" type="presParOf" srcId="{2BE66785-0F0C-4C42-B05C-1CEECDCB6216}" destId="{357BBEFE-4039-4523-BA53-8F88AE213604}" srcOrd="2" destOrd="0" presId="urn:microsoft.com/office/officeart/2005/8/layout/hProcess11"/>
    <dgm:cxn modelId="{196E20A9-941A-459C-95A1-C6176E5D5660}" type="presParOf" srcId="{A29B6A7E-75A7-4AC2-9881-8D4074D507E8}" destId="{BC4865F4-5F3E-47C8-AD23-9FBE39B828C8}" srcOrd="13" destOrd="0" presId="urn:microsoft.com/office/officeart/2005/8/layout/hProcess11"/>
    <dgm:cxn modelId="{DB14C431-C7CF-4EC8-86BB-BD252D45BF3E}" type="presParOf" srcId="{A29B6A7E-75A7-4AC2-9881-8D4074D507E8}" destId="{00226628-1854-4CE1-B3EC-80AECADB2266}" srcOrd="14" destOrd="0" presId="urn:microsoft.com/office/officeart/2005/8/layout/hProcess11"/>
    <dgm:cxn modelId="{AEA40F31-83A0-4349-8F79-8324056246A9}" type="presParOf" srcId="{00226628-1854-4CE1-B3EC-80AECADB2266}" destId="{34742859-5291-4DC7-96DB-15BB15A5B2DA}" srcOrd="0" destOrd="0" presId="urn:microsoft.com/office/officeart/2005/8/layout/hProcess11"/>
    <dgm:cxn modelId="{931960AA-E254-4C7B-BD2B-D6C946C3E58E}" type="presParOf" srcId="{00226628-1854-4CE1-B3EC-80AECADB2266}" destId="{F4F06D73-0914-40B2-9C85-E9AAF772FF35}" srcOrd="1" destOrd="0" presId="urn:microsoft.com/office/officeart/2005/8/layout/hProcess11"/>
    <dgm:cxn modelId="{FD828391-592F-4011-8957-4D38B81CDE72}" type="presParOf" srcId="{00226628-1854-4CE1-B3EC-80AECADB2266}" destId="{AB8A3E8A-B27C-4A0F-9EF4-0D4D834EAF7D}" srcOrd="2" destOrd="0" presId="urn:microsoft.com/office/officeart/2005/8/layout/hProcess11"/>
    <dgm:cxn modelId="{DF8F4427-579E-4126-9A81-6639968569E7}" type="presParOf" srcId="{A29B6A7E-75A7-4AC2-9881-8D4074D507E8}" destId="{55CB4031-2FB5-40E3-9E3F-D1A8C8202FBD}" srcOrd="15" destOrd="0" presId="urn:microsoft.com/office/officeart/2005/8/layout/hProcess11"/>
    <dgm:cxn modelId="{B1501C20-1979-4009-964B-53E96BFDFA38}" type="presParOf" srcId="{A29B6A7E-75A7-4AC2-9881-8D4074D507E8}" destId="{4D7B0234-1A36-47DA-883C-B0009675AA81}" srcOrd="16" destOrd="0" presId="urn:microsoft.com/office/officeart/2005/8/layout/hProcess11"/>
    <dgm:cxn modelId="{ADE17198-3500-4C91-BD84-317EFEF7D6A0}" type="presParOf" srcId="{4D7B0234-1A36-47DA-883C-B0009675AA81}" destId="{634088FF-3DE1-4E0C-8950-919D6076366A}" srcOrd="0" destOrd="0" presId="urn:microsoft.com/office/officeart/2005/8/layout/hProcess11"/>
    <dgm:cxn modelId="{6C01C657-9A11-42FD-9030-255D517670C3}" type="presParOf" srcId="{4D7B0234-1A36-47DA-883C-B0009675AA81}" destId="{E5A52589-9EE2-4D95-89CE-AF51F4F12E56}" srcOrd="1" destOrd="0" presId="urn:microsoft.com/office/officeart/2005/8/layout/hProcess11"/>
    <dgm:cxn modelId="{DAE52C79-6277-40CD-BCC6-7EFE50F7AC4C}" type="presParOf" srcId="{4D7B0234-1A36-47DA-883C-B0009675AA81}" destId="{8C5FC137-197B-4F50-935D-2BF0E4602CAA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06DD01-0AEE-44A8-A181-8C6687ECA7E5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sv-SE"/>
        </a:p>
      </dgm:t>
    </dgm:pt>
    <dgm:pt modelId="{DB17B14D-4703-4832-893D-4EA44EC44139}">
      <dgm:prSet/>
      <dgm:spPr/>
      <dgm:t>
        <a:bodyPr/>
        <a:lstStyle/>
        <a:p>
          <a:r>
            <a:rPr lang="sv-SE" dirty="0"/>
            <a:t>Begreppsmodellering</a:t>
          </a:r>
        </a:p>
      </dgm:t>
    </dgm:pt>
    <dgm:pt modelId="{F0599ECF-C740-4FF3-8E86-89E0A8EB4C74}" type="parTrans" cxnId="{706D1F79-4500-4DDB-914F-E5FF34E02A67}">
      <dgm:prSet/>
      <dgm:spPr/>
      <dgm:t>
        <a:bodyPr/>
        <a:lstStyle/>
        <a:p>
          <a:endParaRPr lang="sv-SE"/>
        </a:p>
      </dgm:t>
    </dgm:pt>
    <dgm:pt modelId="{7EFB6BB7-EB8D-45A1-AF9C-99D7DCC09A84}" type="sibTrans" cxnId="{706D1F79-4500-4DDB-914F-E5FF34E02A67}">
      <dgm:prSet/>
      <dgm:spPr/>
      <dgm:t>
        <a:bodyPr/>
        <a:lstStyle/>
        <a:p>
          <a:endParaRPr lang="sv-SE"/>
        </a:p>
      </dgm:t>
    </dgm:pt>
    <dgm:pt modelId="{09536C81-FB01-4050-A58C-2BEA94FDC27B}">
      <dgm:prSet/>
      <dgm:spPr/>
      <dgm:t>
        <a:bodyPr/>
        <a:lstStyle/>
        <a:p>
          <a:r>
            <a:rPr lang="sv-SE"/>
            <a:t>Styrkande av identitet</a:t>
          </a:r>
        </a:p>
      </dgm:t>
    </dgm:pt>
    <dgm:pt modelId="{7E8B83F6-6E1C-4129-80BD-8020D3215677}" type="parTrans" cxnId="{AD110C1A-9392-45CF-B734-3D58E056F6E0}">
      <dgm:prSet/>
      <dgm:spPr/>
      <dgm:t>
        <a:bodyPr/>
        <a:lstStyle/>
        <a:p>
          <a:endParaRPr lang="sv-SE"/>
        </a:p>
      </dgm:t>
    </dgm:pt>
    <dgm:pt modelId="{49543DE3-BD98-4324-8B35-3285C752FD4B}" type="sibTrans" cxnId="{AD110C1A-9392-45CF-B734-3D58E056F6E0}">
      <dgm:prSet/>
      <dgm:spPr/>
      <dgm:t>
        <a:bodyPr/>
        <a:lstStyle/>
        <a:p>
          <a:endParaRPr lang="sv-SE"/>
        </a:p>
      </dgm:t>
    </dgm:pt>
    <dgm:pt modelId="{ED94C008-60BC-446B-9F01-2BA00CCE913E}">
      <dgm:prSet/>
      <dgm:spPr/>
      <dgm:t>
        <a:bodyPr/>
        <a:lstStyle/>
        <a:p>
          <a:r>
            <a:rPr lang="sv-SE"/>
            <a:t>Kontaktsätt/utlåtandet är baserat på</a:t>
          </a:r>
        </a:p>
      </dgm:t>
    </dgm:pt>
    <dgm:pt modelId="{ECBF525C-8AE0-4C7B-B31C-406997C272DA}" type="parTrans" cxnId="{E0D9946C-14A1-42CE-B94E-C5B4B743F192}">
      <dgm:prSet/>
      <dgm:spPr/>
      <dgm:t>
        <a:bodyPr/>
        <a:lstStyle/>
        <a:p>
          <a:endParaRPr lang="sv-SE"/>
        </a:p>
      </dgm:t>
    </dgm:pt>
    <dgm:pt modelId="{FEB5A481-BC50-43E0-AFDD-59278F58F73A}" type="sibTrans" cxnId="{E0D9946C-14A1-42CE-B94E-C5B4B743F192}">
      <dgm:prSet/>
      <dgm:spPr/>
      <dgm:t>
        <a:bodyPr/>
        <a:lstStyle/>
        <a:p>
          <a:endParaRPr lang="sv-SE"/>
        </a:p>
      </dgm:t>
    </dgm:pt>
    <dgm:pt modelId="{FDA0975E-F5F0-4E77-9783-6952E47C098F}">
      <dgm:prSet/>
      <dgm:spPr/>
      <dgm:t>
        <a:bodyPr/>
        <a:lstStyle/>
        <a:p>
          <a:r>
            <a:rPr lang="sv-SE"/>
            <a:t>Yrke m.m. för hälso- och sjukvårdspersonal</a:t>
          </a:r>
        </a:p>
      </dgm:t>
    </dgm:pt>
    <dgm:pt modelId="{8974012B-F09C-40AC-AC01-6ACEB5CA69D9}" type="parTrans" cxnId="{AE06BC05-E4AC-444A-B8F9-D92FFC8CA759}">
      <dgm:prSet/>
      <dgm:spPr/>
      <dgm:t>
        <a:bodyPr/>
        <a:lstStyle/>
        <a:p>
          <a:endParaRPr lang="sv-SE"/>
        </a:p>
      </dgm:t>
    </dgm:pt>
    <dgm:pt modelId="{657C67F5-483A-4ADC-BC8E-3DA73B9865BC}" type="sibTrans" cxnId="{AE06BC05-E4AC-444A-B8F9-D92FFC8CA759}">
      <dgm:prSet/>
      <dgm:spPr/>
      <dgm:t>
        <a:bodyPr/>
        <a:lstStyle/>
        <a:p>
          <a:endParaRPr lang="sv-SE"/>
        </a:p>
      </dgm:t>
    </dgm:pt>
    <dgm:pt modelId="{CA19D94D-DA1B-4FB0-8728-DB949586AC58}">
      <dgm:prSet/>
      <dgm:spPr/>
      <dgm:t>
        <a:bodyPr/>
        <a:lstStyle/>
        <a:p>
          <a:r>
            <a:rPr lang="sv-SE"/>
            <a:t>Yrkeskod</a:t>
          </a:r>
        </a:p>
      </dgm:t>
    </dgm:pt>
    <dgm:pt modelId="{2FD12B97-C8EB-4F0C-B37D-8BE00526EA29}" type="parTrans" cxnId="{2C480FC1-9AC3-4F1B-A0C2-C0DE5959BDF8}">
      <dgm:prSet/>
      <dgm:spPr/>
      <dgm:t>
        <a:bodyPr/>
        <a:lstStyle/>
        <a:p>
          <a:endParaRPr lang="sv-SE"/>
        </a:p>
      </dgm:t>
    </dgm:pt>
    <dgm:pt modelId="{FDBF1828-306D-4B5B-9DE1-D9EACB904922}" type="sibTrans" cxnId="{2C480FC1-9AC3-4F1B-A0C2-C0DE5959BDF8}">
      <dgm:prSet/>
      <dgm:spPr/>
      <dgm:t>
        <a:bodyPr/>
        <a:lstStyle/>
        <a:p>
          <a:endParaRPr lang="sv-SE"/>
        </a:p>
      </dgm:t>
    </dgm:pt>
    <dgm:pt modelId="{D374BF87-04E5-4673-8EB4-A0C5C3499A9F}">
      <dgm:prSet/>
      <dgm:spPr/>
      <dgm:t>
        <a:bodyPr/>
        <a:lstStyle/>
        <a:p>
          <a:r>
            <a:rPr lang="sv-SE"/>
            <a:t>Specialistkompetens</a:t>
          </a:r>
        </a:p>
      </dgm:t>
    </dgm:pt>
    <dgm:pt modelId="{4E33C031-425A-4C7E-9CF0-11EC061913B1}" type="parTrans" cxnId="{4A2BE239-E053-41C4-8411-7C1238842B75}">
      <dgm:prSet/>
      <dgm:spPr/>
      <dgm:t>
        <a:bodyPr/>
        <a:lstStyle/>
        <a:p>
          <a:endParaRPr lang="sv-SE"/>
        </a:p>
      </dgm:t>
    </dgm:pt>
    <dgm:pt modelId="{1E61E2DC-49F5-4F9A-A015-03041977C7EB}" type="sibTrans" cxnId="{4A2BE239-E053-41C4-8411-7C1238842B75}">
      <dgm:prSet/>
      <dgm:spPr/>
      <dgm:t>
        <a:bodyPr/>
        <a:lstStyle/>
        <a:p>
          <a:endParaRPr lang="sv-SE"/>
        </a:p>
      </dgm:t>
    </dgm:pt>
    <dgm:pt modelId="{9F1B435F-C803-4E91-B89B-F78755DFAEA7}">
      <dgm:prSet/>
      <dgm:spPr/>
      <dgm:t>
        <a:bodyPr/>
        <a:lstStyle/>
        <a:p>
          <a:r>
            <a:rPr lang="sv-SE"/>
            <a:t>Befattning</a:t>
          </a:r>
        </a:p>
      </dgm:t>
    </dgm:pt>
    <dgm:pt modelId="{EE823183-764D-4202-BF2C-0FA53E165660}" type="parTrans" cxnId="{80642B1A-024C-4A32-8B3C-E226DCE13C8E}">
      <dgm:prSet/>
      <dgm:spPr/>
      <dgm:t>
        <a:bodyPr/>
        <a:lstStyle/>
        <a:p>
          <a:endParaRPr lang="sv-SE"/>
        </a:p>
      </dgm:t>
    </dgm:pt>
    <dgm:pt modelId="{D26EFBA6-7E9C-46D8-A6AD-717FB1B17FD4}" type="sibTrans" cxnId="{80642B1A-024C-4A32-8B3C-E226DCE13C8E}">
      <dgm:prSet/>
      <dgm:spPr/>
      <dgm:t>
        <a:bodyPr/>
        <a:lstStyle/>
        <a:p>
          <a:endParaRPr lang="sv-SE"/>
        </a:p>
      </dgm:t>
    </dgm:pt>
    <dgm:pt modelId="{39B179D8-5891-4B10-BCCB-5A5ECDD61A8A}">
      <dgm:prSet/>
      <dgm:spPr/>
      <dgm:t>
        <a:bodyPr/>
        <a:lstStyle/>
        <a:p>
          <a:r>
            <a:rPr lang="sv-SE"/>
            <a:t>Relationsperson</a:t>
          </a:r>
        </a:p>
      </dgm:t>
    </dgm:pt>
    <dgm:pt modelId="{3E3BBF7C-7A23-41A3-B701-C162C0762718}" type="parTrans" cxnId="{AD39BA08-EE21-46FE-A757-3459A78CE5BD}">
      <dgm:prSet/>
      <dgm:spPr/>
      <dgm:t>
        <a:bodyPr/>
        <a:lstStyle/>
        <a:p>
          <a:endParaRPr lang="sv-SE"/>
        </a:p>
      </dgm:t>
    </dgm:pt>
    <dgm:pt modelId="{FD5DFF9A-A680-40BF-8F27-954A86DDEB35}" type="sibTrans" cxnId="{AD39BA08-EE21-46FE-A757-3459A78CE5BD}">
      <dgm:prSet/>
      <dgm:spPr/>
      <dgm:t>
        <a:bodyPr/>
        <a:lstStyle/>
        <a:p>
          <a:endParaRPr lang="sv-SE"/>
        </a:p>
      </dgm:t>
    </dgm:pt>
    <dgm:pt modelId="{DD1A778D-A700-4A8C-9ABB-D93B7D0DD632}">
      <dgm:prSet/>
      <dgm:spPr/>
      <dgm:t>
        <a:bodyPr/>
        <a:lstStyle/>
        <a:p>
          <a:r>
            <a:rPr lang="sv-SE"/>
            <a:t>Typ av relationsperson</a:t>
          </a:r>
        </a:p>
      </dgm:t>
    </dgm:pt>
    <dgm:pt modelId="{EE5E701F-ECD9-425C-AAF3-14F221713382}" type="parTrans" cxnId="{3331DBC1-2A5E-4457-BA3F-502DFAE11877}">
      <dgm:prSet/>
      <dgm:spPr/>
      <dgm:t>
        <a:bodyPr/>
        <a:lstStyle/>
        <a:p>
          <a:endParaRPr lang="sv-SE"/>
        </a:p>
      </dgm:t>
    </dgm:pt>
    <dgm:pt modelId="{0F36DE3D-2715-4F15-8229-7877785A94AC}" type="sibTrans" cxnId="{3331DBC1-2A5E-4457-BA3F-502DFAE11877}">
      <dgm:prSet/>
      <dgm:spPr/>
      <dgm:t>
        <a:bodyPr/>
        <a:lstStyle/>
        <a:p>
          <a:endParaRPr lang="sv-SE"/>
        </a:p>
      </dgm:t>
    </dgm:pt>
    <dgm:pt modelId="{F88F5AB0-CBDD-4749-8480-7F64DD824DA4}">
      <dgm:prSet/>
      <dgm:spPr/>
      <dgm:t>
        <a:bodyPr/>
        <a:lstStyle/>
        <a:p>
          <a:r>
            <a:rPr lang="sv-SE"/>
            <a:t>Samtycke</a:t>
          </a:r>
        </a:p>
      </dgm:t>
    </dgm:pt>
    <dgm:pt modelId="{721B5FF2-C6A6-46A5-A2DD-FCF024375353}" type="parTrans" cxnId="{52096B5A-E2D8-45F7-A518-209F7368417B}">
      <dgm:prSet/>
      <dgm:spPr/>
      <dgm:t>
        <a:bodyPr/>
        <a:lstStyle/>
        <a:p>
          <a:endParaRPr lang="sv-SE"/>
        </a:p>
      </dgm:t>
    </dgm:pt>
    <dgm:pt modelId="{49023212-53E3-4EED-BF19-AFEFD97BA423}" type="sibTrans" cxnId="{52096B5A-E2D8-45F7-A518-209F7368417B}">
      <dgm:prSet/>
      <dgm:spPr/>
      <dgm:t>
        <a:bodyPr/>
        <a:lstStyle/>
        <a:p>
          <a:endParaRPr lang="sv-SE"/>
        </a:p>
      </dgm:t>
    </dgm:pt>
    <dgm:pt modelId="{22A0AE90-B25B-40E2-B746-780FA48EA4E0}" type="pres">
      <dgm:prSet presAssocID="{1A06DD01-0AEE-44A8-A181-8C6687ECA7E5}" presName="linear" presStyleCnt="0">
        <dgm:presLayoutVars>
          <dgm:animLvl val="lvl"/>
          <dgm:resizeHandles val="exact"/>
        </dgm:presLayoutVars>
      </dgm:prSet>
      <dgm:spPr/>
    </dgm:pt>
    <dgm:pt modelId="{0E9150DB-5ABA-40F3-9D88-DA052E1127D9}" type="pres">
      <dgm:prSet presAssocID="{DB17B14D-4703-4832-893D-4EA44EC4413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50CC211-5984-408E-B739-B2235778E145}" type="pres">
      <dgm:prSet presAssocID="{7EFB6BB7-EB8D-45A1-AF9C-99D7DCC09A84}" presName="spacer" presStyleCnt="0"/>
      <dgm:spPr/>
    </dgm:pt>
    <dgm:pt modelId="{A6A1F2CA-8F46-423F-8522-2A7B6618F786}" type="pres">
      <dgm:prSet presAssocID="{09536C81-FB01-4050-A58C-2BEA94FDC27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7AF529B-49E4-4BBD-9469-22C76F0A5F69}" type="pres">
      <dgm:prSet presAssocID="{49543DE3-BD98-4324-8B35-3285C752FD4B}" presName="spacer" presStyleCnt="0"/>
      <dgm:spPr/>
    </dgm:pt>
    <dgm:pt modelId="{505CE5B8-800C-40EB-8A7C-C36255C7A783}" type="pres">
      <dgm:prSet presAssocID="{ED94C008-60BC-446B-9F01-2BA00CCE913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1C04FC3-F9F6-4EB3-8040-1C4424AAB373}" type="pres">
      <dgm:prSet presAssocID="{FEB5A481-BC50-43E0-AFDD-59278F58F73A}" presName="spacer" presStyleCnt="0"/>
      <dgm:spPr/>
    </dgm:pt>
    <dgm:pt modelId="{F781A5A6-F07E-499A-A127-EBA30A18725D}" type="pres">
      <dgm:prSet presAssocID="{FDA0975E-F5F0-4E77-9783-6952E47C098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6DC00FC-D77E-46EE-BC2C-EF35BF03A1A0}" type="pres">
      <dgm:prSet presAssocID="{FDA0975E-F5F0-4E77-9783-6952E47C098F}" presName="childText" presStyleLbl="revTx" presStyleIdx="0" presStyleCnt="2">
        <dgm:presLayoutVars>
          <dgm:bulletEnabled val="1"/>
        </dgm:presLayoutVars>
      </dgm:prSet>
      <dgm:spPr/>
    </dgm:pt>
    <dgm:pt modelId="{8D213182-E914-4A97-838F-1AA615426398}" type="pres">
      <dgm:prSet presAssocID="{39B179D8-5891-4B10-BCCB-5A5ECDD61A8A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2EF202B-B618-46FB-93FA-1D81496E75AF}" type="pres">
      <dgm:prSet presAssocID="{39B179D8-5891-4B10-BCCB-5A5ECDD61A8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AE06BC05-E4AC-444A-B8F9-D92FFC8CA759}" srcId="{1A06DD01-0AEE-44A8-A181-8C6687ECA7E5}" destId="{FDA0975E-F5F0-4E77-9783-6952E47C098F}" srcOrd="3" destOrd="0" parTransId="{8974012B-F09C-40AC-AC01-6ACEB5CA69D9}" sibTransId="{657C67F5-483A-4ADC-BC8E-3DA73B9865BC}"/>
    <dgm:cxn modelId="{AD39BA08-EE21-46FE-A757-3459A78CE5BD}" srcId="{1A06DD01-0AEE-44A8-A181-8C6687ECA7E5}" destId="{39B179D8-5891-4B10-BCCB-5A5ECDD61A8A}" srcOrd="4" destOrd="0" parTransId="{3E3BBF7C-7A23-41A3-B701-C162C0762718}" sibTransId="{FD5DFF9A-A680-40BF-8F27-954A86DDEB35}"/>
    <dgm:cxn modelId="{11974618-9392-4FAF-B84B-46D7B5FB457B}" type="presOf" srcId="{39B179D8-5891-4B10-BCCB-5A5ECDD61A8A}" destId="{8D213182-E914-4A97-838F-1AA615426398}" srcOrd="0" destOrd="0" presId="urn:microsoft.com/office/officeart/2005/8/layout/vList2"/>
    <dgm:cxn modelId="{AD110C1A-9392-45CF-B734-3D58E056F6E0}" srcId="{1A06DD01-0AEE-44A8-A181-8C6687ECA7E5}" destId="{09536C81-FB01-4050-A58C-2BEA94FDC27B}" srcOrd="1" destOrd="0" parTransId="{7E8B83F6-6E1C-4129-80BD-8020D3215677}" sibTransId="{49543DE3-BD98-4324-8B35-3285C752FD4B}"/>
    <dgm:cxn modelId="{80642B1A-024C-4A32-8B3C-E226DCE13C8E}" srcId="{FDA0975E-F5F0-4E77-9783-6952E47C098F}" destId="{9F1B435F-C803-4E91-B89B-F78755DFAEA7}" srcOrd="2" destOrd="0" parTransId="{EE823183-764D-4202-BF2C-0FA53E165660}" sibTransId="{D26EFBA6-7E9C-46D8-A6AD-717FB1B17FD4}"/>
    <dgm:cxn modelId="{4A2BE239-E053-41C4-8411-7C1238842B75}" srcId="{FDA0975E-F5F0-4E77-9783-6952E47C098F}" destId="{D374BF87-04E5-4673-8EB4-A0C5C3499A9F}" srcOrd="1" destOrd="0" parTransId="{4E33C031-425A-4C7E-9CF0-11EC061913B1}" sibTransId="{1E61E2DC-49F5-4F9A-A015-03041977C7EB}"/>
    <dgm:cxn modelId="{1907233D-F6EF-4B60-B2A1-EA4959D8C953}" type="presOf" srcId="{F88F5AB0-CBDD-4749-8480-7F64DD824DA4}" destId="{D2EF202B-B618-46FB-93FA-1D81496E75AF}" srcOrd="0" destOrd="1" presId="urn:microsoft.com/office/officeart/2005/8/layout/vList2"/>
    <dgm:cxn modelId="{5B377A68-D390-4A81-9287-3E99D24F0EE0}" type="presOf" srcId="{FDA0975E-F5F0-4E77-9783-6952E47C098F}" destId="{F781A5A6-F07E-499A-A127-EBA30A18725D}" srcOrd="0" destOrd="0" presId="urn:microsoft.com/office/officeart/2005/8/layout/vList2"/>
    <dgm:cxn modelId="{E0D9946C-14A1-42CE-B94E-C5B4B743F192}" srcId="{1A06DD01-0AEE-44A8-A181-8C6687ECA7E5}" destId="{ED94C008-60BC-446B-9F01-2BA00CCE913E}" srcOrd="2" destOrd="0" parTransId="{ECBF525C-8AE0-4C7B-B31C-406997C272DA}" sibTransId="{FEB5A481-BC50-43E0-AFDD-59278F58F73A}"/>
    <dgm:cxn modelId="{22360B70-A338-4FFD-9E2C-FC9973ECF0FC}" type="presOf" srcId="{CA19D94D-DA1B-4FB0-8728-DB949586AC58}" destId="{C6DC00FC-D77E-46EE-BC2C-EF35BF03A1A0}" srcOrd="0" destOrd="0" presId="urn:microsoft.com/office/officeart/2005/8/layout/vList2"/>
    <dgm:cxn modelId="{7D5D4251-16A9-404A-B090-0056E00A3D05}" type="presOf" srcId="{DB17B14D-4703-4832-893D-4EA44EC44139}" destId="{0E9150DB-5ABA-40F3-9D88-DA052E1127D9}" srcOrd="0" destOrd="0" presId="urn:microsoft.com/office/officeart/2005/8/layout/vList2"/>
    <dgm:cxn modelId="{706D1F79-4500-4DDB-914F-E5FF34E02A67}" srcId="{1A06DD01-0AEE-44A8-A181-8C6687ECA7E5}" destId="{DB17B14D-4703-4832-893D-4EA44EC44139}" srcOrd="0" destOrd="0" parTransId="{F0599ECF-C740-4FF3-8E86-89E0A8EB4C74}" sibTransId="{7EFB6BB7-EB8D-45A1-AF9C-99D7DCC09A84}"/>
    <dgm:cxn modelId="{52096B5A-E2D8-45F7-A518-209F7368417B}" srcId="{39B179D8-5891-4B10-BCCB-5A5ECDD61A8A}" destId="{F88F5AB0-CBDD-4749-8480-7F64DD824DA4}" srcOrd="1" destOrd="0" parTransId="{721B5FF2-C6A6-46A5-A2DD-FCF024375353}" sibTransId="{49023212-53E3-4EED-BF19-AFEFD97BA423}"/>
    <dgm:cxn modelId="{ED476EBE-66D1-41E6-BD55-D14FEEF7D8EE}" type="presOf" srcId="{09536C81-FB01-4050-A58C-2BEA94FDC27B}" destId="{A6A1F2CA-8F46-423F-8522-2A7B6618F786}" srcOrd="0" destOrd="0" presId="urn:microsoft.com/office/officeart/2005/8/layout/vList2"/>
    <dgm:cxn modelId="{2C480FC1-9AC3-4F1B-A0C2-C0DE5959BDF8}" srcId="{FDA0975E-F5F0-4E77-9783-6952E47C098F}" destId="{CA19D94D-DA1B-4FB0-8728-DB949586AC58}" srcOrd="0" destOrd="0" parTransId="{2FD12B97-C8EB-4F0C-B37D-8BE00526EA29}" sibTransId="{FDBF1828-306D-4B5B-9DE1-D9EACB904922}"/>
    <dgm:cxn modelId="{3331DBC1-2A5E-4457-BA3F-502DFAE11877}" srcId="{39B179D8-5891-4B10-BCCB-5A5ECDD61A8A}" destId="{DD1A778D-A700-4A8C-9ABB-D93B7D0DD632}" srcOrd="0" destOrd="0" parTransId="{EE5E701F-ECD9-425C-AAF3-14F221713382}" sibTransId="{0F36DE3D-2715-4F15-8229-7877785A94AC}"/>
    <dgm:cxn modelId="{69FE46D4-5FC3-4335-9B0E-7698469DB329}" type="presOf" srcId="{DD1A778D-A700-4A8C-9ABB-D93B7D0DD632}" destId="{D2EF202B-B618-46FB-93FA-1D81496E75AF}" srcOrd="0" destOrd="0" presId="urn:microsoft.com/office/officeart/2005/8/layout/vList2"/>
    <dgm:cxn modelId="{9117A8DE-3A47-4B94-941E-88AB68F5100D}" type="presOf" srcId="{1A06DD01-0AEE-44A8-A181-8C6687ECA7E5}" destId="{22A0AE90-B25B-40E2-B746-780FA48EA4E0}" srcOrd="0" destOrd="0" presId="urn:microsoft.com/office/officeart/2005/8/layout/vList2"/>
    <dgm:cxn modelId="{BD6320F3-82E2-4BE0-A601-0A9282A46AA7}" type="presOf" srcId="{9F1B435F-C803-4E91-B89B-F78755DFAEA7}" destId="{C6DC00FC-D77E-46EE-BC2C-EF35BF03A1A0}" srcOrd="0" destOrd="2" presId="urn:microsoft.com/office/officeart/2005/8/layout/vList2"/>
    <dgm:cxn modelId="{8C0913F4-8027-46A0-8EEE-9A750A4734CD}" type="presOf" srcId="{ED94C008-60BC-446B-9F01-2BA00CCE913E}" destId="{505CE5B8-800C-40EB-8A7C-C36255C7A783}" srcOrd="0" destOrd="0" presId="urn:microsoft.com/office/officeart/2005/8/layout/vList2"/>
    <dgm:cxn modelId="{482775F6-1C48-4594-8E74-F6FAB460719E}" type="presOf" srcId="{D374BF87-04E5-4673-8EB4-A0C5C3499A9F}" destId="{C6DC00FC-D77E-46EE-BC2C-EF35BF03A1A0}" srcOrd="0" destOrd="1" presId="urn:microsoft.com/office/officeart/2005/8/layout/vList2"/>
    <dgm:cxn modelId="{62F78AF6-48C8-4819-AFB7-A38C94248B0F}" type="presParOf" srcId="{22A0AE90-B25B-40E2-B746-780FA48EA4E0}" destId="{0E9150DB-5ABA-40F3-9D88-DA052E1127D9}" srcOrd="0" destOrd="0" presId="urn:microsoft.com/office/officeart/2005/8/layout/vList2"/>
    <dgm:cxn modelId="{5513ED47-C755-4131-A300-6C8DE99AAB9C}" type="presParOf" srcId="{22A0AE90-B25B-40E2-B746-780FA48EA4E0}" destId="{850CC211-5984-408E-B739-B2235778E145}" srcOrd="1" destOrd="0" presId="urn:microsoft.com/office/officeart/2005/8/layout/vList2"/>
    <dgm:cxn modelId="{048F3906-50AB-4400-90C1-B48D36E2E7AB}" type="presParOf" srcId="{22A0AE90-B25B-40E2-B746-780FA48EA4E0}" destId="{A6A1F2CA-8F46-423F-8522-2A7B6618F786}" srcOrd="2" destOrd="0" presId="urn:microsoft.com/office/officeart/2005/8/layout/vList2"/>
    <dgm:cxn modelId="{B8E9FA15-7EA4-4075-B6ED-8343CECA3423}" type="presParOf" srcId="{22A0AE90-B25B-40E2-B746-780FA48EA4E0}" destId="{B7AF529B-49E4-4BBD-9469-22C76F0A5F69}" srcOrd="3" destOrd="0" presId="urn:microsoft.com/office/officeart/2005/8/layout/vList2"/>
    <dgm:cxn modelId="{E21B55B6-E5EE-47F8-B123-F2CD4E993F5D}" type="presParOf" srcId="{22A0AE90-B25B-40E2-B746-780FA48EA4E0}" destId="{505CE5B8-800C-40EB-8A7C-C36255C7A783}" srcOrd="4" destOrd="0" presId="urn:microsoft.com/office/officeart/2005/8/layout/vList2"/>
    <dgm:cxn modelId="{3DD9E524-6A1D-42BA-A312-25240825B242}" type="presParOf" srcId="{22A0AE90-B25B-40E2-B746-780FA48EA4E0}" destId="{A1C04FC3-F9F6-4EB3-8040-1C4424AAB373}" srcOrd="5" destOrd="0" presId="urn:microsoft.com/office/officeart/2005/8/layout/vList2"/>
    <dgm:cxn modelId="{2EC9D507-CC0F-4771-860F-3A9E8A1CB5EB}" type="presParOf" srcId="{22A0AE90-B25B-40E2-B746-780FA48EA4E0}" destId="{F781A5A6-F07E-499A-A127-EBA30A18725D}" srcOrd="6" destOrd="0" presId="urn:microsoft.com/office/officeart/2005/8/layout/vList2"/>
    <dgm:cxn modelId="{3426C4E8-258E-46C2-8897-2B28BC2A796C}" type="presParOf" srcId="{22A0AE90-B25B-40E2-B746-780FA48EA4E0}" destId="{C6DC00FC-D77E-46EE-BC2C-EF35BF03A1A0}" srcOrd="7" destOrd="0" presId="urn:microsoft.com/office/officeart/2005/8/layout/vList2"/>
    <dgm:cxn modelId="{D1718824-12F9-4D7A-9FF5-EFCE465CD454}" type="presParOf" srcId="{22A0AE90-B25B-40E2-B746-780FA48EA4E0}" destId="{8D213182-E914-4A97-838F-1AA615426398}" srcOrd="8" destOrd="0" presId="urn:microsoft.com/office/officeart/2005/8/layout/vList2"/>
    <dgm:cxn modelId="{0A7986AE-5D05-4D53-918F-59A588756395}" type="presParOf" srcId="{22A0AE90-B25B-40E2-B746-780FA48EA4E0}" destId="{D2EF202B-B618-46FB-93FA-1D81496E75AF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>
        <a:solidFill>
          <a:schemeClr val="tx2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14 februari kl. 13.00-15.00.</a:t>
          </a:r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 custT="1"/>
      <dgm:spPr>
        <a:solidFill>
          <a:schemeClr val="accent1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dirty="0"/>
            <a:t>Till nästa gång:</a:t>
          </a:r>
          <a:br>
            <a:rPr lang="sv-SE" sz="1800" b="1" i="0" dirty="0"/>
          </a:br>
          <a:r>
            <a:rPr lang="sv-SE" sz="1800" b="0" i="0" dirty="0"/>
            <a:t>Fortsätta arbete med basuppgifter</a:t>
          </a:r>
        </a:p>
        <a:p>
          <a:endParaRPr lang="sv-SE" sz="1900" b="0" i="0" dirty="0"/>
        </a:p>
        <a:p>
          <a:r>
            <a:rPr lang="sv-SE" sz="1800" b="1" i="0" dirty="0"/>
            <a:t>Vid frågor kontakta:</a:t>
          </a:r>
          <a:br>
            <a:rPr lang="sv-SE" sz="1600" b="0" i="0" dirty="0"/>
          </a:br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dirty="0"/>
            <a:t> </a:t>
          </a:r>
          <a:br>
            <a:rPr lang="sv-SE" sz="1800" b="1" i="0" dirty="0"/>
          </a:br>
          <a:br>
            <a:rPr lang="sv-SE" sz="1900" b="1" i="0" dirty="0"/>
          </a:br>
          <a:endParaRPr lang="sv-SE" sz="1900" dirty="0"/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3804BBCC-A4BC-4756-AF6E-2165E1ABFB4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7F553E16-8E3B-4528-B2B9-6CC146621FF9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F535E9EC-89B3-4731-A12D-2E3659EA5E95}" type="pres">
      <dgm:prSet presAssocID="{C3EE4B20-8BEF-4151-8A56-F7A61C16EF46}" presName="sibTrans" presStyleCnt="0"/>
      <dgm:spPr/>
    </dgm:pt>
    <dgm:pt modelId="{6F622543-F7A1-472E-A303-82CF20D9F734}" type="pres">
      <dgm:prSet presAssocID="{42389E7F-CE08-426A-9CEE-E0363A2497E7}" presName="node" presStyleLbl="node1" presStyleIdx="1" presStyleCnt="2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356D7E22-2360-4C2E-AE2E-B23CD6F1422C}" type="presOf" srcId="{42389E7F-CE08-426A-9CEE-E0363A2497E7}" destId="{6F622543-F7A1-472E-A303-82CF20D9F734}" srcOrd="0" destOrd="0" presId="urn:microsoft.com/office/officeart/2005/8/layout/hList6"/>
    <dgm:cxn modelId="{61ACE65D-01AF-46E4-85AB-B353BC6D1BF0}" type="presOf" srcId="{C59221F6-3806-44B4-A253-29C36405168C}" destId="{7F553E16-8E3B-4528-B2B9-6CC146621FF9}" srcOrd="0" destOrd="0" presId="urn:microsoft.com/office/officeart/2005/8/layout/hList6"/>
    <dgm:cxn modelId="{32FA8647-3ABD-46EC-B19F-B75863506D2C}" type="presOf" srcId="{7A4911BD-F4EF-44A3-B4C0-511CCD658F8A}" destId="{3804BBCC-A4BC-4756-AF6E-2165E1ABFB4A}" srcOrd="0" destOrd="0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A1731893-DD16-470B-A237-F4851069081E}" type="presParOf" srcId="{3804BBCC-A4BC-4756-AF6E-2165E1ABFB4A}" destId="{7F553E16-8E3B-4528-B2B9-6CC146621FF9}" srcOrd="0" destOrd="0" presId="urn:microsoft.com/office/officeart/2005/8/layout/hList6"/>
    <dgm:cxn modelId="{F81B48E9-A090-48C2-9559-5BF1AD98D2C1}" type="presParOf" srcId="{3804BBCC-A4BC-4756-AF6E-2165E1ABFB4A}" destId="{F535E9EC-89B3-4731-A12D-2E3659EA5E95}" srcOrd="1" destOrd="0" presId="urn:microsoft.com/office/officeart/2005/8/layout/hList6"/>
    <dgm:cxn modelId="{3EBF8010-9FA0-4D63-8A2F-15B29E3AFE41}" type="presParOf" srcId="{3804BBCC-A4BC-4756-AF6E-2165E1ABFB4A}" destId="{6F622543-F7A1-472E-A303-82CF20D9F7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2E35E-1DCE-48A4-AC66-5D1C94380AFE}">
      <dsp:nvSpPr>
        <dsp:cNvPr id="0" name=""/>
        <dsp:cNvSpPr/>
      </dsp:nvSpPr>
      <dsp:spPr>
        <a:xfrm>
          <a:off x="0" y="1817764"/>
          <a:ext cx="12107917" cy="242368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305FB-7347-4240-A8CC-78C6C5DF8BE6}">
      <dsp:nvSpPr>
        <dsp:cNvPr id="0" name=""/>
        <dsp:cNvSpPr/>
      </dsp:nvSpPr>
      <dsp:spPr>
        <a:xfrm>
          <a:off x="3059" y="0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2024-09-13</a:t>
          </a:r>
          <a:br>
            <a:rPr lang="sv-SE" sz="900" kern="1200" dirty="0"/>
          </a:br>
          <a:r>
            <a:rPr lang="sv-SE" sz="900" kern="1200" dirty="0"/>
            <a:t>Start av nationella arbetsgruppen </a:t>
          </a:r>
        </a:p>
      </dsp:txBody>
      <dsp:txXfrm>
        <a:off x="3059" y="0"/>
        <a:ext cx="1158617" cy="2423685"/>
      </dsp:txXfrm>
    </dsp:sp>
    <dsp:sp modelId="{C01B8EC6-6DA7-4B47-B0B6-36EF8A7188A8}">
      <dsp:nvSpPr>
        <dsp:cNvPr id="0" name=""/>
        <dsp:cNvSpPr/>
      </dsp:nvSpPr>
      <dsp:spPr>
        <a:xfrm>
          <a:off x="279407" y="2726646"/>
          <a:ext cx="605921" cy="605921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07915-BB3C-4E1A-924C-3F036871CBE1}">
      <dsp:nvSpPr>
        <dsp:cNvPr id="0" name=""/>
        <dsp:cNvSpPr/>
      </dsp:nvSpPr>
      <dsp:spPr>
        <a:xfrm>
          <a:off x="1219608" y="3635528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2024-10-10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0" kern="1200" dirty="0"/>
            <a:t>Uppstartsmöte</a:t>
          </a:r>
        </a:p>
      </dsp:txBody>
      <dsp:txXfrm>
        <a:off x="1219608" y="3635528"/>
        <a:ext cx="1158617" cy="2423685"/>
      </dsp:txXfrm>
    </dsp:sp>
    <dsp:sp modelId="{B708FCAB-617A-41B9-BE7B-90E7A78EE429}">
      <dsp:nvSpPr>
        <dsp:cNvPr id="0" name=""/>
        <dsp:cNvSpPr/>
      </dsp:nvSpPr>
      <dsp:spPr>
        <a:xfrm>
          <a:off x="1495956" y="2726646"/>
          <a:ext cx="605921" cy="605921"/>
        </a:xfrm>
        <a:prstGeom prst="ellipse">
          <a:avLst/>
        </a:prstGeom>
        <a:solidFill>
          <a:schemeClr val="accent1">
            <a:shade val="80000"/>
            <a:hueOff val="74419"/>
            <a:satOff val="-8457"/>
            <a:lumOff val="5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141368-97FF-4E77-BB04-BB0411347C34}">
      <dsp:nvSpPr>
        <dsp:cNvPr id="0" name=""/>
        <dsp:cNvSpPr/>
      </dsp:nvSpPr>
      <dsp:spPr>
        <a:xfrm>
          <a:off x="2436156" y="0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2024-11-08</a:t>
          </a:r>
          <a:br>
            <a:rPr lang="sv-SE" sz="900" b="1" kern="1200" dirty="0"/>
          </a:br>
          <a:r>
            <a:rPr lang="sv-SE" sz="900" kern="1200" dirty="0"/>
            <a:t>Start av arbetsuppgift 1 - basuppgifter </a:t>
          </a:r>
          <a:endParaRPr lang="sv-SE" sz="900" b="0" kern="1200" dirty="0"/>
        </a:p>
      </dsp:txBody>
      <dsp:txXfrm>
        <a:off x="2436156" y="0"/>
        <a:ext cx="1158617" cy="2423685"/>
      </dsp:txXfrm>
    </dsp:sp>
    <dsp:sp modelId="{643BA3CA-F4D1-44B6-8BDC-6B0245416F9B}">
      <dsp:nvSpPr>
        <dsp:cNvPr id="0" name=""/>
        <dsp:cNvSpPr/>
      </dsp:nvSpPr>
      <dsp:spPr>
        <a:xfrm>
          <a:off x="2712504" y="2726646"/>
          <a:ext cx="605921" cy="605921"/>
        </a:xfrm>
        <a:prstGeom prst="ellipse">
          <a:avLst/>
        </a:prstGeom>
        <a:solidFill>
          <a:schemeClr val="accent1">
            <a:shade val="80000"/>
            <a:hueOff val="148838"/>
            <a:satOff val="-16914"/>
            <a:lumOff val="103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85FA3-9C73-4861-8400-8882A798A18F}">
      <dsp:nvSpPr>
        <dsp:cNvPr id="0" name=""/>
        <dsp:cNvSpPr/>
      </dsp:nvSpPr>
      <dsp:spPr>
        <a:xfrm>
          <a:off x="3652705" y="3635528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2024-12-13 </a:t>
          </a:r>
          <a:br>
            <a:rPr lang="sv-SE" sz="900" b="1" kern="1200" dirty="0"/>
          </a:br>
          <a:r>
            <a:rPr lang="sv-SE" sz="900" b="0" kern="1200" dirty="0"/>
            <a:t>Fortsätt arbete med</a:t>
          </a:r>
          <a:r>
            <a:rPr lang="sv-SE" sz="900" b="1" kern="1200" dirty="0"/>
            <a:t> </a:t>
          </a:r>
          <a:r>
            <a:rPr lang="sv-SE" sz="900" kern="1200" dirty="0"/>
            <a:t>arbetsuppgift 1 </a:t>
          </a:r>
          <a:endParaRPr lang="sv-SE" sz="900" b="0" kern="1200" dirty="0"/>
        </a:p>
      </dsp:txBody>
      <dsp:txXfrm>
        <a:off x="3652705" y="3635528"/>
        <a:ext cx="1158617" cy="2423685"/>
      </dsp:txXfrm>
    </dsp:sp>
    <dsp:sp modelId="{AF88D019-4CD7-4F8B-A101-0FD1679B7428}">
      <dsp:nvSpPr>
        <dsp:cNvPr id="0" name=""/>
        <dsp:cNvSpPr/>
      </dsp:nvSpPr>
      <dsp:spPr>
        <a:xfrm>
          <a:off x="3929053" y="2726646"/>
          <a:ext cx="605921" cy="605921"/>
        </a:xfrm>
        <a:prstGeom prst="ellipse">
          <a:avLst/>
        </a:prstGeom>
        <a:solidFill>
          <a:schemeClr val="accent1">
            <a:shade val="80000"/>
            <a:hueOff val="223257"/>
            <a:satOff val="-25370"/>
            <a:lumOff val="154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7E211-93CB-424A-A1B4-F5D6927C3673}">
      <dsp:nvSpPr>
        <dsp:cNvPr id="0" name=""/>
        <dsp:cNvSpPr/>
      </dsp:nvSpPr>
      <dsp:spPr>
        <a:xfrm>
          <a:off x="4869253" y="0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2025-01-10</a:t>
          </a:r>
          <a:br>
            <a:rPr lang="sv-SE" sz="900" b="1" kern="1200" dirty="0"/>
          </a:br>
          <a:r>
            <a:rPr lang="sv-SE" sz="900" b="0" kern="1200" dirty="0"/>
            <a:t>Fortsätta arbete med arbetsuppgift 1</a:t>
          </a:r>
        </a:p>
      </dsp:txBody>
      <dsp:txXfrm>
        <a:off x="4869253" y="0"/>
        <a:ext cx="1158617" cy="2423685"/>
      </dsp:txXfrm>
    </dsp:sp>
    <dsp:sp modelId="{F87BBB62-C07C-4EFD-BB2C-B7D5D782C711}">
      <dsp:nvSpPr>
        <dsp:cNvPr id="0" name=""/>
        <dsp:cNvSpPr/>
      </dsp:nvSpPr>
      <dsp:spPr>
        <a:xfrm>
          <a:off x="5145601" y="2726646"/>
          <a:ext cx="605921" cy="605921"/>
        </a:xfrm>
        <a:prstGeom prst="ellipse">
          <a:avLst/>
        </a:prstGeom>
        <a:solidFill>
          <a:schemeClr val="accent1">
            <a:shade val="80000"/>
            <a:hueOff val="297676"/>
            <a:satOff val="-33827"/>
            <a:lumOff val="206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BAAB4-275A-4F6B-8C1D-57EF3BA79195}">
      <dsp:nvSpPr>
        <dsp:cNvPr id="0" name=""/>
        <dsp:cNvSpPr/>
      </dsp:nvSpPr>
      <dsp:spPr>
        <a:xfrm>
          <a:off x="6085802" y="3635528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2025-02-14 </a:t>
          </a:r>
          <a:br>
            <a:rPr lang="sv-SE" sz="900" b="1" kern="1200" dirty="0"/>
          </a:br>
          <a:r>
            <a:rPr lang="sv-SE" sz="900" b="0" kern="1200" dirty="0"/>
            <a:t>Fortsätt arbete med</a:t>
          </a:r>
          <a:r>
            <a:rPr lang="sv-SE" sz="900" b="1" kern="1200" dirty="0"/>
            <a:t> </a:t>
          </a:r>
          <a:r>
            <a:rPr lang="sv-SE" sz="900" kern="1200" dirty="0"/>
            <a:t>arbetsuppgift 1 </a:t>
          </a:r>
          <a:endParaRPr lang="sv-SE" sz="900" b="0" kern="1200" dirty="0"/>
        </a:p>
      </dsp:txBody>
      <dsp:txXfrm>
        <a:off x="6085802" y="3635528"/>
        <a:ext cx="1158617" cy="2423685"/>
      </dsp:txXfrm>
    </dsp:sp>
    <dsp:sp modelId="{1872B8BC-04F3-411D-BC03-DDEF798C6D3E}">
      <dsp:nvSpPr>
        <dsp:cNvPr id="0" name=""/>
        <dsp:cNvSpPr/>
      </dsp:nvSpPr>
      <dsp:spPr>
        <a:xfrm>
          <a:off x="6362150" y="2726646"/>
          <a:ext cx="605921" cy="605921"/>
        </a:xfrm>
        <a:prstGeom prst="ellipse">
          <a:avLst/>
        </a:prstGeom>
        <a:solidFill>
          <a:schemeClr val="accent1">
            <a:shade val="80000"/>
            <a:hueOff val="372095"/>
            <a:satOff val="-42284"/>
            <a:lumOff val="257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C69C9-3BD6-41E5-A714-77F8B539BDDE}">
      <dsp:nvSpPr>
        <dsp:cNvPr id="0" name=""/>
        <dsp:cNvSpPr/>
      </dsp:nvSpPr>
      <dsp:spPr>
        <a:xfrm>
          <a:off x="7302350" y="0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2025-03-14 </a:t>
          </a:r>
          <a:br>
            <a:rPr lang="sv-SE" sz="900" b="1" kern="1200" dirty="0"/>
          </a:br>
          <a:r>
            <a:rPr lang="sv-SE" sz="900" b="0" kern="1200" dirty="0"/>
            <a:t>Fortsätt arbete med arbetsuppgift 1</a:t>
          </a:r>
        </a:p>
      </dsp:txBody>
      <dsp:txXfrm>
        <a:off x="7302350" y="0"/>
        <a:ext cx="1158617" cy="2423685"/>
      </dsp:txXfrm>
    </dsp:sp>
    <dsp:sp modelId="{959EA95D-2310-45AD-B762-12EF9D09D789}">
      <dsp:nvSpPr>
        <dsp:cNvPr id="0" name=""/>
        <dsp:cNvSpPr/>
      </dsp:nvSpPr>
      <dsp:spPr>
        <a:xfrm>
          <a:off x="7578699" y="2726646"/>
          <a:ext cx="605921" cy="605921"/>
        </a:xfrm>
        <a:prstGeom prst="ellipse">
          <a:avLst/>
        </a:prstGeom>
        <a:solidFill>
          <a:schemeClr val="accent1">
            <a:shade val="80000"/>
            <a:hueOff val="446515"/>
            <a:satOff val="-50741"/>
            <a:lumOff val="309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42859-5291-4DC7-96DB-15BB15A5B2DA}">
      <dsp:nvSpPr>
        <dsp:cNvPr id="0" name=""/>
        <dsp:cNvSpPr/>
      </dsp:nvSpPr>
      <dsp:spPr>
        <a:xfrm>
          <a:off x="8518899" y="3635528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2025-04-14 </a:t>
          </a:r>
          <a:br>
            <a:rPr lang="sv-SE" sz="900" b="1" kern="1200" dirty="0"/>
          </a:br>
          <a:r>
            <a:rPr lang="sv-SE" sz="900" b="0" kern="1200" dirty="0"/>
            <a:t>Leverans av basuppgifter </a:t>
          </a:r>
          <a:br>
            <a:rPr lang="sv-SE" sz="900" b="0" kern="1200" dirty="0"/>
          </a:br>
          <a:r>
            <a:rPr lang="sv-SE" sz="900" b="0" kern="1200" dirty="0"/>
            <a:t> </a:t>
          </a:r>
          <a:br>
            <a:rPr lang="sv-SE" sz="900" b="0" kern="1200" dirty="0"/>
          </a:br>
          <a:r>
            <a:rPr lang="sv-SE" sz="900" kern="1200" dirty="0"/>
            <a:t>Fastställande av basuppgifter med referensgrupp</a:t>
          </a:r>
          <a:endParaRPr lang="sv-SE" sz="900" b="0" kern="1200" dirty="0"/>
        </a:p>
      </dsp:txBody>
      <dsp:txXfrm>
        <a:off x="8518899" y="3635528"/>
        <a:ext cx="1158617" cy="2423685"/>
      </dsp:txXfrm>
    </dsp:sp>
    <dsp:sp modelId="{F4F06D73-0914-40B2-9C85-E9AAF772FF35}">
      <dsp:nvSpPr>
        <dsp:cNvPr id="0" name=""/>
        <dsp:cNvSpPr/>
      </dsp:nvSpPr>
      <dsp:spPr>
        <a:xfrm>
          <a:off x="8795247" y="2726646"/>
          <a:ext cx="605921" cy="605921"/>
        </a:xfrm>
        <a:prstGeom prst="ellipse">
          <a:avLst/>
        </a:prstGeom>
        <a:solidFill>
          <a:schemeClr val="accent1">
            <a:shade val="80000"/>
            <a:hueOff val="520934"/>
            <a:satOff val="-59197"/>
            <a:lumOff val="361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088FF-3DE1-4E0C-8950-919D6076366A}">
      <dsp:nvSpPr>
        <dsp:cNvPr id="0" name=""/>
        <dsp:cNvSpPr/>
      </dsp:nvSpPr>
      <dsp:spPr>
        <a:xfrm>
          <a:off x="9735448" y="0"/>
          <a:ext cx="1158617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2025-05-14 </a:t>
          </a:r>
          <a:br>
            <a:rPr lang="sv-SE" sz="900" b="0" kern="1200" dirty="0"/>
          </a:br>
          <a:r>
            <a:rPr lang="sv-SE" sz="900" b="0" kern="1200" dirty="0"/>
            <a:t>Standardisering av API: er</a:t>
          </a:r>
        </a:p>
      </dsp:txBody>
      <dsp:txXfrm>
        <a:off x="9735448" y="0"/>
        <a:ext cx="1158617" cy="2423685"/>
      </dsp:txXfrm>
    </dsp:sp>
    <dsp:sp modelId="{E5A52589-9EE2-4D95-89CE-AF51F4F12E56}">
      <dsp:nvSpPr>
        <dsp:cNvPr id="0" name=""/>
        <dsp:cNvSpPr/>
      </dsp:nvSpPr>
      <dsp:spPr>
        <a:xfrm>
          <a:off x="10011796" y="2726646"/>
          <a:ext cx="605921" cy="605921"/>
        </a:xfrm>
        <a:prstGeom prst="ellipse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150DB-5ABA-40F3-9D88-DA052E1127D9}">
      <dsp:nvSpPr>
        <dsp:cNvPr id="0" name=""/>
        <dsp:cNvSpPr/>
      </dsp:nvSpPr>
      <dsp:spPr>
        <a:xfrm>
          <a:off x="0" y="43625"/>
          <a:ext cx="10975810" cy="56159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Begreppsmodellering</a:t>
          </a:r>
        </a:p>
      </dsp:txBody>
      <dsp:txXfrm>
        <a:off x="27415" y="71040"/>
        <a:ext cx="10920980" cy="506769"/>
      </dsp:txXfrm>
    </dsp:sp>
    <dsp:sp modelId="{A6A1F2CA-8F46-423F-8522-2A7B6618F786}">
      <dsp:nvSpPr>
        <dsp:cNvPr id="0" name=""/>
        <dsp:cNvSpPr/>
      </dsp:nvSpPr>
      <dsp:spPr>
        <a:xfrm>
          <a:off x="0" y="674345"/>
          <a:ext cx="10975810" cy="56159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/>
            <a:t>Styrkande av identitet</a:t>
          </a:r>
        </a:p>
      </dsp:txBody>
      <dsp:txXfrm>
        <a:off x="27415" y="701760"/>
        <a:ext cx="10920980" cy="506769"/>
      </dsp:txXfrm>
    </dsp:sp>
    <dsp:sp modelId="{505CE5B8-800C-40EB-8A7C-C36255C7A783}">
      <dsp:nvSpPr>
        <dsp:cNvPr id="0" name=""/>
        <dsp:cNvSpPr/>
      </dsp:nvSpPr>
      <dsp:spPr>
        <a:xfrm>
          <a:off x="0" y="1305065"/>
          <a:ext cx="10975810" cy="56159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/>
            <a:t>Kontaktsätt/utlåtandet är baserat på</a:t>
          </a:r>
        </a:p>
      </dsp:txBody>
      <dsp:txXfrm>
        <a:off x="27415" y="1332480"/>
        <a:ext cx="10920980" cy="506769"/>
      </dsp:txXfrm>
    </dsp:sp>
    <dsp:sp modelId="{F781A5A6-F07E-499A-A127-EBA30A18725D}">
      <dsp:nvSpPr>
        <dsp:cNvPr id="0" name=""/>
        <dsp:cNvSpPr/>
      </dsp:nvSpPr>
      <dsp:spPr>
        <a:xfrm>
          <a:off x="0" y="1935785"/>
          <a:ext cx="10975810" cy="56159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/>
            <a:t>Yrke m.m. för hälso- och sjukvårdspersonal</a:t>
          </a:r>
        </a:p>
      </dsp:txBody>
      <dsp:txXfrm>
        <a:off x="27415" y="1963200"/>
        <a:ext cx="10920980" cy="506769"/>
      </dsp:txXfrm>
    </dsp:sp>
    <dsp:sp modelId="{C6DC00FC-D77E-46EE-BC2C-EF35BF03A1A0}">
      <dsp:nvSpPr>
        <dsp:cNvPr id="0" name=""/>
        <dsp:cNvSpPr/>
      </dsp:nvSpPr>
      <dsp:spPr>
        <a:xfrm>
          <a:off x="0" y="2497385"/>
          <a:ext cx="1097581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48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/>
            <a:t>Yrkeskod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/>
            <a:t>Specialistkompetens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/>
            <a:t>Befattning</a:t>
          </a:r>
        </a:p>
      </dsp:txBody>
      <dsp:txXfrm>
        <a:off x="0" y="2497385"/>
        <a:ext cx="10975810" cy="943920"/>
      </dsp:txXfrm>
    </dsp:sp>
    <dsp:sp modelId="{8D213182-E914-4A97-838F-1AA615426398}">
      <dsp:nvSpPr>
        <dsp:cNvPr id="0" name=""/>
        <dsp:cNvSpPr/>
      </dsp:nvSpPr>
      <dsp:spPr>
        <a:xfrm>
          <a:off x="0" y="3441305"/>
          <a:ext cx="10975810" cy="56159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/>
            <a:t>Relationsperson</a:t>
          </a:r>
        </a:p>
      </dsp:txBody>
      <dsp:txXfrm>
        <a:off x="27415" y="3468720"/>
        <a:ext cx="10920980" cy="506769"/>
      </dsp:txXfrm>
    </dsp:sp>
    <dsp:sp modelId="{D2EF202B-B618-46FB-93FA-1D81496E75AF}">
      <dsp:nvSpPr>
        <dsp:cNvPr id="0" name=""/>
        <dsp:cNvSpPr/>
      </dsp:nvSpPr>
      <dsp:spPr>
        <a:xfrm>
          <a:off x="0" y="4002905"/>
          <a:ext cx="10975810" cy="633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48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/>
            <a:t>Typ av relationsperson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/>
            <a:t>Samtycke</a:t>
          </a:r>
        </a:p>
      </dsp:txBody>
      <dsp:txXfrm>
        <a:off x="0" y="4002905"/>
        <a:ext cx="10975810" cy="6334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3E16-8E3B-4528-B2B9-6CC146621FF9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14 februari kl. 13.00-15.00.</a:t>
          </a:r>
        </a:p>
      </dsp:txBody>
      <dsp:txXfrm rot="5400000">
        <a:off x="5646" y="843285"/>
        <a:ext cx="5431196" cy="2529855"/>
      </dsp:txXfrm>
    </dsp:sp>
    <dsp:sp modelId="{6F622543-F7A1-472E-A303-82CF20D9F7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Till nästa gång:</a:t>
          </a:r>
          <a:br>
            <a:rPr lang="sv-SE" sz="1800" b="1" i="0" kern="1200" dirty="0"/>
          </a:br>
          <a:r>
            <a:rPr lang="sv-SE" sz="1800" b="0" i="0" kern="1200" dirty="0"/>
            <a:t>Fortsätta arbete med basuppgifter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900" b="0" i="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Vid frågor kontakta:</a:t>
          </a:r>
          <a:br>
            <a:rPr lang="sv-SE" sz="1600" b="0" i="0" kern="1200" dirty="0"/>
          </a:b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kern="1200" dirty="0"/>
            <a:t> </a:t>
          </a:r>
          <a:br>
            <a:rPr lang="sv-SE" sz="1800" b="1" i="0" kern="1200" dirty="0"/>
          </a:br>
          <a:br>
            <a:rPr lang="sv-SE" sz="1900" b="1" i="0" kern="1200" dirty="0"/>
          </a:br>
          <a:endParaRPr lang="sv-SE" sz="1900" kern="1200" dirty="0"/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2025-01-22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1448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2.kontaktsätt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77371-1CC4-1E4C-9710-64D6E6A488C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4610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587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amarbetsyta.ehalsomyndigheten.se/pages/resumedraft.action?draftId=265158681&amp;draftShareId=480b67f3-a9a7-410f-8e1e-5ad795fa6496&amp;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amarbetsyta.ehalsomyndigheten.se/display/AFI/Statliga+myndigheters+intyg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1695106"/>
            <a:ext cx="9424360" cy="1661993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Strukturering och standardisering av intygsinformation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249299"/>
          </a:xfrm>
        </p:spPr>
        <p:txBody>
          <a:bodyPr/>
          <a:lstStyle/>
          <a:p>
            <a:r>
              <a:rPr lang="sv-SE" dirty="0"/>
              <a:t>Klas Blomqvist</a:t>
            </a:r>
            <a:r>
              <a:rPr lang="sv-SE" sz="1800" dirty="0"/>
              <a:t>, </a:t>
            </a:r>
            <a:r>
              <a:rPr lang="sv-SE" dirty="0"/>
              <a:t>Maria Berggren och Sahar Amdouni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77110" y="4324799"/>
            <a:ext cx="8424000" cy="193899"/>
          </a:xfrm>
        </p:spPr>
        <p:txBody>
          <a:bodyPr/>
          <a:lstStyle/>
          <a:p>
            <a:r>
              <a:rPr lang="sv-SE" dirty="0"/>
              <a:t>2025-01-10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046FEA-DBB0-44B8-B672-3F4DE579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Intygsmottagare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F85525B-D9BD-4240-93A9-06853E2F6C03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 err="1">
                <a:solidFill>
                  <a:srgbClr val="00B050"/>
                </a:solidFill>
              </a:rPr>
              <a:t>Intygsmottagar</a:t>
            </a:r>
            <a:r>
              <a:rPr lang="sv-SE" dirty="0">
                <a:solidFill>
                  <a:srgbClr val="00B050"/>
                </a:solidFill>
              </a:rPr>
              <a:t> ID</a:t>
            </a:r>
          </a:p>
          <a:p>
            <a:r>
              <a:rPr lang="sv-SE" dirty="0">
                <a:solidFill>
                  <a:srgbClr val="00B050"/>
                </a:solidFill>
              </a:rPr>
              <a:t>Intygsmottagare namn</a:t>
            </a:r>
          </a:p>
          <a:p>
            <a:r>
              <a:rPr lang="sv-SE" dirty="0">
                <a:solidFill>
                  <a:srgbClr val="FFC000"/>
                </a:solidFill>
              </a:rPr>
              <a:t>Intygsmottagarroll (ny)</a:t>
            </a:r>
          </a:p>
          <a:p>
            <a:r>
              <a:rPr lang="sv-SE" dirty="0">
                <a:solidFill>
                  <a:srgbClr val="FF0000"/>
                </a:solidFill>
              </a:rPr>
              <a:t>Organisation ID - dubblett</a:t>
            </a:r>
            <a:endParaRPr lang="sv-SE" dirty="0"/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endParaRPr lang="sv-SE" dirty="0"/>
          </a:p>
        </p:txBody>
      </p:sp>
      <p:pic>
        <p:nvPicPr>
          <p:cNvPr id="4" name="Picture 2" descr="Informationsmodell organisation">
            <a:extLst>
              <a:ext uri="{FF2B5EF4-FFF2-40B4-BE49-F238E27FC236}">
                <a16:creationId xmlns:a16="http://schemas.microsoft.com/office/drawing/2014/main" id="{7329EE1C-2C04-4EF3-81F0-4B71E9552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3429000"/>
            <a:ext cx="548243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rafikljus vektor skylt">
            <a:extLst>
              <a:ext uri="{FF2B5EF4-FFF2-40B4-BE49-F238E27FC236}">
                <a16:creationId xmlns:a16="http://schemas.microsoft.com/office/drawing/2014/main" id="{70A00CB9-A56D-46AD-8C12-6A506A1E29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2F6BF91-A1EE-4FF4-AB0A-83F0C58E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Intygsperson/Innehavare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C572E0B-74E0-409C-8C0D-C853AB31FB56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</a:rPr>
              <a:t>Styrkande av Persons Identitet</a:t>
            </a:r>
          </a:p>
          <a:p>
            <a:r>
              <a:rPr lang="sv-SE" dirty="0">
                <a:solidFill>
                  <a:srgbClr val="00B050"/>
                </a:solidFill>
              </a:rPr>
              <a:t>Efternamn </a:t>
            </a:r>
          </a:p>
          <a:p>
            <a:r>
              <a:rPr lang="sv-SE" dirty="0">
                <a:solidFill>
                  <a:srgbClr val="00B050"/>
                </a:solidFill>
              </a:rPr>
              <a:t>Förnamn</a:t>
            </a:r>
          </a:p>
          <a:p>
            <a:r>
              <a:rPr lang="sv-SE" dirty="0">
                <a:solidFill>
                  <a:srgbClr val="00B050"/>
                </a:solidFill>
              </a:rPr>
              <a:t>Födelsedatum</a:t>
            </a:r>
          </a:p>
          <a:p>
            <a:r>
              <a:rPr lang="sv-SE" dirty="0">
                <a:solidFill>
                  <a:srgbClr val="00B050"/>
                </a:solidFill>
              </a:rPr>
              <a:t>Kön</a:t>
            </a:r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r>
              <a:rPr lang="sv-SE" dirty="0">
                <a:solidFill>
                  <a:srgbClr val="00B050"/>
                </a:solidFill>
              </a:rPr>
              <a:t>Land (ny)</a:t>
            </a:r>
          </a:p>
        </p:txBody>
      </p:sp>
      <p:pic>
        <p:nvPicPr>
          <p:cNvPr id="6" name="Picture 2" descr="Informationsmodell patient">
            <a:extLst>
              <a:ext uri="{FF2B5EF4-FFF2-40B4-BE49-F238E27FC236}">
                <a16:creationId xmlns:a16="http://schemas.microsoft.com/office/drawing/2014/main" id="{CA7497EC-7821-46EF-83EF-1794A2CA2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298" y="3207633"/>
            <a:ext cx="6183806" cy="354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Kontaktuppgifter informationsmodell">
            <a:extLst>
              <a:ext uri="{FF2B5EF4-FFF2-40B4-BE49-F238E27FC236}">
                <a16:creationId xmlns:a16="http://schemas.microsoft.com/office/drawing/2014/main" id="{E487C688-AF2C-4F7A-8459-D7D1EAC35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292" y="3797368"/>
            <a:ext cx="4209965" cy="263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rafikljus vektor skylt">
            <a:extLst>
              <a:ext uri="{FF2B5EF4-FFF2-40B4-BE49-F238E27FC236}">
                <a16:creationId xmlns:a16="http://schemas.microsoft.com/office/drawing/2014/main" id="{F14CFCF1-B596-49CB-BD14-4BE6836324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070754AF-C09D-486A-9259-AB52E5B67ECF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</p:spTree>
    <p:extLst>
      <p:ext uri="{BB962C8B-B14F-4D97-AF65-F5344CB8AC3E}">
        <p14:creationId xmlns:p14="http://schemas.microsoft.com/office/powerpoint/2010/main" val="72461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21F5B67-1B32-49DA-9114-AAA1657B3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323000"/>
            <a:ext cx="9978623" cy="553998"/>
          </a:xfrm>
        </p:spPr>
        <p:txBody>
          <a:bodyPr/>
          <a:lstStyle/>
          <a:p>
            <a:r>
              <a:rPr lang="sv-SE" dirty="0"/>
              <a:t>Intygsutfärdare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B453863-35B8-46B6-8C5B-5FD42B7E7138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>
                <a:solidFill>
                  <a:srgbClr val="00B050"/>
                </a:solidFill>
              </a:rPr>
              <a:t>Intygsutfärdare namn </a:t>
            </a:r>
          </a:p>
          <a:p>
            <a:r>
              <a:rPr lang="sv-SE" dirty="0">
                <a:solidFill>
                  <a:srgbClr val="00B050"/>
                </a:solidFill>
              </a:rPr>
              <a:t>Intygsutfärdare ID</a:t>
            </a:r>
          </a:p>
          <a:p>
            <a:r>
              <a:rPr lang="sv-SE" dirty="0">
                <a:solidFill>
                  <a:srgbClr val="FFC000"/>
                </a:solidFill>
              </a:rPr>
              <a:t>Yrke</a:t>
            </a:r>
          </a:p>
          <a:p>
            <a:r>
              <a:rPr lang="sv-SE" dirty="0">
                <a:solidFill>
                  <a:srgbClr val="FFC000"/>
                </a:solidFill>
              </a:rPr>
              <a:t>Specialistkod/Specialistkompetens</a:t>
            </a:r>
          </a:p>
          <a:p>
            <a:r>
              <a:rPr lang="sv-SE" dirty="0">
                <a:solidFill>
                  <a:srgbClr val="FFC000"/>
                </a:solidFill>
              </a:rPr>
              <a:t>Befattning</a:t>
            </a:r>
          </a:p>
          <a:p>
            <a:r>
              <a:rPr lang="sv-SE" dirty="0">
                <a:solidFill>
                  <a:srgbClr val="FFC000"/>
                </a:solidFill>
              </a:rPr>
              <a:t>Arbetsplatskod</a:t>
            </a:r>
          </a:p>
          <a:p>
            <a:r>
              <a:rPr lang="sv-SE" dirty="0">
                <a:solidFill>
                  <a:srgbClr val="00B050"/>
                </a:solidFill>
              </a:rPr>
              <a:t>Organisatorisk Enhet namn</a:t>
            </a:r>
          </a:p>
          <a:p>
            <a:r>
              <a:rPr lang="sv-SE" dirty="0">
                <a:solidFill>
                  <a:srgbClr val="00B050"/>
                </a:solidFill>
              </a:rPr>
              <a:t>Enhets ID</a:t>
            </a:r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4" name="Picture 2" descr="Informationsmodell organisation">
            <a:extLst>
              <a:ext uri="{FF2B5EF4-FFF2-40B4-BE49-F238E27FC236}">
                <a16:creationId xmlns:a16="http://schemas.microsoft.com/office/drawing/2014/main" id="{EBA8646B-86AC-445D-A81B-0FC4F6C66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3429000"/>
            <a:ext cx="548243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nformationsmodell HOSP">
            <a:extLst>
              <a:ext uri="{FF2B5EF4-FFF2-40B4-BE49-F238E27FC236}">
                <a16:creationId xmlns:a16="http://schemas.microsoft.com/office/drawing/2014/main" id="{0C50EA69-CDEE-4DBB-A2A8-342DE6637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52" y="3645944"/>
            <a:ext cx="5490340" cy="298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afikljus vektor skylt">
            <a:extLst>
              <a:ext uri="{FF2B5EF4-FFF2-40B4-BE49-F238E27FC236}">
                <a16:creationId xmlns:a16="http://schemas.microsoft.com/office/drawing/2014/main" id="{A2A8D26A-D1AE-4D12-87C1-EDEA8E494F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629CDC57-C8C8-41BF-8A4B-6B9C381A787F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</p:spTree>
    <p:extLst>
      <p:ext uri="{BB962C8B-B14F-4D97-AF65-F5344CB8AC3E}">
        <p14:creationId xmlns:p14="http://schemas.microsoft.com/office/powerpoint/2010/main" val="145092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4AA5BA8-DA97-4245-BE7B-4A6D9FA91BB2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>
                <a:solidFill>
                  <a:srgbClr val="00B050"/>
                </a:solidFill>
              </a:rPr>
              <a:t>Organisation</a:t>
            </a:r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366BCD3D-95EB-4F22-BB98-E4A2549B1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838" y="1322388"/>
            <a:ext cx="10475912" cy="554037"/>
          </a:xfrm>
        </p:spPr>
        <p:txBody>
          <a:bodyPr/>
          <a:lstStyle/>
          <a:p>
            <a:r>
              <a:rPr lang="sv-SE" dirty="0"/>
              <a:t>Intygsutfärdare fortsättning</a:t>
            </a:r>
          </a:p>
        </p:txBody>
      </p:sp>
      <p:pic>
        <p:nvPicPr>
          <p:cNvPr id="5" name="Picture 2" descr="Informationsmodell organisation">
            <a:extLst>
              <a:ext uri="{FF2B5EF4-FFF2-40B4-BE49-F238E27FC236}">
                <a16:creationId xmlns:a16="http://schemas.microsoft.com/office/drawing/2014/main" id="{A1CC8E62-745F-4C49-8E9F-7C6E58BB4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3429000"/>
            <a:ext cx="548243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rafikljus vektor skylt">
            <a:extLst>
              <a:ext uri="{FF2B5EF4-FFF2-40B4-BE49-F238E27FC236}">
                <a16:creationId xmlns:a16="http://schemas.microsoft.com/office/drawing/2014/main" id="{EB8EB05C-DA48-40C2-A34D-3B6AF5E09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44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DC1683-A0FF-4544-9016-2B313E82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Underskrift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B7C6BBA-7249-44D2-A344-313352FA1FD1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>
                <a:solidFill>
                  <a:srgbClr val="00B050"/>
                </a:solidFill>
              </a:rPr>
              <a:t>Ort</a:t>
            </a:r>
          </a:p>
          <a:p>
            <a:r>
              <a:rPr lang="sv-SE" dirty="0">
                <a:solidFill>
                  <a:srgbClr val="00B050"/>
                </a:solidFill>
              </a:rPr>
              <a:t>Datum</a:t>
            </a:r>
          </a:p>
          <a:p>
            <a:r>
              <a:rPr lang="sv-SE" dirty="0">
                <a:solidFill>
                  <a:srgbClr val="00B050"/>
                </a:solidFill>
              </a:rPr>
              <a:t>Namnförtydligande</a:t>
            </a:r>
          </a:p>
          <a:p>
            <a:r>
              <a:rPr lang="sv-SE" dirty="0">
                <a:solidFill>
                  <a:srgbClr val="00B050"/>
                </a:solidFill>
              </a:rPr>
              <a:t>Namnunderskrift</a:t>
            </a:r>
          </a:p>
          <a:p>
            <a:r>
              <a:rPr lang="sv-SE" dirty="0">
                <a:solidFill>
                  <a:srgbClr val="00B050"/>
                </a:solidFill>
              </a:rPr>
              <a:t>Signeringssätt (ny)</a:t>
            </a:r>
          </a:p>
        </p:txBody>
      </p:sp>
      <p:pic>
        <p:nvPicPr>
          <p:cNvPr id="4" name="Picture 2" descr="Trafikljus vektor skylt">
            <a:extLst>
              <a:ext uri="{FF2B5EF4-FFF2-40B4-BE49-F238E27FC236}">
                <a16:creationId xmlns:a16="http://schemas.microsoft.com/office/drawing/2014/main" id="{63D5B4C5-FB0F-42B9-88AA-EDBADB3C5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8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2E89642-FF51-4F3C-AE2A-537982603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Tillägg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C9F9A88-1D5C-4ABF-98C4-4C38EB782F8A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>
                <a:solidFill>
                  <a:srgbClr val="FFC000"/>
                </a:solidFill>
              </a:rPr>
              <a:t>Relation och roll till intygsperson</a:t>
            </a:r>
          </a:p>
          <a:p>
            <a:r>
              <a:rPr lang="sv-SE" dirty="0">
                <a:solidFill>
                  <a:srgbClr val="FFC000"/>
                </a:solidFill>
              </a:rPr>
              <a:t>Kontaktsätt/Intyget baseras på</a:t>
            </a:r>
          </a:p>
          <a:p>
            <a:r>
              <a:rPr lang="sv-SE" dirty="0">
                <a:solidFill>
                  <a:srgbClr val="FFC000"/>
                </a:solidFill>
              </a:rPr>
              <a:t>Styrkande av Persons identitet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43F7580A-CC24-4FED-9E5E-87CAD3D20B22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 err="1">
                <a:solidFill>
                  <a:schemeClr val="bg1"/>
                </a:solidFill>
              </a:rPr>
              <a:t>Utredningsområden</a:t>
            </a:r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77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92BD4B-DD79-4C6C-BF16-9BCD9572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Deltagande</a:t>
            </a:r>
          </a:p>
        </p:txBody>
      </p:sp>
      <p:graphicFrame>
        <p:nvGraphicFramePr>
          <p:cNvPr id="7" name="Tabell 7">
            <a:extLst>
              <a:ext uri="{FF2B5EF4-FFF2-40B4-BE49-F238E27FC236}">
                <a16:creationId xmlns:a16="http://schemas.microsoft.com/office/drawing/2014/main" id="{F398DAB0-7130-46B2-9297-7F59653885B2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1008876118"/>
              </p:ext>
            </p:extLst>
          </p:nvPr>
        </p:nvGraphicFramePr>
        <p:xfrm>
          <a:off x="858838" y="2025650"/>
          <a:ext cx="10475162" cy="2330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292">
                  <a:extLst>
                    <a:ext uri="{9D8B030D-6E8A-4147-A177-3AD203B41FA5}">
                      <a16:colId xmlns:a16="http://schemas.microsoft.com/office/drawing/2014/main" val="2006801361"/>
                    </a:ext>
                  </a:extLst>
                </a:gridCol>
                <a:gridCol w="4426870">
                  <a:extLst>
                    <a:ext uri="{9D8B030D-6E8A-4147-A177-3AD203B41FA5}">
                      <a16:colId xmlns:a16="http://schemas.microsoft.com/office/drawing/2014/main" val="642041611"/>
                    </a:ext>
                  </a:extLst>
                </a:gridCol>
              </a:tblGrid>
              <a:tr h="475812">
                <a:tc>
                  <a:txBody>
                    <a:bodyPr/>
                    <a:lstStyle/>
                    <a:p>
                      <a:r>
                        <a:rPr lang="sv-SE" dirty="0"/>
                        <a:t>Arbetsuppgift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Deltagande myndigheter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328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Begreppsmodellering-basuppgifter (10/1)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(Sos), 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37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Styrkande av identitet (10/1)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Fråga som skickas ut!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932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Yrke m.m. för hälso- och sjukvårdspersonal (10/1)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574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Kontaktsätt/utlåtandet är baserat på (14/2)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FK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564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Relationsperson/Samtycke (14/2)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Sos, FK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293959"/>
                  </a:ext>
                </a:extLst>
              </a:tr>
            </a:tbl>
          </a:graphicData>
        </a:graphic>
      </p:graphicFrame>
      <p:sp>
        <p:nvSpPr>
          <p:cNvPr id="3" name="textruta 2">
            <a:extLst>
              <a:ext uri="{FF2B5EF4-FFF2-40B4-BE49-F238E27FC236}">
                <a16:creationId xmlns:a16="http://schemas.microsoft.com/office/drawing/2014/main" id="{1EB6A8CD-A57B-40B6-8EC5-6B8535F90757}"/>
              </a:ext>
            </a:extLst>
          </p:cNvPr>
          <p:cNvSpPr txBox="1"/>
          <p:nvPr/>
        </p:nvSpPr>
        <p:spPr>
          <a:xfrm>
            <a:off x="8602133" y="1061215"/>
            <a:ext cx="1608667" cy="3693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/>
              <a:t>Obs </a:t>
            </a:r>
            <a:r>
              <a:rPr lang="sv-SE" dirty="0" err="1"/>
              <a:t>Doodle</a:t>
            </a:r>
            <a:r>
              <a:rPr lang="sv-S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1427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1757322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763766" y="5537416"/>
            <a:ext cx="4664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Tack för din medverkan! </a:t>
            </a:r>
            <a:endParaRPr lang="sv-S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1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bild 7" descr="Grupp personer som pratar runt ett bord">
            <a:extLst>
              <a:ext uri="{FF2B5EF4-FFF2-40B4-BE49-F238E27FC236}">
                <a16:creationId xmlns:a16="http://schemas.microsoft.com/office/drawing/2014/main" id="{AB9E718C-C71D-4874-946F-88F0E3763B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4" r="28554"/>
          <a:stretch>
            <a:fillRect/>
          </a:stretch>
        </p:blipFill>
        <p:spPr>
          <a:xfrm>
            <a:off x="7800024" y="0"/>
            <a:ext cx="4406152" cy="6858000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62740"/>
            <a:ext cx="6402702" cy="553998"/>
          </a:xfrm>
        </p:spPr>
        <p:txBody>
          <a:bodyPr/>
          <a:lstStyle/>
          <a:p>
            <a:r>
              <a:rPr lang="sv-SE" dirty="0"/>
              <a:t>Agenda 10 januari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4EE5F864-18EF-4970-B97E-2C9C1E623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429660"/>
              </p:ext>
            </p:extLst>
          </p:nvPr>
        </p:nvGraphicFramePr>
        <p:xfrm>
          <a:off x="609600" y="1945640"/>
          <a:ext cx="6407305" cy="2667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993">
                  <a:extLst>
                    <a:ext uri="{9D8B030D-6E8A-4147-A177-3AD203B41FA5}">
                      <a16:colId xmlns:a16="http://schemas.microsoft.com/office/drawing/2014/main" val="2708591595"/>
                    </a:ext>
                  </a:extLst>
                </a:gridCol>
                <a:gridCol w="4636312">
                  <a:extLst>
                    <a:ext uri="{9D8B030D-6E8A-4147-A177-3AD203B41FA5}">
                      <a16:colId xmlns:a16="http://schemas.microsoft.com/office/drawing/2014/main" val="717934997"/>
                    </a:ext>
                  </a:extLst>
                </a:gridCol>
              </a:tblGrid>
              <a:tr h="344244"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Agendapunkter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152125"/>
                  </a:ext>
                </a:extLst>
              </a:tr>
              <a:tr h="43382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13.00 – 13.05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/>
                        <a:t>Genomgång av tidplan för basuppgifter</a:t>
                      </a:r>
                      <a:br>
                        <a:rPr lang="sv-SE" sz="1100" dirty="0"/>
                      </a:br>
                      <a:r>
                        <a:rPr lang="sv-SE" sz="1100" dirty="0"/>
                        <a:t>Sahar Amdouni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882994791"/>
                  </a:ext>
                </a:extLst>
              </a:tr>
              <a:tr h="528565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13.05 -13.55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/>
                        <a:t>Genomgång av arbetsuppgift 1</a:t>
                      </a:r>
                      <a:br>
                        <a:rPr lang="sv-SE" sz="1100" dirty="0"/>
                      </a:br>
                      <a:r>
                        <a:rPr lang="sv-SE" sz="1100" dirty="0">
                          <a:effectLst/>
                        </a:rPr>
                        <a:t>Klas Blomqvist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117571800"/>
                  </a:ext>
                </a:extLst>
              </a:tr>
              <a:tr h="344244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13.55 – 14:00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>
                          <a:effectLst/>
                        </a:rPr>
                        <a:t>Paus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918475194"/>
                  </a:ext>
                </a:extLst>
              </a:tr>
              <a:tr h="442839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14:05 – 14:45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>
                          <a:effectLst/>
                        </a:rPr>
                        <a:t>Fortsättning genomgång av arbetsuppgift 1</a:t>
                      </a:r>
                      <a:br>
                        <a:rPr lang="sv-SE" sz="1100" dirty="0">
                          <a:effectLst/>
                        </a:rPr>
                      </a:br>
                      <a:r>
                        <a:rPr lang="sv-SE" sz="1100" dirty="0">
                          <a:effectLst/>
                        </a:rPr>
                        <a:t>Klas Blomqvist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30749908"/>
                  </a:ext>
                </a:extLst>
              </a:tr>
              <a:tr h="344244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14:45 – 15:00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Övriga frågor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412560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43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87EBAE7-F8F1-4DDE-8796-B680082FA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 för basuppgifter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296FAAB-1238-4311-A33F-3A689BE111A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 Amdouni</a:t>
            </a:r>
          </a:p>
        </p:txBody>
      </p:sp>
    </p:spTree>
    <p:extLst>
      <p:ext uri="{BB962C8B-B14F-4D97-AF65-F5344CB8AC3E}">
        <p14:creationId xmlns:p14="http://schemas.microsoft.com/office/powerpoint/2010/main" val="187022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6069A8-A1DA-4C4B-BD2C-85567180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93" y="757390"/>
            <a:ext cx="10475290" cy="553998"/>
          </a:xfrm>
        </p:spPr>
        <p:txBody>
          <a:bodyPr/>
          <a:lstStyle/>
          <a:p>
            <a:r>
              <a:rPr lang="sv-SE" dirty="0"/>
              <a:t>Tidplan-Basuppgifter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7F88548-BC68-4576-86EA-3CE288409781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2220235751"/>
              </p:ext>
            </p:extLst>
          </p:nvPr>
        </p:nvGraphicFramePr>
        <p:xfrm>
          <a:off x="84083" y="-51113"/>
          <a:ext cx="12107917" cy="6059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BE10F5C-4752-412E-9D64-1FC8DDF8BBE2}"/>
              </a:ext>
            </a:extLst>
          </p:cNvPr>
          <p:cNvSpPr/>
          <p:nvPr/>
        </p:nvSpPr>
        <p:spPr>
          <a:xfrm>
            <a:off x="4939861" y="1618321"/>
            <a:ext cx="1156139" cy="2579786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Pil: höger 5">
            <a:extLst>
              <a:ext uri="{FF2B5EF4-FFF2-40B4-BE49-F238E27FC236}">
                <a16:creationId xmlns:a16="http://schemas.microsoft.com/office/drawing/2014/main" id="{3884F5AC-DD13-42DF-BBA6-D611B0304012}"/>
              </a:ext>
            </a:extLst>
          </p:cNvPr>
          <p:cNvSpPr/>
          <p:nvPr/>
        </p:nvSpPr>
        <p:spPr>
          <a:xfrm>
            <a:off x="5097509" y="5269063"/>
            <a:ext cx="3174127" cy="553998"/>
          </a:xfrm>
          <a:prstGeom prst="rightArrow">
            <a:avLst/>
          </a:prstGeom>
          <a:solidFill>
            <a:srgbClr val="D5CCD0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yrkeskategori/befattning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2" name="Pil: höger 11">
            <a:extLst>
              <a:ext uri="{FF2B5EF4-FFF2-40B4-BE49-F238E27FC236}">
                <a16:creationId xmlns:a16="http://schemas.microsoft.com/office/drawing/2014/main" id="{EFC017F3-2D57-4754-8F17-CF58DFF1E51F}"/>
              </a:ext>
            </a:extLst>
          </p:cNvPr>
          <p:cNvSpPr/>
          <p:nvPr/>
        </p:nvSpPr>
        <p:spPr>
          <a:xfrm>
            <a:off x="9404314" y="547462"/>
            <a:ext cx="283779" cy="261610"/>
          </a:xfrm>
          <a:prstGeom prst="rightArrow">
            <a:avLst/>
          </a:prstGeom>
          <a:solidFill>
            <a:srgbClr val="D5CC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39623FC0-2E9D-4AD2-8020-8F1E4B0615F7}"/>
              </a:ext>
            </a:extLst>
          </p:cNvPr>
          <p:cNvSpPr txBox="1"/>
          <p:nvPr/>
        </p:nvSpPr>
        <p:spPr>
          <a:xfrm>
            <a:off x="9680028" y="53410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Parallella arbetsflöden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9CD9856B-E941-476E-9046-72902F74A8EA}"/>
              </a:ext>
            </a:extLst>
          </p:cNvPr>
          <p:cNvSpPr/>
          <p:nvPr/>
        </p:nvSpPr>
        <p:spPr>
          <a:xfrm>
            <a:off x="9354208" y="1005154"/>
            <a:ext cx="283779" cy="1509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D3FB3EEE-63F4-49CB-87CF-2A78E3DFCDE6}"/>
              </a:ext>
            </a:extLst>
          </p:cNvPr>
          <p:cNvSpPr txBox="1"/>
          <p:nvPr/>
        </p:nvSpPr>
        <p:spPr>
          <a:xfrm>
            <a:off x="9680028" y="95904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Nuläge, vart vi befinner oss i tidslinjen</a:t>
            </a:r>
          </a:p>
        </p:txBody>
      </p:sp>
      <p:sp>
        <p:nvSpPr>
          <p:cNvPr id="10" name="Pil: höger 9">
            <a:extLst>
              <a:ext uri="{FF2B5EF4-FFF2-40B4-BE49-F238E27FC236}">
                <a16:creationId xmlns:a16="http://schemas.microsoft.com/office/drawing/2014/main" id="{4A64683A-64F5-4F0B-B5DE-9F52DB9FDA60}"/>
              </a:ext>
            </a:extLst>
          </p:cNvPr>
          <p:cNvSpPr/>
          <p:nvPr/>
        </p:nvSpPr>
        <p:spPr>
          <a:xfrm>
            <a:off x="6695083" y="5709254"/>
            <a:ext cx="3163618" cy="553998"/>
          </a:xfrm>
          <a:prstGeom prst="rightArrow">
            <a:avLst/>
          </a:prstGeom>
          <a:solidFill>
            <a:srgbClr val="D5CCD0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utlåtandet är baserat på 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1" name="Pil: höger 10">
            <a:extLst>
              <a:ext uri="{FF2B5EF4-FFF2-40B4-BE49-F238E27FC236}">
                <a16:creationId xmlns:a16="http://schemas.microsoft.com/office/drawing/2014/main" id="{DF17BA89-B9CA-4051-AA62-FA5AE0DAC639}"/>
              </a:ext>
            </a:extLst>
          </p:cNvPr>
          <p:cNvSpPr/>
          <p:nvPr/>
        </p:nvSpPr>
        <p:spPr>
          <a:xfrm>
            <a:off x="6695083" y="6273761"/>
            <a:ext cx="3163618" cy="573729"/>
          </a:xfrm>
          <a:prstGeom prst="rightArrow">
            <a:avLst/>
          </a:prstGeom>
          <a:solidFill>
            <a:srgbClr val="D5CCD0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samtycke/relationsperson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4" name="Pil: höger 13">
            <a:extLst>
              <a:ext uri="{FF2B5EF4-FFF2-40B4-BE49-F238E27FC236}">
                <a16:creationId xmlns:a16="http://schemas.microsoft.com/office/drawing/2014/main" id="{D774400E-EED1-47B5-A903-10E798C9B7FE}"/>
              </a:ext>
            </a:extLst>
          </p:cNvPr>
          <p:cNvSpPr/>
          <p:nvPr/>
        </p:nvSpPr>
        <p:spPr>
          <a:xfrm>
            <a:off x="5097510" y="4712748"/>
            <a:ext cx="3174127" cy="553998"/>
          </a:xfrm>
          <a:prstGeom prst="rightArrow">
            <a:avLst/>
          </a:prstGeom>
          <a:solidFill>
            <a:srgbClr val="D5CCD0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>
                <a:solidFill>
                  <a:schemeClr val="tx1"/>
                </a:solidFill>
              </a:rPr>
              <a:t>Framtagning av en gemensam beg</a:t>
            </a:r>
            <a:r>
              <a:rPr lang="sv-SE" sz="1000" dirty="0"/>
              <a:t>reppsmodell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8" name="Pil: höger 17">
            <a:extLst>
              <a:ext uri="{FF2B5EF4-FFF2-40B4-BE49-F238E27FC236}">
                <a16:creationId xmlns:a16="http://schemas.microsoft.com/office/drawing/2014/main" id="{8FD7CE3D-4ABA-418D-853D-732F0A6FC68A}"/>
              </a:ext>
            </a:extLst>
          </p:cNvPr>
          <p:cNvSpPr/>
          <p:nvPr/>
        </p:nvSpPr>
        <p:spPr>
          <a:xfrm>
            <a:off x="5097510" y="4152140"/>
            <a:ext cx="3174127" cy="553998"/>
          </a:xfrm>
          <a:prstGeom prst="rightArrow">
            <a:avLst/>
          </a:prstGeom>
          <a:solidFill>
            <a:srgbClr val="D5CCD0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styrkande av ID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7742AB8-8DF0-4E51-A4AB-27239AA6C438}"/>
              </a:ext>
            </a:extLst>
          </p:cNvPr>
          <p:cNvSpPr txBox="1"/>
          <p:nvPr/>
        </p:nvSpPr>
        <p:spPr>
          <a:xfrm>
            <a:off x="84083" y="6329792"/>
            <a:ext cx="275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hlinkClick r:id="rId8"/>
              </a:rPr>
              <a:t>Redigera - Tidplan - Arbetsgrupper för </a:t>
            </a:r>
            <a:r>
              <a:rPr lang="sv-SE" sz="1200" dirty="0" err="1">
                <a:hlinkClick r:id="rId8"/>
              </a:rPr>
              <a:t>interoperabilitet</a:t>
            </a:r>
            <a:r>
              <a:rPr lang="sv-SE" sz="1200" dirty="0">
                <a:hlinkClick r:id="rId8"/>
              </a:rPr>
              <a:t> - </a:t>
            </a:r>
            <a:r>
              <a:rPr lang="sv-SE" sz="1200" dirty="0" err="1">
                <a:hlinkClick r:id="rId8"/>
              </a:rPr>
              <a:t>Confluence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221276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3AD76A5-7387-4BC5-976B-964BC730B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Genomgång av arbetsuppgift 1,</a:t>
            </a:r>
            <a:br>
              <a:rPr lang="sv-SE" dirty="0"/>
            </a:br>
            <a:r>
              <a:rPr lang="sv-SE" dirty="0"/>
              <a:t>med paus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AC61F22-3A1E-48A4-9102-A43BEEB80F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Klas Blomqvist</a:t>
            </a:r>
          </a:p>
        </p:txBody>
      </p:sp>
    </p:spTree>
    <p:extLst>
      <p:ext uri="{BB962C8B-B14F-4D97-AF65-F5344CB8AC3E}">
        <p14:creationId xmlns:p14="http://schemas.microsoft.com/office/powerpoint/2010/main" val="125201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7416F2-7210-46D8-9510-3B15541B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Utredningsområden</a:t>
            </a:r>
            <a:endParaRPr lang="sv-SE" dirty="0"/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FF5A75D-A3A7-4E36-91E4-96F8F0499413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2764634255"/>
              </p:ext>
            </p:extLst>
          </p:nvPr>
        </p:nvGraphicFramePr>
        <p:xfrm>
          <a:off x="858838" y="2025650"/>
          <a:ext cx="10975810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166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D2026D-F8F6-4E8D-B684-21137A25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Uppdaterad tabell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57E0CA7-CA3F-41A5-812C-5280DC3D4EB4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>
                <a:hlinkClick r:id="rId2"/>
              </a:rPr>
              <a:t>Statliga myndigheters intyg - Arbetsgrupper för </a:t>
            </a:r>
            <a:r>
              <a:rPr lang="sv-SE" dirty="0" err="1">
                <a:hlinkClick r:id="rId2"/>
              </a:rPr>
              <a:t>interoperabilitet</a:t>
            </a:r>
            <a:r>
              <a:rPr lang="sv-SE" dirty="0">
                <a:hlinkClick r:id="rId2"/>
              </a:rPr>
              <a:t> – </a:t>
            </a:r>
            <a:r>
              <a:rPr lang="sv-SE" dirty="0" err="1">
                <a:hlinkClick r:id="rId2"/>
              </a:rPr>
              <a:t>Confluence</a:t>
            </a:r>
            <a:endParaRPr lang="sv-SE" dirty="0"/>
          </a:p>
          <a:p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831EA0B-4662-4110-A3D6-68ADE0466B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80" b="8684"/>
          <a:stretch/>
        </p:blipFill>
        <p:spPr>
          <a:xfrm>
            <a:off x="2263794" y="3099335"/>
            <a:ext cx="7664411" cy="344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5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Allmän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91010A0-958E-4A01-B89B-B1F621B2605E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 ID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Intygsformulärversion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Intygs-ID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Intygskategori/intygsgrupp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Laghänvisning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 Namn 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Intygsbeskrivning (frivillig)</a:t>
            </a:r>
          </a:p>
          <a:p>
            <a:r>
              <a:rPr lang="sv-SE" dirty="0">
                <a:solidFill>
                  <a:srgbClr val="00B050"/>
                </a:solidFill>
              </a:rPr>
              <a:t>Giltighetsperiod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Ifyllnadsanvisning/Ifyllnadsstöd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Utfärdandedatum</a:t>
            </a: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6" name="Picture 2" descr="Trafikljus vektor skylt">
            <a:extLst>
              <a:ext uri="{FF2B5EF4-FFF2-40B4-BE49-F238E27FC236}">
                <a16:creationId xmlns:a16="http://schemas.microsoft.com/office/drawing/2014/main" id="{0301758A-5D8D-40A6-9AE9-F2FA29A70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EEDFD8FF-2C17-4F56-B5D6-A316AA787652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</p:spTree>
    <p:extLst>
      <p:ext uri="{BB962C8B-B14F-4D97-AF65-F5344CB8AC3E}">
        <p14:creationId xmlns:p14="http://schemas.microsoft.com/office/powerpoint/2010/main" val="329994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EF7A6E-CC58-48FB-BB8B-51D8A3C6D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Intygsutgivare/Intygsägare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A02709D-FEFA-499E-A18E-90E3E49107B0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 err="1">
                <a:solidFill>
                  <a:srgbClr val="00B050"/>
                </a:solidFill>
              </a:rPr>
              <a:t>Intygsutgivar</a:t>
            </a:r>
            <a:r>
              <a:rPr lang="sv-SE" dirty="0">
                <a:solidFill>
                  <a:srgbClr val="00B050"/>
                </a:solidFill>
              </a:rPr>
              <a:t> ID</a:t>
            </a:r>
          </a:p>
          <a:p>
            <a:r>
              <a:rPr lang="sv-SE" dirty="0">
                <a:solidFill>
                  <a:srgbClr val="00B050"/>
                </a:solidFill>
              </a:rPr>
              <a:t>Organisation Namn</a:t>
            </a:r>
          </a:p>
          <a:p>
            <a:r>
              <a:rPr lang="sv-SE" dirty="0">
                <a:solidFill>
                  <a:srgbClr val="FF0000"/>
                </a:solidFill>
              </a:rPr>
              <a:t>Organisation ID - dubblett</a:t>
            </a:r>
          </a:p>
          <a:p>
            <a:r>
              <a:rPr lang="sv-SE" sz="2200" dirty="0">
                <a:solidFill>
                  <a:srgbClr val="FF0000"/>
                </a:solidFill>
              </a:rPr>
              <a:t>Adress</a:t>
            </a:r>
          </a:p>
          <a:p>
            <a:r>
              <a:rPr lang="sv-SE" sz="2200" dirty="0">
                <a:solidFill>
                  <a:srgbClr val="FF0000"/>
                </a:solidFill>
              </a:rPr>
              <a:t>Telefonnummer</a:t>
            </a:r>
          </a:p>
          <a:p>
            <a:r>
              <a:rPr lang="sv-SE" sz="2200" dirty="0">
                <a:solidFill>
                  <a:srgbClr val="FF0000"/>
                </a:solidFill>
              </a:rPr>
              <a:t>E-post</a:t>
            </a:r>
          </a:p>
          <a:p>
            <a:endParaRPr lang="sv-SE" dirty="0"/>
          </a:p>
        </p:txBody>
      </p:sp>
      <p:pic>
        <p:nvPicPr>
          <p:cNvPr id="5" name="Picture 2" descr="Trafikljus vektor skylt">
            <a:extLst>
              <a:ext uri="{FF2B5EF4-FFF2-40B4-BE49-F238E27FC236}">
                <a16:creationId xmlns:a16="http://schemas.microsoft.com/office/drawing/2014/main" id="{F1190EDE-5E81-4E3C-A3FF-E8486464C0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CFD1FD9-9793-4AB5-B7A3-ECA485261208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</p:spTree>
    <p:extLst>
      <p:ext uri="{BB962C8B-B14F-4D97-AF65-F5344CB8AC3E}">
        <p14:creationId xmlns:p14="http://schemas.microsoft.com/office/powerpoint/2010/main" val="273596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16C8A1164F9E464DBC72EA388333CB00" ma:contentTypeVersion="9" ma:contentTypeDescription="Create a new document." ma:contentTypeScope="" ma:versionID="c2ec9b7bec4062e4719a45654735d309">
  <xsd:schema xmlns:xsd="http://www.w3.org/2001/XMLSchema" xmlns:xs="http://www.w3.org/2001/XMLSchema" xmlns:p="http://schemas.microsoft.com/office/2006/metadata/properties" xmlns:ns2="c28f52af-a8f8-4551-b8ae-866ae79b83b4" xmlns:ns3="8B68652B-87A5-4D31-AA34-E405ABBBBCA0" xmlns:ns4="http://schemas.microsoft.com/sharepoint/v4" xmlns:ns5="e75cc5d4-cb89-4ddd-93a3-b8401981cb50" targetNamespace="http://schemas.microsoft.com/office/2006/metadata/properties" ma:root="true" ma:fieldsID="3282d814eb6fb16da0f1b762150143ef" ns2:_="" ns3:_="" ns4:_="" ns5:_="">
    <xsd:import namespace="c28f52af-a8f8-4551-b8ae-866ae79b83b4"/>
    <xsd:import namespace="8B68652B-87A5-4D31-AA34-E405ABBBBCA0"/>
    <xsd:import namespace="http://schemas.microsoft.com/sharepoint/v4"/>
    <xsd:import namespace="e75cc5d4-cb89-4ddd-93a3-b8401981cb50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68652B-87A5-4D31-AA34-E405ABBBBCA0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cc5d4-cb89-4ddd-93a3-b8401981cb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2B32B8-04BB-4036-AE43-5B31FFD1D1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8B68652B-87A5-4D31-AA34-E405ABBBBCA0"/>
    <ds:schemaRef ds:uri="http://schemas.microsoft.com/sharepoint/v4"/>
    <ds:schemaRef ds:uri="e75cc5d4-cb89-4ddd-93a3-b8401981cb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97668C-19A1-4BA5-A318-229DCCAE9BAC}">
  <ds:schemaRefs>
    <ds:schemaRef ds:uri="http://schemas.microsoft.com/office/infopath/2007/PartnerControls"/>
    <ds:schemaRef ds:uri="http://purl.org/dc/dcmitype/"/>
    <ds:schemaRef ds:uri="e75cc5d4-cb89-4ddd-93a3-b8401981cb50"/>
    <ds:schemaRef ds:uri="http://purl.org/dc/terms/"/>
    <ds:schemaRef ds:uri="http://schemas.microsoft.com/sharepoint/v4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B68652B-87A5-4D31-AA34-E405ABBBBCA0"/>
    <ds:schemaRef ds:uri="c28f52af-a8f8-4551-b8ae-866ae79b83b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22943</TotalTime>
  <Words>476</Words>
  <Application>Microsoft Office PowerPoint</Application>
  <PresentationFormat>Bredbild</PresentationFormat>
  <Paragraphs>144</Paragraphs>
  <Slides>17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3" baseType="lpstr">
      <vt:lpstr>Arial</vt:lpstr>
      <vt:lpstr>Calibri</vt:lpstr>
      <vt:lpstr>Public Sans</vt:lpstr>
      <vt:lpstr>Public Sans Bold</vt:lpstr>
      <vt:lpstr>Public Sans Regular</vt:lpstr>
      <vt:lpstr>Ny-ppt-mall-ny version</vt:lpstr>
      <vt:lpstr>Arbetsgrupp  Strukturering och standardisering av intygsinformation</vt:lpstr>
      <vt:lpstr>Agenda 10 januari</vt:lpstr>
      <vt:lpstr>Tidplan för basuppgifter</vt:lpstr>
      <vt:lpstr>Tidplan-Basuppgifter</vt:lpstr>
      <vt:lpstr>Genomgång av arbetsuppgift 1, med paus</vt:lpstr>
      <vt:lpstr>Utredningsområden</vt:lpstr>
      <vt:lpstr>Uppdaterad tabell </vt:lpstr>
      <vt:lpstr>Allmän information</vt:lpstr>
      <vt:lpstr>Intygsutgivare/Intygsägare</vt:lpstr>
      <vt:lpstr>Intygsmottagare</vt:lpstr>
      <vt:lpstr>Intygsperson/Innehavare</vt:lpstr>
      <vt:lpstr>Intygsutfärdare</vt:lpstr>
      <vt:lpstr>Intygsutfärdare fortsättning</vt:lpstr>
      <vt:lpstr>Underskrift</vt:lpstr>
      <vt:lpstr>Tillägg</vt:lpstr>
      <vt:lpstr>Deltagande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Maria Berggren</cp:lastModifiedBy>
  <cp:revision>93</cp:revision>
  <dcterms:created xsi:type="dcterms:W3CDTF">2024-06-19T12:10:12Z</dcterms:created>
  <dcterms:modified xsi:type="dcterms:W3CDTF">2025-01-22T16:30:03Z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0x010100DC1D8ECDB72C194F9F7841CC62E2C4650016C8A1164F9E464DBC72EA388333CB00</vt:lpwstr>
  </property>
</Properties>
</file>