
<file path=[Content_Types].xml><?xml version="1.0" encoding="utf-8"?>
<Types xmlns="http://schemas.openxmlformats.org/package/2006/content-types">
  <Default Extension="E392D400" ContentType="image/pn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69" r:id="rId3"/>
    <p:sldId id="266" r:id="rId4"/>
    <p:sldId id="265" r:id="rId5"/>
    <p:sldId id="264" r:id="rId6"/>
    <p:sldId id="268" r:id="rId7"/>
    <p:sldId id="267" r:id="rId8"/>
    <p:sldId id="262" r:id="rId9"/>
    <p:sldId id="272" r:id="rId10"/>
    <p:sldId id="273" r:id="rId11"/>
    <p:sldId id="271" r:id="rId12"/>
    <p:sldId id="261" r:id="rId13"/>
    <p:sldId id="256" r:id="rId14"/>
    <p:sldId id="257" r:id="rId15"/>
    <p:sldId id="258" r:id="rId1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AD2D68-6A5F-44C0-9DCF-F04CC9F8827C}" v="28" dt="2025-04-29T10:47:02.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8" autoAdjust="0"/>
    <p:restoredTop sz="94660"/>
  </p:normalViewPr>
  <p:slideViewPr>
    <p:cSldViewPr snapToGrid="0">
      <p:cViewPr varScale="1">
        <p:scale>
          <a:sx n="79" d="100"/>
          <a:sy n="79" d="100"/>
        </p:scale>
        <p:origin x="806"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kard Dehlin" userId="3b9d7d59-1335-4d02-af74-d52aaee54b5f" providerId="ADAL" clId="{5AAD2D68-6A5F-44C0-9DCF-F04CC9F8827C}"/>
    <pc:docChg chg="undo custSel addSld delSld modSld sldOrd">
      <pc:chgData name="Rickard Dehlin" userId="3b9d7d59-1335-4d02-af74-d52aaee54b5f" providerId="ADAL" clId="{5AAD2D68-6A5F-44C0-9DCF-F04CC9F8827C}" dt="2025-04-29T12:05:46.820" v="822" actId="20577"/>
      <pc:docMkLst>
        <pc:docMk/>
      </pc:docMkLst>
      <pc:sldChg chg="del">
        <pc:chgData name="Rickard Dehlin" userId="3b9d7d59-1335-4d02-af74-d52aaee54b5f" providerId="ADAL" clId="{5AAD2D68-6A5F-44C0-9DCF-F04CC9F8827C}" dt="2025-04-29T10:35:54.955" v="568" actId="47"/>
        <pc:sldMkLst>
          <pc:docMk/>
          <pc:sldMk cId="4035683761" sldId="260"/>
        </pc:sldMkLst>
      </pc:sldChg>
      <pc:sldChg chg="modSp mod ord">
        <pc:chgData name="Rickard Dehlin" userId="3b9d7d59-1335-4d02-af74-d52aaee54b5f" providerId="ADAL" clId="{5AAD2D68-6A5F-44C0-9DCF-F04CC9F8827C}" dt="2025-04-29T11:10:08.400" v="758" actId="6549"/>
        <pc:sldMkLst>
          <pc:docMk/>
          <pc:sldMk cId="262968565" sldId="262"/>
        </pc:sldMkLst>
        <pc:spChg chg="mod">
          <ac:chgData name="Rickard Dehlin" userId="3b9d7d59-1335-4d02-af74-d52aaee54b5f" providerId="ADAL" clId="{5AAD2D68-6A5F-44C0-9DCF-F04CC9F8827C}" dt="2025-04-29T11:10:08.400" v="758" actId="6549"/>
          <ac:spMkLst>
            <pc:docMk/>
            <pc:sldMk cId="262968565" sldId="262"/>
            <ac:spMk id="9" creationId="{4177390B-0450-13C3-D002-836005FD416B}"/>
          </ac:spMkLst>
        </pc:spChg>
      </pc:sldChg>
      <pc:sldChg chg="del">
        <pc:chgData name="Rickard Dehlin" userId="3b9d7d59-1335-4d02-af74-d52aaee54b5f" providerId="ADAL" clId="{5AAD2D68-6A5F-44C0-9DCF-F04CC9F8827C}" dt="2025-04-29T10:37:39.567" v="570" actId="47"/>
        <pc:sldMkLst>
          <pc:docMk/>
          <pc:sldMk cId="2650617595" sldId="263"/>
        </pc:sldMkLst>
      </pc:sldChg>
      <pc:sldChg chg="modSp mod">
        <pc:chgData name="Rickard Dehlin" userId="3b9d7d59-1335-4d02-af74-d52aaee54b5f" providerId="ADAL" clId="{5AAD2D68-6A5F-44C0-9DCF-F04CC9F8827C}" dt="2025-04-29T11:09:42.891" v="748" actId="14100"/>
        <pc:sldMkLst>
          <pc:docMk/>
          <pc:sldMk cId="315647357" sldId="264"/>
        </pc:sldMkLst>
        <pc:spChg chg="mod">
          <ac:chgData name="Rickard Dehlin" userId="3b9d7d59-1335-4d02-af74-d52aaee54b5f" providerId="ADAL" clId="{5AAD2D68-6A5F-44C0-9DCF-F04CC9F8827C}" dt="2025-04-29T11:09:42.891" v="748" actId="14100"/>
          <ac:spMkLst>
            <pc:docMk/>
            <pc:sldMk cId="315647357" sldId="264"/>
            <ac:spMk id="10" creationId="{D64EA2D5-F76B-F1DB-B9C8-3C104AB3ADF7}"/>
          </ac:spMkLst>
        </pc:spChg>
      </pc:sldChg>
      <pc:sldChg chg="modSp mod">
        <pc:chgData name="Rickard Dehlin" userId="3b9d7d59-1335-4d02-af74-d52aaee54b5f" providerId="ADAL" clId="{5AAD2D68-6A5F-44C0-9DCF-F04CC9F8827C}" dt="2025-04-29T11:09:34.878" v="746" actId="1076"/>
        <pc:sldMkLst>
          <pc:docMk/>
          <pc:sldMk cId="1097395155" sldId="265"/>
        </pc:sldMkLst>
        <pc:spChg chg="mod">
          <ac:chgData name="Rickard Dehlin" userId="3b9d7d59-1335-4d02-af74-d52aaee54b5f" providerId="ADAL" clId="{5AAD2D68-6A5F-44C0-9DCF-F04CC9F8827C}" dt="2025-04-29T11:09:34.878" v="746" actId="1076"/>
          <ac:spMkLst>
            <pc:docMk/>
            <pc:sldMk cId="1097395155" sldId="265"/>
            <ac:spMk id="9" creationId="{4177390B-0450-13C3-D002-836005FD416B}"/>
          </ac:spMkLst>
        </pc:spChg>
      </pc:sldChg>
      <pc:sldChg chg="modSp mod">
        <pc:chgData name="Rickard Dehlin" userId="3b9d7d59-1335-4d02-af74-d52aaee54b5f" providerId="ADAL" clId="{5AAD2D68-6A5F-44C0-9DCF-F04CC9F8827C}" dt="2025-04-29T11:08:54.318" v="731" actId="403"/>
        <pc:sldMkLst>
          <pc:docMk/>
          <pc:sldMk cId="479030593" sldId="266"/>
        </pc:sldMkLst>
        <pc:spChg chg="mod">
          <ac:chgData name="Rickard Dehlin" userId="3b9d7d59-1335-4d02-af74-d52aaee54b5f" providerId="ADAL" clId="{5AAD2D68-6A5F-44C0-9DCF-F04CC9F8827C}" dt="2025-04-29T11:08:54.318" v="731" actId="403"/>
          <ac:spMkLst>
            <pc:docMk/>
            <pc:sldMk cId="479030593" sldId="266"/>
            <ac:spMk id="9" creationId="{4177390B-0450-13C3-D002-836005FD416B}"/>
          </ac:spMkLst>
        </pc:spChg>
      </pc:sldChg>
      <pc:sldChg chg="modSp mod">
        <pc:chgData name="Rickard Dehlin" userId="3b9d7d59-1335-4d02-af74-d52aaee54b5f" providerId="ADAL" clId="{5AAD2D68-6A5F-44C0-9DCF-F04CC9F8827C}" dt="2025-04-29T11:09:57.507" v="754" actId="14100"/>
        <pc:sldMkLst>
          <pc:docMk/>
          <pc:sldMk cId="2686975962" sldId="267"/>
        </pc:sldMkLst>
        <pc:spChg chg="mod">
          <ac:chgData name="Rickard Dehlin" userId="3b9d7d59-1335-4d02-af74-d52aaee54b5f" providerId="ADAL" clId="{5AAD2D68-6A5F-44C0-9DCF-F04CC9F8827C}" dt="2025-04-29T11:09:57.507" v="754" actId="14100"/>
          <ac:spMkLst>
            <pc:docMk/>
            <pc:sldMk cId="2686975962" sldId="267"/>
            <ac:spMk id="5" creationId="{C5DCBE52-7568-5E2E-35E4-942B17CF4C58}"/>
          </ac:spMkLst>
        </pc:spChg>
      </pc:sldChg>
      <pc:sldChg chg="addSp modSp mod">
        <pc:chgData name="Rickard Dehlin" userId="3b9d7d59-1335-4d02-af74-d52aaee54b5f" providerId="ADAL" clId="{5AAD2D68-6A5F-44C0-9DCF-F04CC9F8827C}" dt="2025-04-29T11:09:49.300" v="751" actId="14100"/>
        <pc:sldMkLst>
          <pc:docMk/>
          <pc:sldMk cId="2464300119" sldId="268"/>
        </pc:sldMkLst>
        <pc:spChg chg="add mod">
          <ac:chgData name="Rickard Dehlin" userId="3b9d7d59-1335-4d02-af74-d52aaee54b5f" providerId="ADAL" clId="{5AAD2D68-6A5F-44C0-9DCF-F04CC9F8827C}" dt="2025-04-29T11:09:49.300" v="751" actId="14100"/>
          <ac:spMkLst>
            <pc:docMk/>
            <pc:sldMk cId="2464300119" sldId="268"/>
            <ac:spMk id="6" creationId="{3F29B5FD-378F-4A01-64AD-0A12824FCD3E}"/>
          </ac:spMkLst>
        </pc:spChg>
      </pc:sldChg>
      <pc:sldChg chg="modSp mod">
        <pc:chgData name="Rickard Dehlin" userId="3b9d7d59-1335-4d02-af74-d52aaee54b5f" providerId="ADAL" clId="{5AAD2D68-6A5F-44C0-9DCF-F04CC9F8827C}" dt="2025-04-29T11:08:50.339" v="729" actId="14100"/>
        <pc:sldMkLst>
          <pc:docMk/>
          <pc:sldMk cId="314883368" sldId="269"/>
        </pc:sldMkLst>
        <pc:spChg chg="mod">
          <ac:chgData name="Rickard Dehlin" userId="3b9d7d59-1335-4d02-af74-d52aaee54b5f" providerId="ADAL" clId="{5AAD2D68-6A5F-44C0-9DCF-F04CC9F8827C}" dt="2025-04-29T11:08:50.339" v="729" actId="14100"/>
          <ac:spMkLst>
            <pc:docMk/>
            <pc:sldMk cId="314883368" sldId="269"/>
            <ac:spMk id="9" creationId="{4177390B-0450-13C3-D002-836005FD416B}"/>
          </ac:spMkLst>
        </pc:spChg>
      </pc:sldChg>
      <pc:sldChg chg="del">
        <pc:chgData name="Rickard Dehlin" userId="3b9d7d59-1335-4d02-af74-d52aaee54b5f" providerId="ADAL" clId="{5AAD2D68-6A5F-44C0-9DCF-F04CC9F8827C}" dt="2025-04-29T10:36:04.243" v="569" actId="47"/>
        <pc:sldMkLst>
          <pc:docMk/>
          <pc:sldMk cId="1930770894" sldId="270"/>
        </pc:sldMkLst>
      </pc:sldChg>
      <pc:sldChg chg="addSp delSp modSp add mod">
        <pc:chgData name="Rickard Dehlin" userId="3b9d7d59-1335-4d02-af74-d52aaee54b5f" providerId="ADAL" clId="{5AAD2D68-6A5F-44C0-9DCF-F04CC9F8827C}" dt="2025-04-29T11:08:12.761" v="726" actId="14100"/>
        <pc:sldMkLst>
          <pc:docMk/>
          <pc:sldMk cId="4038745903" sldId="272"/>
        </pc:sldMkLst>
        <pc:spChg chg="add del mod">
          <ac:chgData name="Rickard Dehlin" userId="3b9d7d59-1335-4d02-af74-d52aaee54b5f" providerId="ADAL" clId="{5AAD2D68-6A5F-44C0-9DCF-F04CC9F8827C}" dt="2025-04-29T06:29:46.457" v="307" actId="478"/>
          <ac:spMkLst>
            <pc:docMk/>
            <pc:sldMk cId="4038745903" sldId="272"/>
            <ac:spMk id="3" creationId="{70D8FA48-EAD8-1D0F-B389-C9405143A27C}"/>
          </ac:spMkLst>
        </pc:spChg>
        <pc:spChg chg="del">
          <ac:chgData name="Rickard Dehlin" userId="3b9d7d59-1335-4d02-af74-d52aaee54b5f" providerId="ADAL" clId="{5AAD2D68-6A5F-44C0-9DCF-F04CC9F8827C}" dt="2025-04-29T05:44:11.845" v="1" actId="478"/>
          <ac:spMkLst>
            <pc:docMk/>
            <pc:sldMk cId="4038745903" sldId="272"/>
            <ac:spMk id="5" creationId="{C5DCBE52-7568-5E2E-35E4-942B17CF4C58}"/>
          </ac:spMkLst>
        </pc:spChg>
        <pc:spChg chg="add mod">
          <ac:chgData name="Rickard Dehlin" userId="3b9d7d59-1335-4d02-af74-d52aaee54b5f" providerId="ADAL" clId="{5AAD2D68-6A5F-44C0-9DCF-F04CC9F8827C}" dt="2025-04-29T05:45:23.023" v="31" actId="255"/>
          <ac:spMkLst>
            <pc:docMk/>
            <pc:sldMk cId="4038745903" sldId="272"/>
            <ac:spMk id="8" creationId="{3ED46FC4-0FEE-5226-DCCA-A6568EC75F18}"/>
          </ac:spMkLst>
        </pc:spChg>
        <pc:spChg chg="add mod">
          <ac:chgData name="Rickard Dehlin" userId="3b9d7d59-1335-4d02-af74-d52aaee54b5f" providerId="ADAL" clId="{5AAD2D68-6A5F-44C0-9DCF-F04CC9F8827C}" dt="2025-04-29T05:51:15.843" v="84" actId="1076"/>
          <ac:spMkLst>
            <pc:docMk/>
            <pc:sldMk cId="4038745903" sldId="272"/>
            <ac:spMk id="10" creationId="{CD9AE2B8-0BA8-005F-CF60-5D7CA381CDAB}"/>
          </ac:spMkLst>
        </pc:spChg>
        <pc:spChg chg="del">
          <ac:chgData name="Rickard Dehlin" userId="3b9d7d59-1335-4d02-af74-d52aaee54b5f" providerId="ADAL" clId="{5AAD2D68-6A5F-44C0-9DCF-F04CC9F8827C}" dt="2025-04-29T05:44:11.845" v="1" actId="478"/>
          <ac:spMkLst>
            <pc:docMk/>
            <pc:sldMk cId="4038745903" sldId="272"/>
            <ac:spMk id="11" creationId="{B226522B-4073-36E4-73C0-0FD6F6A15836}"/>
          </ac:spMkLst>
        </pc:spChg>
        <pc:spChg chg="add mod">
          <ac:chgData name="Rickard Dehlin" userId="3b9d7d59-1335-4d02-af74-d52aaee54b5f" providerId="ADAL" clId="{5AAD2D68-6A5F-44C0-9DCF-F04CC9F8827C}" dt="2025-04-29T05:51:18.985" v="85" actId="1076"/>
          <ac:spMkLst>
            <pc:docMk/>
            <pc:sldMk cId="4038745903" sldId="272"/>
            <ac:spMk id="12" creationId="{1813670E-C70A-385C-B079-8500A8787CE2}"/>
          </ac:spMkLst>
        </pc:spChg>
        <pc:spChg chg="add mod">
          <ac:chgData name="Rickard Dehlin" userId="3b9d7d59-1335-4d02-af74-d52aaee54b5f" providerId="ADAL" clId="{5AAD2D68-6A5F-44C0-9DCF-F04CC9F8827C}" dt="2025-04-29T05:51:29.009" v="87" actId="1076"/>
          <ac:spMkLst>
            <pc:docMk/>
            <pc:sldMk cId="4038745903" sldId="272"/>
            <ac:spMk id="13" creationId="{00719E79-B1BF-74B9-BC08-3BAC735DA64A}"/>
          </ac:spMkLst>
        </pc:spChg>
        <pc:spChg chg="add mod">
          <ac:chgData name="Rickard Dehlin" userId="3b9d7d59-1335-4d02-af74-d52aaee54b5f" providerId="ADAL" clId="{5AAD2D68-6A5F-44C0-9DCF-F04CC9F8827C}" dt="2025-04-29T05:51:25.943" v="86" actId="1076"/>
          <ac:spMkLst>
            <pc:docMk/>
            <pc:sldMk cId="4038745903" sldId="272"/>
            <ac:spMk id="14" creationId="{50DC96B3-1DAC-AF7C-F498-6809E9473C2F}"/>
          </ac:spMkLst>
        </pc:spChg>
        <pc:spChg chg="add mod">
          <ac:chgData name="Rickard Dehlin" userId="3b9d7d59-1335-4d02-af74-d52aaee54b5f" providerId="ADAL" clId="{5AAD2D68-6A5F-44C0-9DCF-F04CC9F8827C}" dt="2025-04-29T05:51:32.643" v="88" actId="1076"/>
          <ac:spMkLst>
            <pc:docMk/>
            <pc:sldMk cId="4038745903" sldId="272"/>
            <ac:spMk id="15" creationId="{347F38A8-C330-967F-91F8-DC02F84ADF53}"/>
          </ac:spMkLst>
        </pc:spChg>
        <pc:spChg chg="add mod">
          <ac:chgData name="Rickard Dehlin" userId="3b9d7d59-1335-4d02-af74-d52aaee54b5f" providerId="ADAL" clId="{5AAD2D68-6A5F-44C0-9DCF-F04CC9F8827C}" dt="2025-04-29T11:07:25.192" v="718" actId="1076"/>
          <ac:spMkLst>
            <pc:docMk/>
            <pc:sldMk cId="4038745903" sldId="272"/>
            <ac:spMk id="17" creationId="{C0409B3B-05F7-F94D-C77C-A7A96F09E665}"/>
          </ac:spMkLst>
        </pc:spChg>
        <pc:spChg chg="add mod">
          <ac:chgData name="Rickard Dehlin" userId="3b9d7d59-1335-4d02-af74-d52aaee54b5f" providerId="ADAL" clId="{5AAD2D68-6A5F-44C0-9DCF-F04CC9F8827C}" dt="2025-04-29T11:07:25.192" v="718" actId="1076"/>
          <ac:spMkLst>
            <pc:docMk/>
            <pc:sldMk cId="4038745903" sldId="272"/>
            <ac:spMk id="18" creationId="{785B3704-3724-F2F0-BF4A-650924B1E312}"/>
          </ac:spMkLst>
        </pc:spChg>
        <pc:spChg chg="add mod">
          <ac:chgData name="Rickard Dehlin" userId="3b9d7d59-1335-4d02-af74-d52aaee54b5f" providerId="ADAL" clId="{5AAD2D68-6A5F-44C0-9DCF-F04CC9F8827C}" dt="2025-04-29T11:07:25.192" v="718" actId="1076"/>
          <ac:spMkLst>
            <pc:docMk/>
            <pc:sldMk cId="4038745903" sldId="272"/>
            <ac:spMk id="19" creationId="{56B12095-875C-71CA-B0FF-57E9C790E846}"/>
          </ac:spMkLst>
        </pc:spChg>
        <pc:spChg chg="add mod">
          <ac:chgData name="Rickard Dehlin" userId="3b9d7d59-1335-4d02-af74-d52aaee54b5f" providerId="ADAL" clId="{5AAD2D68-6A5F-44C0-9DCF-F04CC9F8827C}" dt="2025-04-29T05:51:50.146" v="92" actId="1076"/>
          <ac:spMkLst>
            <pc:docMk/>
            <pc:sldMk cId="4038745903" sldId="272"/>
            <ac:spMk id="20" creationId="{1E0D438E-2D49-F940-4CE0-6448E871BE19}"/>
          </ac:spMkLst>
        </pc:spChg>
        <pc:spChg chg="add mod">
          <ac:chgData name="Rickard Dehlin" userId="3b9d7d59-1335-4d02-af74-d52aaee54b5f" providerId="ADAL" clId="{5AAD2D68-6A5F-44C0-9DCF-F04CC9F8827C}" dt="2025-04-29T05:51:54.641" v="93" actId="1076"/>
          <ac:spMkLst>
            <pc:docMk/>
            <pc:sldMk cId="4038745903" sldId="272"/>
            <ac:spMk id="21" creationId="{8C83EA57-FEFE-3FCE-CC29-8711083CD292}"/>
          </ac:spMkLst>
        </pc:spChg>
        <pc:spChg chg="add mod">
          <ac:chgData name="Rickard Dehlin" userId="3b9d7d59-1335-4d02-af74-d52aaee54b5f" providerId="ADAL" clId="{5AAD2D68-6A5F-44C0-9DCF-F04CC9F8827C}" dt="2025-04-29T05:51:58.490" v="94" actId="1076"/>
          <ac:spMkLst>
            <pc:docMk/>
            <pc:sldMk cId="4038745903" sldId="272"/>
            <ac:spMk id="22" creationId="{37F98466-FE08-0A62-7648-CB33E8905E5F}"/>
          </ac:spMkLst>
        </pc:spChg>
        <pc:spChg chg="add mod">
          <ac:chgData name="Rickard Dehlin" userId="3b9d7d59-1335-4d02-af74-d52aaee54b5f" providerId="ADAL" clId="{5AAD2D68-6A5F-44C0-9DCF-F04CC9F8827C}" dt="2025-04-29T05:52:02.483" v="95" actId="1076"/>
          <ac:spMkLst>
            <pc:docMk/>
            <pc:sldMk cId="4038745903" sldId="272"/>
            <ac:spMk id="23" creationId="{AAAE208E-9CC3-28A0-EF62-FDDE842363F9}"/>
          </ac:spMkLst>
        </pc:spChg>
        <pc:spChg chg="add mod">
          <ac:chgData name="Rickard Dehlin" userId="3b9d7d59-1335-4d02-af74-d52aaee54b5f" providerId="ADAL" clId="{5AAD2D68-6A5F-44C0-9DCF-F04CC9F8827C}" dt="2025-04-29T11:07:25.192" v="718" actId="1076"/>
          <ac:spMkLst>
            <pc:docMk/>
            <pc:sldMk cId="4038745903" sldId="272"/>
            <ac:spMk id="24" creationId="{7790C93A-288A-0734-9FD9-C742589D518F}"/>
          </ac:spMkLst>
        </pc:spChg>
        <pc:spChg chg="add mod">
          <ac:chgData name="Rickard Dehlin" userId="3b9d7d59-1335-4d02-af74-d52aaee54b5f" providerId="ADAL" clId="{5AAD2D68-6A5F-44C0-9DCF-F04CC9F8827C}" dt="2025-04-29T11:07:25.192" v="718" actId="1076"/>
          <ac:spMkLst>
            <pc:docMk/>
            <pc:sldMk cId="4038745903" sldId="272"/>
            <ac:spMk id="25" creationId="{21F106C2-F409-BC84-C3BF-748F96774B9D}"/>
          </ac:spMkLst>
        </pc:spChg>
        <pc:spChg chg="add mod">
          <ac:chgData name="Rickard Dehlin" userId="3b9d7d59-1335-4d02-af74-d52aaee54b5f" providerId="ADAL" clId="{5AAD2D68-6A5F-44C0-9DCF-F04CC9F8827C}" dt="2025-04-29T11:07:25.192" v="718" actId="1076"/>
          <ac:spMkLst>
            <pc:docMk/>
            <pc:sldMk cId="4038745903" sldId="272"/>
            <ac:spMk id="26" creationId="{C2A6200B-841B-5440-E7D7-982936FCDE52}"/>
          </ac:spMkLst>
        </pc:spChg>
        <pc:spChg chg="add mod">
          <ac:chgData name="Rickard Dehlin" userId="3b9d7d59-1335-4d02-af74-d52aaee54b5f" providerId="ADAL" clId="{5AAD2D68-6A5F-44C0-9DCF-F04CC9F8827C}" dt="2025-04-29T11:07:25.192" v="718" actId="1076"/>
          <ac:spMkLst>
            <pc:docMk/>
            <pc:sldMk cId="4038745903" sldId="272"/>
            <ac:spMk id="27" creationId="{6C469DE2-0FC3-625E-ED6A-F4BAEC09BF98}"/>
          </ac:spMkLst>
        </pc:spChg>
        <pc:spChg chg="add mod">
          <ac:chgData name="Rickard Dehlin" userId="3b9d7d59-1335-4d02-af74-d52aaee54b5f" providerId="ADAL" clId="{5AAD2D68-6A5F-44C0-9DCF-F04CC9F8827C}" dt="2025-04-29T11:07:25.192" v="718" actId="1076"/>
          <ac:spMkLst>
            <pc:docMk/>
            <pc:sldMk cId="4038745903" sldId="272"/>
            <ac:spMk id="28" creationId="{E8DB1F88-5693-AF8F-5A4C-5BF9D50E1C16}"/>
          </ac:spMkLst>
        </pc:spChg>
        <pc:spChg chg="add mod">
          <ac:chgData name="Rickard Dehlin" userId="3b9d7d59-1335-4d02-af74-d52aaee54b5f" providerId="ADAL" clId="{5AAD2D68-6A5F-44C0-9DCF-F04CC9F8827C}" dt="2025-04-29T11:07:25.192" v="718" actId="1076"/>
          <ac:spMkLst>
            <pc:docMk/>
            <pc:sldMk cId="4038745903" sldId="272"/>
            <ac:spMk id="29" creationId="{2ABB8089-7B45-95BB-F1D5-3BF037630A5D}"/>
          </ac:spMkLst>
        </pc:spChg>
        <pc:spChg chg="add mod">
          <ac:chgData name="Rickard Dehlin" userId="3b9d7d59-1335-4d02-af74-d52aaee54b5f" providerId="ADAL" clId="{5AAD2D68-6A5F-44C0-9DCF-F04CC9F8827C}" dt="2025-04-29T05:54:43.774" v="165" actId="20577"/>
          <ac:spMkLst>
            <pc:docMk/>
            <pc:sldMk cId="4038745903" sldId="272"/>
            <ac:spMk id="30" creationId="{DDA2227C-45E6-F6AA-FF93-8A7CA40936BA}"/>
          </ac:spMkLst>
        </pc:spChg>
        <pc:spChg chg="add mod">
          <ac:chgData name="Rickard Dehlin" userId="3b9d7d59-1335-4d02-af74-d52aaee54b5f" providerId="ADAL" clId="{5AAD2D68-6A5F-44C0-9DCF-F04CC9F8827C}" dt="2025-04-29T05:54:59.977" v="191" actId="20577"/>
          <ac:spMkLst>
            <pc:docMk/>
            <pc:sldMk cId="4038745903" sldId="272"/>
            <ac:spMk id="31" creationId="{BBBE38E5-65D6-DAFF-6AEE-A4F553C4E612}"/>
          </ac:spMkLst>
        </pc:spChg>
        <pc:spChg chg="add mod">
          <ac:chgData name="Rickard Dehlin" userId="3b9d7d59-1335-4d02-af74-d52aaee54b5f" providerId="ADAL" clId="{5AAD2D68-6A5F-44C0-9DCF-F04CC9F8827C}" dt="2025-04-29T05:56:10.949" v="223" actId="20577"/>
          <ac:spMkLst>
            <pc:docMk/>
            <pc:sldMk cId="4038745903" sldId="272"/>
            <ac:spMk id="32" creationId="{8B4E1E7A-5E58-5175-7393-AF768E3F1C04}"/>
          </ac:spMkLst>
        </pc:spChg>
        <pc:spChg chg="add mod">
          <ac:chgData name="Rickard Dehlin" userId="3b9d7d59-1335-4d02-af74-d52aaee54b5f" providerId="ADAL" clId="{5AAD2D68-6A5F-44C0-9DCF-F04CC9F8827C}" dt="2025-04-29T11:07:25.192" v="718" actId="1076"/>
          <ac:spMkLst>
            <pc:docMk/>
            <pc:sldMk cId="4038745903" sldId="272"/>
            <ac:spMk id="33" creationId="{7E7E4B2D-03B2-DC3B-4037-FD112288B8B1}"/>
          </ac:spMkLst>
        </pc:spChg>
        <pc:spChg chg="add mod">
          <ac:chgData name="Rickard Dehlin" userId="3b9d7d59-1335-4d02-af74-d52aaee54b5f" providerId="ADAL" clId="{5AAD2D68-6A5F-44C0-9DCF-F04CC9F8827C}" dt="2025-04-29T05:57:05.644" v="306" actId="20577"/>
          <ac:spMkLst>
            <pc:docMk/>
            <pc:sldMk cId="4038745903" sldId="272"/>
            <ac:spMk id="34" creationId="{C251875B-DFE1-757E-3174-EF6F33942283}"/>
          </ac:spMkLst>
        </pc:spChg>
        <pc:spChg chg="add mod">
          <ac:chgData name="Rickard Dehlin" userId="3b9d7d59-1335-4d02-af74-d52aaee54b5f" providerId="ADAL" clId="{5AAD2D68-6A5F-44C0-9DCF-F04CC9F8827C}" dt="2025-04-29T06:33:59.123" v="312" actId="14100"/>
          <ac:spMkLst>
            <pc:docMk/>
            <pc:sldMk cId="4038745903" sldId="272"/>
            <ac:spMk id="35" creationId="{25A80998-3434-024F-8489-C26DD8E96C16}"/>
          </ac:spMkLst>
        </pc:spChg>
        <pc:spChg chg="add mod">
          <ac:chgData name="Rickard Dehlin" userId="3b9d7d59-1335-4d02-af74-d52aaee54b5f" providerId="ADAL" clId="{5AAD2D68-6A5F-44C0-9DCF-F04CC9F8827C}" dt="2025-04-29T11:07:40.071" v="723" actId="1076"/>
          <ac:spMkLst>
            <pc:docMk/>
            <pc:sldMk cId="4038745903" sldId="272"/>
            <ac:spMk id="45" creationId="{B7D0FF4F-D64D-BCE4-F078-2F401190DBC6}"/>
          </ac:spMkLst>
        </pc:spChg>
        <pc:spChg chg="add mod">
          <ac:chgData name="Rickard Dehlin" userId="3b9d7d59-1335-4d02-af74-d52aaee54b5f" providerId="ADAL" clId="{5AAD2D68-6A5F-44C0-9DCF-F04CC9F8827C}" dt="2025-04-29T11:08:12.761" v="726" actId="14100"/>
          <ac:spMkLst>
            <pc:docMk/>
            <pc:sldMk cId="4038745903" sldId="272"/>
            <ac:spMk id="47" creationId="{AE258C96-DA51-0116-AB0D-3FE7D5083A9D}"/>
          </ac:spMkLst>
        </pc:spChg>
        <pc:picChg chg="del">
          <ac:chgData name="Rickard Dehlin" userId="3b9d7d59-1335-4d02-af74-d52aaee54b5f" providerId="ADAL" clId="{5AAD2D68-6A5F-44C0-9DCF-F04CC9F8827C}" dt="2025-04-29T05:44:11.845" v="1" actId="478"/>
          <ac:picMkLst>
            <pc:docMk/>
            <pc:sldMk cId="4038745903" sldId="272"/>
            <ac:picMk id="2" creationId="{ABF32515-C88A-C1DC-F12B-6F89E16A7642}"/>
          </ac:picMkLst>
        </pc:picChg>
        <pc:picChg chg="del">
          <ac:chgData name="Rickard Dehlin" userId="3b9d7d59-1335-4d02-af74-d52aaee54b5f" providerId="ADAL" clId="{5AAD2D68-6A5F-44C0-9DCF-F04CC9F8827C}" dt="2025-04-29T05:44:11.845" v="1" actId="478"/>
          <ac:picMkLst>
            <pc:docMk/>
            <pc:sldMk cId="4038745903" sldId="272"/>
            <ac:picMk id="6" creationId="{A9B0FFF5-0C13-76C4-A464-B98020AC9F85}"/>
          </ac:picMkLst>
        </pc:picChg>
        <pc:picChg chg="del">
          <ac:chgData name="Rickard Dehlin" userId="3b9d7d59-1335-4d02-af74-d52aaee54b5f" providerId="ADAL" clId="{5AAD2D68-6A5F-44C0-9DCF-F04CC9F8827C}" dt="2025-04-29T05:44:11.845" v="1" actId="478"/>
          <ac:picMkLst>
            <pc:docMk/>
            <pc:sldMk cId="4038745903" sldId="272"/>
            <ac:picMk id="7" creationId="{2FA02A91-F90D-B088-2BB6-A6E3DBDA8746}"/>
          </ac:picMkLst>
        </pc:picChg>
        <pc:picChg chg="del">
          <ac:chgData name="Rickard Dehlin" userId="3b9d7d59-1335-4d02-af74-d52aaee54b5f" providerId="ADAL" clId="{5AAD2D68-6A5F-44C0-9DCF-F04CC9F8827C}" dt="2025-04-29T05:44:14.575" v="2" actId="478"/>
          <ac:picMkLst>
            <pc:docMk/>
            <pc:sldMk cId="4038745903" sldId="272"/>
            <ac:picMk id="16" creationId="{EC260ED7-29BE-71AD-48E3-253010A91115}"/>
          </ac:picMkLst>
        </pc:picChg>
        <pc:picChg chg="add del mod">
          <ac:chgData name="Rickard Dehlin" userId="3b9d7d59-1335-4d02-af74-d52aaee54b5f" providerId="ADAL" clId="{5AAD2D68-6A5F-44C0-9DCF-F04CC9F8827C}" dt="2025-04-29T10:51:56.027" v="696" actId="478"/>
          <ac:picMkLst>
            <pc:docMk/>
            <pc:sldMk cId="4038745903" sldId="272"/>
            <ac:picMk id="37" creationId="{150C2BAE-7BBF-9B69-74EB-294553A30DF7}"/>
          </ac:picMkLst>
        </pc:picChg>
        <pc:picChg chg="add del mod">
          <ac:chgData name="Rickard Dehlin" userId="3b9d7d59-1335-4d02-af74-d52aaee54b5f" providerId="ADAL" clId="{5AAD2D68-6A5F-44C0-9DCF-F04CC9F8827C}" dt="2025-04-29T10:53:07.710" v="710" actId="478"/>
          <ac:picMkLst>
            <pc:docMk/>
            <pc:sldMk cId="4038745903" sldId="272"/>
            <ac:picMk id="39" creationId="{BA423D6C-54B4-7AE0-1A65-12B85631D487}"/>
          </ac:picMkLst>
        </pc:picChg>
        <pc:picChg chg="add del mod">
          <ac:chgData name="Rickard Dehlin" userId="3b9d7d59-1335-4d02-af74-d52aaee54b5f" providerId="ADAL" clId="{5AAD2D68-6A5F-44C0-9DCF-F04CC9F8827C}" dt="2025-04-29T10:52:27.977" v="703" actId="478"/>
          <ac:picMkLst>
            <pc:docMk/>
            <pc:sldMk cId="4038745903" sldId="272"/>
            <ac:picMk id="41" creationId="{9DA68F2E-80FF-21D0-56DD-D1F2326B21B6}"/>
          </ac:picMkLst>
        </pc:picChg>
        <pc:picChg chg="add mod">
          <ac:chgData name="Rickard Dehlin" userId="3b9d7d59-1335-4d02-af74-d52aaee54b5f" providerId="ADAL" clId="{5AAD2D68-6A5F-44C0-9DCF-F04CC9F8827C}" dt="2025-04-29T10:53:27.894" v="717" actId="1076"/>
          <ac:picMkLst>
            <pc:docMk/>
            <pc:sldMk cId="4038745903" sldId="272"/>
            <ac:picMk id="43" creationId="{308FC23E-F2A6-BE7E-0590-0CCDB2DA5DC2}"/>
          </ac:picMkLst>
        </pc:picChg>
        <pc:cxnChg chg="del mod">
          <ac:chgData name="Rickard Dehlin" userId="3b9d7d59-1335-4d02-af74-d52aaee54b5f" providerId="ADAL" clId="{5AAD2D68-6A5F-44C0-9DCF-F04CC9F8827C}" dt="2025-04-29T05:44:11.845" v="1" actId="478"/>
          <ac:cxnSpMkLst>
            <pc:docMk/>
            <pc:sldMk cId="4038745903" sldId="272"/>
            <ac:cxnSpMk id="4" creationId="{F5B00770-BD6C-A10D-8B96-F2F45FC8C8F2}"/>
          </ac:cxnSpMkLst>
        </pc:cxnChg>
        <pc:cxnChg chg="del mod">
          <ac:chgData name="Rickard Dehlin" userId="3b9d7d59-1335-4d02-af74-d52aaee54b5f" providerId="ADAL" clId="{5AAD2D68-6A5F-44C0-9DCF-F04CC9F8827C}" dt="2025-04-29T05:44:11.845" v="1" actId="478"/>
          <ac:cxnSpMkLst>
            <pc:docMk/>
            <pc:sldMk cId="4038745903" sldId="272"/>
            <ac:cxnSpMk id="9" creationId="{22BEC0D3-25D3-3865-C1CC-718E39EBD6E1}"/>
          </ac:cxnSpMkLst>
        </pc:cxnChg>
      </pc:sldChg>
      <pc:sldChg chg="addSp delSp modSp add mod">
        <pc:chgData name="Rickard Dehlin" userId="3b9d7d59-1335-4d02-af74-d52aaee54b5f" providerId="ADAL" clId="{5AAD2D68-6A5F-44C0-9DCF-F04CC9F8827C}" dt="2025-04-29T11:10:28.445" v="767" actId="14100"/>
        <pc:sldMkLst>
          <pc:docMk/>
          <pc:sldMk cId="280135263" sldId="273"/>
        </pc:sldMkLst>
        <pc:spChg chg="add del mod">
          <ac:chgData name="Rickard Dehlin" userId="3b9d7d59-1335-4d02-af74-d52aaee54b5f" providerId="ADAL" clId="{5AAD2D68-6A5F-44C0-9DCF-F04CC9F8827C}" dt="2025-04-29T10:25:59.643" v="421" actId="478"/>
          <ac:spMkLst>
            <pc:docMk/>
            <pc:sldMk cId="280135263" sldId="273"/>
            <ac:spMk id="2" creationId="{55A56F60-FD23-FF60-0304-8E0B09C5ADDC}"/>
          </ac:spMkLst>
        </pc:spChg>
        <pc:spChg chg="add mod">
          <ac:chgData name="Rickard Dehlin" userId="3b9d7d59-1335-4d02-af74-d52aaee54b5f" providerId="ADAL" clId="{5AAD2D68-6A5F-44C0-9DCF-F04CC9F8827C}" dt="2025-04-29T11:10:19.176" v="762" actId="14100"/>
          <ac:spMkLst>
            <pc:docMk/>
            <pc:sldMk cId="280135263" sldId="273"/>
            <ac:spMk id="3" creationId="{65C343CE-CEFA-BC66-55F3-C1ABB89936E7}"/>
          </ac:spMkLst>
        </pc:spChg>
        <pc:spChg chg="add mod">
          <ac:chgData name="Rickard Dehlin" userId="3b9d7d59-1335-4d02-af74-d52aaee54b5f" providerId="ADAL" clId="{5AAD2D68-6A5F-44C0-9DCF-F04CC9F8827C}" dt="2025-04-29T11:10:28.445" v="767" actId="14100"/>
          <ac:spMkLst>
            <pc:docMk/>
            <pc:sldMk cId="280135263" sldId="273"/>
            <ac:spMk id="4" creationId="{0C26DF49-2B46-B74A-EA07-332921C0CF74}"/>
          </ac:spMkLst>
        </pc:spChg>
        <pc:spChg chg="mod">
          <ac:chgData name="Rickard Dehlin" userId="3b9d7d59-1335-4d02-af74-d52aaee54b5f" providerId="ADAL" clId="{5AAD2D68-6A5F-44C0-9DCF-F04CC9F8827C}" dt="2025-04-29T10:27:54.526" v="493" actId="1076"/>
          <ac:spMkLst>
            <pc:docMk/>
            <pc:sldMk cId="280135263" sldId="273"/>
            <ac:spMk id="8" creationId="{3ED46FC4-0FEE-5226-DCCA-A6568EC75F18}"/>
          </ac:spMkLst>
        </pc:spChg>
        <pc:spChg chg="del">
          <ac:chgData name="Rickard Dehlin" userId="3b9d7d59-1335-4d02-af74-d52aaee54b5f" providerId="ADAL" clId="{5AAD2D68-6A5F-44C0-9DCF-F04CC9F8827C}" dt="2025-04-29T06:34:43.593" v="314" actId="478"/>
          <ac:spMkLst>
            <pc:docMk/>
            <pc:sldMk cId="280135263" sldId="273"/>
            <ac:spMk id="12" creationId="{1813670E-C70A-385C-B079-8500A8787CE2}"/>
          </ac:spMkLst>
        </pc:spChg>
        <pc:spChg chg="del">
          <ac:chgData name="Rickard Dehlin" userId="3b9d7d59-1335-4d02-af74-d52aaee54b5f" providerId="ADAL" clId="{5AAD2D68-6A5F-44C0-9DCF-F04CC9F8827C}" dt="2025-04-29T06:34:43.593" v="314" actId="478"/>
          <ac:spMkLst>
            <pc:docMk/>
            <pc:sldMk cId="280135263" sldId="273"/>
            <ac:spMk id="13" creationId="{00719E79-B1BF-74B9-BC08-3BAC735DA64A}"/>
          </ac:spMkLst>
        </pc:spChg>
        <pc:spChg chg="del">
          <ac:chgData name="Rickard Dehlin" userId="3b9d7d59-1335-4d02-af74-d52aaee54b5f" providerId="ADAL" clId="{5AAD2D68-6A5F-44C0-9DCF-F04CC9F8827C}" dt="2025-04-29T06:34:43.593" v="314" actId="478"/>
          <ac:spMkLst>
            <pc:docMk/>
            <pc:sldMk cId="280135263" sldId="273"/>
            <ac:spMk id="14" creationId="{50DC96B3-1DAC-AF7C-F498-6809E9473C2F}"/>
          </ac:spMkLst>
        </pc:spChg>
        <pc:spChg chg="del">
          <ac:chgData name="Rickard Dehlin" userId="3b9d7d59-1335-4d02-af74-d52aaee54b5f" providerId="ADAL" clId="{5AAD2D68-6A5F-44C0-9DCF-F04CC9F8827C}" dt="2025-04-29T06:34:43.593" v="314" actId="478"/>
          <ac:spMkLst>
            <pc:docMk/>
            <pc:sldMk cId="280135263" sldId="273"/>
            <ac:spMk id="15" creationId="{347F38A8-C330-967F-91F8-DC02F84ADF53}"/>
          </ac:spMkLst>
        </pc:spChg>
        <pc:spChg chg="del">
          <ac:chgData name="Rickard Dehlin" userId="3b9d7d59-1335-4d02-af74-d52aaee54b5f" providerId="ADAL" clId="{5AAD2D68-6A5F-44C0-9DCF-F04CC9F8827C}" dt="2025-04-29T06:34:43.593" v="314" actId="478"/>
          <ac:spMkLst>
            <pc:docMk/>
            <pc:sldMk cId="280135263" sldId="273"/>
            <ac:spMk id="19" creationId="{56B12095-875C-71CA-B0FF-57E9C790E846}"/>
          </ac:spMkLst>
        </pc:spChg>
        <pc:spChg chg="del">
          <ac:chgData name="Rickard Dehlin" userId="3b9d7d59-1335-4d02-af74-d52aaee54b5f" providerId="ADAL" clId="{5AAD2D68-6A5F-44C0-9DCF-F04CC9F8827C}" dt="2025-04-29T06:34:43.593" v="314" actId="478"/>
          <ac:spMkLst>
            <pc:docMk/>
            <pc:sldMk cId="280135263" sldId="273"/>
            <ac:spMk id="21" creationId="{8C83EA57-FEFE-3FCE-CC29-8711083CD292}"/>
          </ac:spMkLst>
        </pc:spChg>
        <pc:spChg chg="del">
          <ac:chgData name="Rickard Dehlin" userId="3b9d7d59-1335-4d02-af74-d52aaee54b5f" providerId="ADAL" clId="{5AAD2D68-6A5F-44C0-9DCF-F04CC9F8827C}" dt="2025-04-29T06:34:43.593" v="314" actId="478"/>
          <ac:spMkLst>
            <pc:docMk/>
            <pc:sldMk cId="280135263" sldId="273"/>
            <ac:spMk id="23" creationId="{AAAE208E-9CC3-28A0-EF62-FDDE842363F9}"/>
          </ac:spMkLst>
        </pc:spChg>
        <pc:spChg chg="del">
          <ac:chgData name="Rickard Dehlin" userId="3b9d7d59-1335-4d02-af74-d52aaee54b5f" providerId="ADAL" clId="{5AAD2D68-6A5F-44C0-9DCF-F04CC9F8827C}" dt="2025-04-29T06:34:43.593" v="314" actId="478"/>
          <ac:spMkLst>
            <pc:docMk/>
            <pc:sldMk cId="280135263" sldId="273"/>
            <ac:spMk id="24" creationId="{7790C93A-288A-0734-9FD9-C742589D518F}"/>
          </ac:spMkLst>
        </pc:spChg>
        <pc:spChg chg="del">
          <ac:chgData name="Rickard Dehlin" userId="3b9d7d59-1335-4d02-af74-d52aaee54b5f" providerId="ADAL" clId="{5AAD2D68-6A5F-44C0-9DCF-F04CC9F8827C}" dt="2025-04-29T06:34:43.593" v="314" actId="478"/>
          <ac:spMkLst>
            <pc:docMk/>
            <pc:sldMk cId="280135263" sldId="273"/>
            <ac:spMk id="25" creationId="{21F106C2-F409-BC84-C3BF-748F96774B9D}"/>
          </ac:spMkLst>
        </pc:spChg>
        <pc:spChg chg="del">
          <ac:chgData name="Rickard Dehlin" userId="3b9d7d59-1335-4d02-af74-d52aaee54b5f" providerId="ADAL" clId="{5AAD2D68-6A5F-44C0-9DCF-F04CC9F8827C}" dt="2025-04-29T06:34:43.593" v="314" actId="478"/>
          <ac:spMkLst>
            <pc:docMk/>
            <pc:sldMk cId="280135263" sldId="273"/>
            <ac:spMk id="26" creationId="{C2A6200B-841B-5440-E7D7-982936FCDE52}"/>
          </ac:spMkLst>
        </pc:spChg>
        <pc:spChg chg="del">
          <ac:chgData name="Rickard Dehlin" userId="3b9d7d59-1335-4d02-af74-d52aaee54b5f" providerId="ADAL" clId="{5AAD2D68-6A5F-44C0-9DCF-F04CC9F8827C}" dt="2025-04-29T06:34:46.715" v="315" actId="478"/>
          <ac:spMkLst>
            <pc:docMk/>
            <pc:sldMk cId="280135263" sldId="273"/>
            <ac:spMk id="27" creationId="{6C469DE2-0FC3-625E-ED6A-F4BAEC09BF98}"/>
          </ac:spMkLst>
        </pc:spChg>
        <pc:spChg chg="del">
          <ac:chgData name="Rickard Dehlin" userId="3b9d7d59-1335-4d02-af74-d52aaee54b5f" providerId="ADAL" clId="{5AAD2D68-6A5F-44C0-9DCF-F04CC9F8827C}" dt="2025-04-29T06:34:46.715" v="315" actId="478"/>
          <ac:spMkLst>
            <pc:docMk/>
            <pc:sldMk cId="280135263" sldId="273"/>
            <ac:spMk id="28" creationId="{E8DB1F88-5693-AF8F-5A4C-5BF9D50E1C16}"/>
          </ac:spMkLst>
        </pc:spChg>
        <pc:spChg chg="del">
          <ac:chgData name="Rickard Dehlin" userId="3b9d7d59-1335-4d02-af74-d52aaee54b5f" providerId="ADAL" clId="{5AAD2D68-6A5F-44C0-9DCF-F04CC9F8827C}" dt="2025-04-29T06:34:46.715" v="315" actId="478"/>
          <ac:spMkLst>
            <pc:docMk/>
            <pc:sldMk cId="280135263" sldId="273"/>
            <ac:spMk id="29" creationId="{2ABB8089-7B45-95BB-F1D5-3BF037630A5D}"/>
          </ac:spMkLst>
        </pc:spChg>
        <pc:spChg chg="del">
          <ac:chgData name="Rickard Dehlin" userId="3b9d7d59-1335-4d02-af74-d52aaee54b5f" providerId="ADAL" clId="{5AAD2D68-6A5F-44C0-9DCF-F04CC9F8827C}" dt="2025-04-29T06:34:46.715" v="315" actId="478"/>
          <ac:spMkLst>
            <pc:docMk/>
            <pc:sldMk cId="280135263" sldId="273"/>
            <ac:spMk id="30" creationId="{DDA2227C-45E6-F6AA-FF93-8A7CA40936BA}"/>
          </ac:spMkLst>
        </pc:spChg>
        <pc:spChg chg="mod">
          <ac:chgData name="Rickard Dehlin" userId="3b9d7d59-1335-4d02-af74-d52aaee54b5f" providerId="ADAL" clId="{5AAD2D68-6A5F-44C0-9DCF-F04CC9F8827C}" dt="2025-04-29T09:11:27.940" v="400" actId="1076"/>
          <ac:spMkLst>
            <pc:docMk/>
            <pc:sldMk cId="280135263" sldId="273"/>
            <ac:spMk id="31" creationId="{BBBE38E5-65D6-DAFF-6AEE-A4F553C4E612}"/>
          </ac:spMkLst>
        </pc:spChg>
        <pc:spChg chg="del">
          <ac:chgData name="Rickard Dehlin" userId="3b9d7d59-1335-4d02-af74-d52aaee54b5f" providerId="ADAL" clId="{5AAD2D68-6A5F-44C0-9DCF-F04CC9F8827C}" dt="2025-04-29T06:34:46.715" v="315" actId="478"/>
          <ac:spMkLst>
            <pc:docMk/>
            <pc:sldMk cId="280135263" sldId="273"/>
            <ac:spMk id="32" creationId="{8B4E1E7A-5E58-5175-7393-AF768E3F1C04}"/>
          </ac:spMkLst>
        </pc:spChg>
        <pc:spChg chg="del">
          <ac:chgData name="Rickard Dehlin" userId="3b9d7d59-1335-4d02-af74-d52aaee54b5f" providerId="ADAL" clId="{5AAD2D68-6A5F-44C0-9DCF-F04CC9F8827C}" dt="2025-04-29T06:34:46.715" v="315" actId="478"/>
          <ac:spMkLst>
            <pc:docMk/>
            <pc:sldMk cId="280135263" sldId="273"/>
            <ac:spMk id="33" creationId="{7E7E4B2D-03B2-DC3B-4037-FD112288B8B1}"/>
          </ac:spMkLst>
        </pc:spChg>
        <pc:spChg chg="del">
          <ac:chgData name="Rickard Dehlin" userId="3b9d7d59-1335-4d02-af74-d52aaee54b5f" providerId="ADAL" clId="{5AAD2D68-6A5F-44C0-9DCF-F04CC9F8827C}" dt="2025-04-29T06:34:46.715" v="315" actId="478"/>
          <ac:spMkLst>
            <pc:docMk/>
            <pc:sldMk cId="280135263" sldId="273"/>
            <ac:spMk id="34" creationId="{C251875B-DFE1-757E-3174-EF6F33942283}"/>
          </ac:spMkLst>
        </pc:spChg>
        <pc:spChg chg="mod">
          <ac:chgData name="Rickard Dehlin" userId="3b9d7d59-1335-4d02-af74-d52aaee54b5f" providerId="ADAL" clId="{5AAD2D68-6A5F-44C0-9DCF-F04CC9F8827C}" dt="2025-04-29T10:27:39.560" v="463" actId="20577"/>
          <ac:spMkLst>
            <pc:docMk/>
            <pc:sldMk cId="280135263" sldId="273"/>
            <ac:spMk id="35" creationId="{25A80998-3434-024F-8489-C26DD8E96C16}"/>
          </ac:spMkLst>
        </pc:spChg>
        <pc:picChg chg="add del mod">
          <ac:chgData name="Rickard Dehlin" userId="3b9d7d59-1335-4d02-af74-d52aaee54b5f" providerId="ADAL" clId="{5AAD2D68-6A5F-44C0-9DCF-F04CC9F8827C}" dt="2025-04-29T10:52:56.480" v="706" actId="478"/>
          <ac:picMkLst>
            <pc:docMk/>
            <pc:sldMk cId="280135263" sldId="273"/>
            <ac:picMk id="6" creationId="{4BFB8F38-8B46-0CAB-E6EF-39C2B04E7B9F}"/>
          </ac:picMkLst>
        </pc:picChg>
        <pc:picChg chg="add mod">
          <ac:chgData name="Rickard Dehlin" userId="3b9d7d59-1335-4d02-af74-d52aaee54b5f" providerId="ADAL" clId="{5AAD2D68-6A5F-44C0-9DCF-F04CC9F8827C}" dt="2025-04-29T10:53:02.177" v="709" actId="1076"/>
          <ac:picMkLst>
            <pc:docMk/>
            <pc:sldMk cId="280135263" sldId="273"/>
            <ac:picMk id="9" creationId="{C14AD750-F14C-63CE-C490-7FA11DD59F6B}"/>
          </ac:picMkLst>
        </pc:picChg>
      </pc:sldChg>
      <pc:sldChg chg="modSp new mod ord">
        <pc:chgData name="Rickard Dehlin" userId="3b9d7d59-1335-4d02-af74-d52aaee54b5f" providerId="ADAL" clId="{5AAD2D68-6A5F-44C0-9DCF-F04CC9F8827C}" dt="2025-04-29T12:05:46.820" v="822" actId="20577"/>
        <pc:sldMkLst>
          <pc:docMk/>
          <pc:sldMk cId="2694114405" sldId="274"/>
        </pc:sldMkLst>
        <pc:spChg chg="mod">
          <ac:chgData name="Rickard Dehlin" userId="3b9d7d59-1335-4d02-af74-d52aaee54b5f" providerId="ADAL" clId="{5AAD2D68-6A5F-44C0-9DCF-F04CC9F8827C}" dt="2025-04-29T12:05:32.820" v="792" actId="20577"/>
          <ac:spMkLst>
            <pc:docMk/>
            <pc:sldMk cId="2694114405" sldId="274"/>
            <ac:spMk id="2" creationId="{7BB21489-7C28-9472-D4AA-76A1754D9E46}"/>
          </ac:spMkLst>
        </pc:spChg>
        <pc:spChg chg="mod">
          <ac:chgData name="Rickard Dehlin" userId="3b9d7d59-1335-4d02-af74-d52aaee54b5f" providerId="ADAL" clId="{5AAD2D68-6A5F-44C0-9DCF-F04CC9F8827C}" dt="2025-04-29T12:05:46.820" v="822" actId="20577"/>
          <ac:spMkLst>
            <pc:docMk/>
            <pc:sldMk cId="2694114405" sldId="274"/>
            <ac:spMk id="3" creationId="{FBF2F643-2609-96CE-6DE1-8606FEF1F4B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9C5F298-B89E-9BA8-7325-54DACA92A6B4}"/>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01E70664-13E1-5740-349D-EAC66DE432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CBF9259F-4054-BBFF-918E-22DF97A988C2}"/>
              </a:ext>
            </a:extLst>
          </p:cNvPr>
          <p:cNvSpPr>
            <a:spLocks noGrp="1"/>
          </p:cNvSpPr>
          <p:nvPr>
            <p:ph type="dt" sz="half" idx="10"/>
          </p:nvPr>
        </p:nvSpPr>
        <p:spPr/>
        <p:txBody>
          <a:bodyPr/>
          <a:lstStyle/>
          <a:p>
            <a:fld id="{F7B0468C-C718-400B-AACE-2A53CE8873E5}" type="datetimeFigureOut">
              <a:rPr lang="sv-SE" smtClean="0"/>
              <a:t>2025-04-29</a:t>
            </a:fld>
            <a:endParaRPr lang="sv-SE"/>
          </a:p>
        </p:txBody>
      </p:sp>
      <p:sp>
        <p:nvSpPr>
          <p:cNvPr id="5" name="Platshållare för sidfot 4">
            <a:extLst>
              <a:ext uri="{FF2B5EF4-FFF2-40B4-BE49-F238E27FC236}">
                <a16:creationId xmlns:a16="http://schemas.microsoft.com/office/drawing/2014/main" id="{281A43A6-564C-378A-48D7-223A2839E643}"/>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C855B705-45AC-6C73-423C-58D6FFD85444}"/>
              </a:ext>
            </a:extLst>
          </p:cNvPr>
          <p:cNvSpPr>
            <a:spLocks noGrp="1"/>
          </p:cNvSpPr>
          <p:nvPr>
            <p:ph type="sldNum" sz="quarter" idx="12"/>
          </p:nvPr>
        </p:nvSpPr>
        <p:spPr/>
        <p:txBody>
          <a:bodyPr/>
          <a:lstStyle/>
          <a:p>
            <a:fld id="{F1A46753-D0AB-4DF8-9DBD-E39C8D716268}" type="slidenum">
              <a:rPr lang="sv-SE" smtClean="0"/>
              <a:t>‹#›</a:t>
            </a:fld>
            <a:endParaRPr lang="sv-SE"/>
          </a:p>
        </p:txBody>
      </p:sp>
    </p:spTree>
    <p:extLst>
      <p:ext uri="{BB962C8B-B14F-4D97-AF65-F5344CB8AC3E}">
        <p14:creationId xmlns:p14="http://schemas.microsoft.com/office/powerpoint/2010/main" val="4033372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4067DA9-9C43-0322-8F8E-FDF62D8E132C}"/>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C4C829F5-F56F-8EE9-80F7-A1A5A2B4AC7D}"/>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6A948831-4462-4A3C-946D-DF31FFBFF8F2}"/>
              </a:ext>
            </a:extLst>
          </p:cNvPr>
          <p:cNvSpPr>
            <a:spLocks noGrp="1"/>
          </p:cNvSpPr>
          <p:nvPr>
            <p:ph type="dt" sz="half" idx="10"/>
          </p:nvPr>
        </p:nvSpPr>
        <p:spPr/>
        <p:txBody>
          <a:bodyPr/>
          <a:lstStyle/>
          <a:p>
            <a:fld id="{F7B0468C-C718-400B-AACE-2A53CE8873E5}" type="datetimeFigureOut">
              <a:rPr lang="sv-SE" smtClean="0"/>
              <a:t>2025-04-29</a:t>
            </a:fld>
            <a:endParaRPr lang="sv-SE"/>
          </a:p>
        </p:txBody>
      </p:sp>
      <p:sp>
        <p:nvSpPr>
          <p:cNvPr id="5" name="Platshållare för sidfot 4">
            <a:extLst>
              <a:ext uri="{FF2B5EF4-FFF2-40B4-BE49-F238E27FC236}">
                <a16:creationId xmlns:a16="http://schemas.microsoft.com/office/drawing/2014/main" id="{5F52936E-0325-D758-D242-CCBC10BFAE09}"/>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5C509F81-00C1-FCE2-86C6-C2B81A36D346}"/>
              </a:ext>
            </a:extLst>
          </p:cNvPr>
          <p:cNvSpPr>
            <a:spLocks noGrp="1"/>
          </p:cNvSpPr>
          <p:nvPr>
            <p:ph type="sldNum" sz="quarter" idx="12"/>
          </p:nvPr>
        </p:nvSpPr>
        <p:spPr/>
        <p:txBody>
          <a:bodyPr/>
          <a:lstStyle/>
          <a:p>
            <a:fld id="{F1A46753-D0AB-4DF8-9DBD-E39C8D716268}" type="slidenum">
              <a:rPr lang="sv-SE" smtClean="0"/>
              <a:t>‹#›</a:t>
            </a:fld>
            <a:endParaRPr lang="sv-SE"/>
          </a:p>
        </p:txBody>
      </p:sp>
    </p:spTree>
    <p:extLst>
      <p:ext uri="{BB962C8B-B14F-4D97-AF65-F5344CB8AC3E}">
        <p14:creationId xmlns:p14="http://schemas.microsoft.com/office/powerpoint/2010/main" val="1380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ED6AF2B5-5D95-3CEC-938D-EA0D17890C93}"/>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3BB07F7C-7046-2E0F-4C79-7AD05C6FF52D}"/>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CC77334-F4B7-D69A-5A69-04432F303AB7}"/>
              </a:ext>
            </a:extLst>
          </p:cNvPr>
          <p:cNvSpPr>
            <a:spLocks noGrp="1"/>
          </p:cNvSpPr>
          <p:nvPr>
            <p:ph type="dt" sz="half" idx="10"/>
          </p:nvPr>
        </p:nvSpPr>
        <p:spPr/>
        <p:txBody>
          <a:bodyPr/>
          <a:lstStyle/>
          <a:p>
            <a:fld id="{F7B0468C-C718-400B-AACE-2A53CE8873E5}" type="datetimeFigureOut">
              <a:rPr lang="sv-SE" smtClean="0"/>
              <a:t>2025-04-29</a:t>
            </a:fld>
            <a:endParaRPr lang="sv-SE"/>
          </a:p>
        </p:txBody>
      </p:sp>
      <p:sp>
        <p:nvSpPr>
          <p:cNvPr id="5" name="Platshållare för sidfot 4">
            <a:extLst>
              <a:ext uri="{FF2B5EF4-FFF2-40B4-BE49-F238E27FC236}">
                <a16:creationId xmlns:a16="http://schemas.microsoft.com/office/drawing/2014/main" id="{466EC0AA-DB35-6D89-936D-7BA060E49663}"/>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3DC96C23-CE98-6134-0823-59BDCB05FF29}"/>
              </a:ext>
            </a:extLst>
          </p:cNvPr>
          <p:cNvSpPr>
            <a:spLocks noGrp="1"/>
          </p:cNvSpPr>
          <p:nvPr>
            <p:ph type="sldNum" sz="quarter" idx="12"/>
          </p:nvPr>
        </p:nvSpPr>
        <p:spPr/>
        <p:txBody>
          <a:bodyPr/>
          <a:lstStyle/>
          <a:p>
            <a:fld id="{F1A46753-D0AB-4DF8-9DBD-E39C8D716268}" type="slidenum">
              <a:rPr lang="sv-SE" smtClean="0"/>
              <a:t>‹#›</a:t>
            </a:fld>
            <a:endParaRPr lang="sv-SE"/>
          </a:p>
        </p:txBody>
      </p:sp>
    </p:spTree>
    <p:extLst>
      <p:ext uri="{BB962C8B-B14F-4D97-AF65-F5344CB8AC3E}">
        <p14:creationId xmlns:p14="http://schemas.microsoft.com/office/powerpoint/2010/main" val="421028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29F3F6C-07D6-C8E7-9940-805B641F5C3C}"/>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6753C452-F10D-4FFB-8AAA-ED3E984EE82C}"/>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345ADD40-6382-3150-849A-A9CD2A1C5D56}"/>
              </a:ext>
            </a:extLst>
          </p:cNvPr>
          <p:cNvSpPr>
            <a:spLocks noGrp="1"/>
          </p:cNvSpPr>
          <p:nvPr>
            <p:ph type="dt" sz="half" idx="10"/>
          </p:nvPr>
        </p:nvSpPr>
        <p:spPr/>
        <p:txBody>
          <a:bodyPr/>
          <a:lstStyle/>
          <a:p>
            <a:fld id="{F7B0468C-C718-400B-AACE-2A53CE8873E5}" type="datetimeFigureOut">
              <a:rPr lang="sv-SE" smtClean="0"/>
              <a:t>2025-04-29</a:t>
            </a:fld>
            <a:endParaRPr lang="sv-SE"/>
          </a:p>
        </p:txBody>
      </p:sp>
      <p:sp>
        <p:nvSpPr>
          <p:cNvPr id="5" name="Platshållare för sidfot 4">
            <a:extLst>
              <a:ext uri="{FF2B5EF4-FFF2-40B4-BE49-F238E27FC236}">
                <a16:creationId xmlns:a16="http://schemas.microsoft.com/office/drawing/2014/main" id="{ED1A482A-52C3-E18C-AA28-09D816A84910}"/>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223B963-E2F2-DAA6-0B9D-322B834E0D67}"/>
              </a:ext>
            </a:extLst>
          </p:cNvPr>
          <p:cNvSpPr>
            <a:spLocks noGrp="1"/>
          </p:cNvSpPr>
          <p:nvPr>
            <p:ph type="sldNum" sz="quarter" idx="12"/>
          </p:nvPr>
        </p:nvSpPr>
        <p:spPr/>
        <p:txBody>
          <a:bodyPr/>
          <a:lstStyle/>
          <a:p>
            <a:fld id="{F1A46753-D0AB-4DF8-9DBD-E39C8D716268}" type="slidenum">
              <a:rPr lang="sv-SE" smtClean="0"/>
              <a:t>‹#›</a:t>
            </a:fld>
            <a:endParaRPr lang="sv-SE"/>
          </a:p>
        </p:txBody>
      </p:sp>
    </p:spTree>
    <p:extLst>
      <p:ext uri="{BB962C8B-B14F-4D97-AF65-F5344CB8AC3E}">
        <p14:creationId xmlns:p14="http://schemas.microsoft.com/office/powerpoint/2010/main" val="243694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CF559D9-02FF-54C7-E518-20917E88E506}"/>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0C73070A-5654-0CA1-39FF-F6C6B7F4802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FD415F56-E0D7-AC4A-C0E5-8620FB1E224F}"/>
              </a:ext>
            </a:extLst>
          </p:cNvPr>
          <p:cNvSpPr>
            <a:spLocks noGrp="1"/>
          </p:cNvSpPr>
          <p:nvPr>
            <p:ph type="dt" sz="half" idx="10"/>
          </p:nvPr>
        </p:nvSpPr>
        <p:spPr/>
        <p:txBody>
          <a:bodyPr/>
          <a:lstStyle/>
          <a:p>
            <a:fld id="{F7B0468C-C718-400B-AACE-2A53CE8873E5}" type="datetimeFigureOut">
              <a:rPr lang="sv-SE" smtClean="0"/>
              <a:t>2025-04-29</a:t>
            </a:fld>
            <a:endParaRPr lang="sv-SE"/>
          </a:p>
        </p:txBody>
      </p:sp>
      <p:sp>
        <p:nvSpPr>
          <p:cNvPr id="5" name="Platshållare för sidfot 4">
            <a:extLst>
              <a:ext uri="{FF2B5EF4-FFF2-40B4-BE49-F238E27FC236}">
                <a16:creationId xmlns:a16="http://schemas.microsoft.com/office/drawing/2014/main" id="{A6D26D10-0C8D-B33C-5816-B36FD3DE235C}"/>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5D6EA1CC-B182-30C5-9863-8651087192B1}"/>
              </a:ext>
            </a:extLst>
          </p:cNvPr>
          <p:cNvSpPr>
            <a:spLocks noGrp="1"/>
          </p:cNvSpPr>
          <p:nvPr>
            <p:ph type="sldNum" sz="quarter" idx="12"/>
          </p:nvPr>
        </p:nvSpPr>
        <p:spPr/>
        <p:txBody>
          <a:bodyPr/>
          <a:lstStyle/>
          <a:p>
            <a:fld id="{F1A46753-D0AB-4DF8-9DBD-E39C8D716268}" type="slidenum">
              <a:rPr lang="sv-SE" smtClean="0"/>
              <a:t>‹#›</a:t>
            </a:fld>
            <a:endParaRPr lang="sv-SE"/>
          </a:p>
        </p:txBody>
      </p:sp>
    </p:spTree>
    <p:extLst>
      <p:ext uri="{BB962C8B-B14F-4D97-AF65-F5344CB8AC3E}">
        <p14:creationId xmlns:p14="http://schemas.microsoft.com/office/powerpoint/2010/main" val="715449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B627E41-EFAD-5153-0718-3F2C8F2A370C}"/>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D07CD5A-BD47-6C1F-BE9D-218B4D84EC9A}"/>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F7319580-8F0B-471B-4989-060855935DC2}"/>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0676A676-C852-42EC-EC08-001A1BE61C80}"/>
              </a:ext>
            </a:extLst>
          </p:cNvPr>
          <p:cNvSpPr>
            <a:spLocks noGrp="1"/>
          </p:cNvSpPr>
          <p:nvPr>
            <p:ph type="dt" sz="half" idx="10"/>
          </p:nvPr>
        </p:nvSpPr>
        <p:spPr/>
        <p:txBody>
          <a:bodyPr/>
          <a:lstStyle/>
          <a:p>
            <a:fld id="{F7B0468C-C718-400B-AACE-2A53CE8873E5}" type="datetimeFigureOut">
              <a:rPr lang="sv-SE" smtClean="0"/>
              <a:t>2025-04-29</a:t>
            </a:fld>
            <a:endParaRPr lang="sv-SE"/>
          </a:p>
        </p:txBody>
      </p:sp>
      <p:sp>
        <p:nvSpPr>
          <p:cNvPr id="6" name="Platshållare för sidfot 5">
            <a:extLst>
              <a:ext uri="{FF2B5EF4-FFF2-40B4-BE49-F238E27FC236}">
                <a16:creationId xmlns:a16="http://schemas.microsoft.com/office/drawing/2014/main" id="{DAE5121F-DBD1-058D-DEC3-221B00A143A2}"/>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870DF462-BE9A-03FC-60A2-2877A33B6617}"/>
              </a:ext>
            </a:extLst>
          </p:cNvPr>
          <p:cNvSpPr>
            <a:spLocks noGrp="1"/>
          </p:cNvSpPr>
          <p:nvPr>
            <p:ph type="sldNum" sz="quarter" idx="12"/>
          </p:nvPr>
        </p:nvSpPr>
        <p:spPr/>
        <p:txBody>
          <a:bodyPr/>
          <a:lstStyle/>
          <a:p>
            <a:fld id="{F1A46753-D0AB-4DF8-9DBD-E39C8D716268}" type="slidenum">
              <a:rPr lang="sv-SE" smtClean="0"/>
              <a:t>‹#›</a:t>
            </a:fld>
            <a:endParaRPr lang="sv-SE"/>
          </a:p>
        </p:txBody>
      </p:sp>
    </p:spTree>
    <p:extLst>
      <p:ext uri="{BB962C8B-B14F-4D97-AF65-F5344CB8AC3E}">
        <p14:creationId xmlns:p14="http://schemas.microsoft.com/office/powerpoint/2010/main" val="2109574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EF8AB48-F732-AF31-10A1-DC79B13B60C0}"/>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6A60EE3C-A128-EB8D-33FA-AE21802A6D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08661046-9AEE-897A-483F-BF7F099A8D5B}"/>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40CC043B-C0A5-00F9-595D-01CD7E6594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C6F39B7C-B809-2E8E-54E8-FABED6EA5483}"/>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58B3E478-9C97-EF07-BF13-FFEA35C9B2A8}"/>
              </a:ext>
            </a:extLst>
          </p:cNvPr>
          <p:cNvSpPr>
            <a:spLocks noGrp="1"/>
          </p:cNvSpPr>
          <p:nvPr>
            <p:ph type="dt" sz="half" idx="10"/>
          </p:nvPr>
        </p:nvSpPr>
        <p:spPr/>
        <p:txBody>
          <a:bodyPr/>
          <a:lstStyle/>
          <a:p>
            <a:fld id="{F7B0468C-C718-400B-AACE-2A53CE8873E5}" type="datetimeFigureOut">
              <a:rPr lang="sv-SE" smtClean="0"/>
              <a:t>2025-04-29</a:t>
            </a:fld>
            <a:endParaRPr lang="sv-SE"/>
          </a:p>
        </p:txBody>
      </p:sp>
      <p:sp>
        <p:nvSpPr>
          <p:cNvPr id="8" name="Platshållare för sidfot 7">
            <a:extLst>
              <a:ext uri="{FF2B5EF4-FFF2-40B4-BE49-F238E27FC236}">
                <a16:creationId xmlns:a16="http://schemas.microsoft.com/office/drawing/2014/main" id="{25FF9C81-9B00-3BAD-EDEC-38D861AA575E}"/>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DF816AA5-03E7-1CDC-06D9-0C7F4528BF7F}"/>
              </a:ext>
            </a:extLst>
          </p:cNvPr>
          <p:cNvSpPr>
            <a:spLocks noGrp="1"/>
          </p:cNvSpPr>
          <p:nvPr>
            <p:ph type="sldNum" sz="quarter" idx="12"/>
          </p:nvPr>
        </p:nvSpPr>
        <p:spPr/>
        <p:txBody>
          <a:bodyPr/>
          <a:lstStyle/>
          <a:p>
            <a:fld id="{F1A46753-D0AB-4DF8-9DBD-E39C8D716268}" type="slidenum">
              <a:rPr lang="sv-SE" smtClean="0"/>
              <a:t>‹#›</a:t>
            </a:fld>
            <a:endParaRPr lang="sv-SE"/>
          </a:p>
        </p:txBody>
      </p:sp>
    </p:spTree>
    <p:extLst>
      <p:ext uri="{BB962C8B-B14F-4D97-AF65-F5344CB8AC3E}">
        <p14:creationId xmlns:p14="http://schemas.microsoft.com/office/powerpoint/2010/main" val="1203177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D4FE4B4-9ADC-5EF6-2B42-73DAF1D18180}"/>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193B1C86-03C8-FFD5-9CC4-ECCA1FE4FC4C}"/>
              </a:ext>
            </a:extLst>
          </p:cNvPr>
          <p:cNvSpPr>
            <a:spLocks noGrp="1"/>
          </p:cNvSpPr>
          <p:nvPr>
            <p:ph type="dt" sz="half" idx="10"/>
          </p:nvPr>
        </p:nvSpPr>
        <p:spPr/>
        <p:txBody>
          <a:bodyPr/>
          <a:lstStyle/>
          <a:p>
            <a:fld id="{F7B0468C-C718-400B-AACE-2A53CE8873E5}" type="datetimeFigureOut">
              <a:rPr lang="sv-SE" smtClean="0"/>
              <a:t>2025-04-29</a:t>
            </a:fld>
            <a:endParaRPr lang="sv-SE"/>
          </a:p>
        </p:txBody>
      </p:sp>
      <p:sp>
        <p:nvSpPr>
          <p:cNvPr id="4" name="Platshållare för sidfot 3">
            <a:extLst>
              <a:ext uri="{FF2B5EF4-FFF2-40B4-BE49-F238E27FC236}">
                <a16:creationId xmlns:a16="http://schemas.microsoft.com/office/drawing/2014/main" id="{6018B977-2492-1585-088E-FAB3E639DAF3}"/>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7B45C23B-98FE-5622-C87A-0DAC6C33231B}"/>
              </a:ext>
            </a:extLst>
          </p:cNvPr>
          <p:cNvSpPr>
            <a:spLocks noGrp="1"/>
          </p:cNvSpPr>
          <p:nvPr>
            <p:ph type="sldNum" sz="quarter" idx="12"/>
          </p:nvPr>
        </p:nvSpPr>
        <p:spPr/>
        <p:txBody>
          <a:bodyPr/>
          <a:lstStyle/>
          <a:p>
            <a:fld id="{F1A46753-D0AB-4DF8-9DBD-E39C8D716268}" type="slidenum">
              <a:rPr lang="sv-SE" smtClean="0"/>
              <a:t>‹#›</a:t>
            </a:fld>
            <a:endParaRPr lang="sv-SE"/>
          </a:p>
        </p:txBody>
      </p:sp>
    </p:spTree>
    <p:extLst>
      <p:ext uri="{BB962C8B-B14F-4D97-AF65-F5344CB8AC3E}">
        <p14:creationId xmlns:p14="http://schemas.microsoft.com/office/powerpoint/2010/main" val="3625658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191B7068-AAB4-5285-970F-F509CA90375D}"/>
              </a:ext>
            </a:extLst>
          </p:cNvPr>
          <p:cNvSpPr>
            <a:spLocks noGrp="1"/>
          </p:cNvSpPr>
          <p:nvPr>
            <p:ph type="dt" sz="half" idx="10"/>
          </p:nvPr>
        </p:nvSpPr>
        <p:spPr/>
        <p:txBody>
          <a:bodyPr/>
          <a:lstStyle/>
          <a:p>
            <a:fld id="{F7B0468C-C718-400B-AACE-2A53CE8873E5}" type="datetimeFigureOut">
              <a:rPr lang="sv-SE" smtClean="0"/>
              <a:t>2025-04-29</a:t>
            </a:fld>
            <a:endParaRPr lang="sv-SE"/>
          </a:p>
        </p:txBody>
      </p:sp>
      <p:sp>
        <p:nvSpPr>
          <p:cNvPr id="3" name="Platshållare för sidfot 2">
            <a:extLst>
              <a:ext uri="{FF2B5EF4-FFF2-40B4-BE49-F238E27FC236}">
                <a16:creationId xmlns:a16="http://schemas.microsoft.com/office/drawing/2014/main" id="{959027E7-8267-1548-3620-13A87F236813}"/>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ACECD30A-191E-CC84-38B8-963E48BDEC62}"/>
              </a:ext>
            </a:extLst>
          </p:cNvPr>
          <p:cNvSpPr>
            <a:spLocks noGrp="1"/>
          </p:cNvSpPr>
          <p:nvPr>
            <p:ph type="sldNum" sz="quarter" idx="12"/>
          </p:nvPr>
        </p:nvSpPr>
        <p:spPr/>
        <p:txBody>
          <a:bodyPr/>
          <a:lstStyle/>
          <a:p>
            <a:fld id="{F1A46753-D0AB-4DF8-9DBD-E39C8D716268}" type="slidenum">
              <a:rPr lang="sv-SE" smtClean="0"/>
              <a:t>‹#›</a:t>
            </a:fld>
            <a:endParaRPr lang="sv-SE"/>
          </a:p>
        </p:txBody>
      </p:sp>
    </p:spTree>
    <p:extLst>
      <p:ext uri="{BB962C8B-B14F-4D97-AF65-F5344CB8AC3E}">
        <p14:creationId xmlns:p14="http://schemas.microsoft.com/office/powerpoint/2010/main" val="1560507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BDEB4C-55CF-69FF-A781-2AE7460F5282}"/>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AFAA31E6-6E66-6B3B-DAAD-84167AB35C7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BF236258-80E1-9123-6C1F-EECA1845F2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463CB1C5-DE05-1C42-60BF-0CE69FF2C6F0}"/>
              </a:ext>
            </a:extLst>
          </p:cNvPr>
          <p:cNvSpPr>
            <a:spLocks noGrp="1"/>
          </p:cNvSpPr>
          <p:nvPr>
            <p:ph type="dt" sz="half" idx="10"/>
          </p:nvPr>
        </p:nvSpPr>
        <p:spPr/>
        <p:txBody>
          <a:bodyPr/>
          <a:lstStyle/>
          <a:p>
            <a:fld id="{F7B0468C-C718-400B-AACE-2A53CE8873E5}" type="datetimeFigureOut">
              <a:rPr lang="sv-SE" smtClean="0"/>
              <a:t>2025-04-29</a:t>
            </a:fld>
            <a:endParaRPr lang="sv-SE"/>
          </a:p>
        </p:txBody>
      </p:sp>
      <p:sp>
        <p:nvSpPr>
          <p:cNvPr id="6" name="Platshållare för sidfot 5">
            <a:extLst>
              <a:ext uri="{FF2B5EF4-FFF2-40B4-BE49-F238E27FC236}">
                <a16:creationId xmlns:a16="http://schemas.microsoft.com/office/drawing/2014/main" id="{A9BF9A5A-1494-79BB-F023-F3F9CF26CEB0}"/>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81A83A60-F2C2-B701-398F-260B97D37CAE}"/>
              </a:ext>
            </a:extLst>
          </p:cNvPr>
          <p:cNvSpPr>
            <a:spLocks noGrp="1"/>
          </p:cNvSpPr>
          <p:nvPr>
            <p:ph type="sldNum" sz="quarter" idx="12"/>
          </p:nvPr>
        </p:nvSpPr>
        <p:spPr/>
        <p:txBody>
          <a:bodyPr/>
          <a:lstStyle/>
          <a:p>
            <a:fld id="{F1A46753-D0AB-4DF8-9DBD-E39C8D716268}" type="slidenum">
              <a:rPr lang="sv-SE" smtClean="0"/>
              <a:t>‹#›</a:t>
            </a:fld>
            <a:endParaRPr lang="sv-SE"/>
          </a:p>
        </p:txBody>
      </p:sp>
    </p:spTree>
    <p:extLst>
      <p:ext uri="{BB962C8B-B14F-4D97-AF65-F5344CB8AC3E}">
        <p14:creationId xmlns:p14="http://schemas.microsoft.com/office/powerpoint/2010/main" val="335778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55150B5-52F7-8A26-F109-20EC16483926}"/>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1B6B952D-4081-DDF7-AD93-84D2E57E94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0FD3D336-3501-71A7-9F03-64B25D4143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1D5DC55E-23D0-1A75-FD2D-020D603528F7}"/>
              </a:ext>
            </a:extLst>
          </p:cNvPr>
          <p:cNvSpPr>
            <a:spLocks noGrp="1"/>
          </p:cNvSpPr>
          <p:nvPr>
            <p:ph type="dt" sz="half" idx="10"/>
          </p:nvPr>
        </p:nvSpPr>
        <p:spPr/>
        <p:txBody>
          <a:bodyPr/>
          <a:lstStyle/>
          <a:p>
            <a:fld id="{F7B0468C-C718-400B-AACE-2A53CE8873E5}" type="datetimeFigureOut">
              <a:rPr lang="sv-SE" smtClean="0"/>
              <a:t>2025-04-29</a:t>
            </a:fld>
            <a:endParaRPr lang="sv-SE"/>
          </a:p>
        </p:txBody>
      </p:sp>
      <p:sp>
        <p:nvSpPr>
          <p:cNvPr id="6" name="Platshållare för sidfot 5">
            <a:extLst>
              <a:ext uri="{FF2B5EF4-FFF2-40B4-BE49-F238E27FC236}">
                <a16:creationId xmlns:a16="http://schemas.microsoft.com/office/drawing/2014/main" id="{27712CF8-40F3-E223-D473-7A6C38AA57DA}"/>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D7BD8F98-5E86-0BA7-F531-6AC8327012E7}"/>
              </a:ext>
            </a:extLst>
          </p:cNvPr>
          <p:cNvSpPr>
            <a:spLocks noGrp="1"/>
          </p:cNvSpPr>
          <p:nvPr>
            <p:ph type="sldNum" sz="quarter" idx="12"/>
          </p:nvPr>
        </p:nvSpPr>
        <p:spPr/>
        <p:txBody>
          <a:bodyPr/>
          <a:lstStyle/>
          <a:p>
            <a:fld id="{F1A46753-D0AB-4DF8-9DBD-E39C8D716268}" type="slidenum">
              <a:rPr lang="sv-SE" smtClean="0"/>
              <a:t>‹#›</a:t>
            </a:fld>
            <a:endParaRPr lang="sv-SE"/>
          </a:p>
        </p:txBody>
      </p:sp>
    </p:spTree>
    <p:extLst>
      <p:ext uri="{BB962C8B-B14F-4D97-AF65-F5344CB8AC3E}">
        <p14:creationId xmlns:p14="http://schemas.microsoft.com/office/powerpoint/2010/main" val="1323493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BCC62F6-14D3-DAB2-F7F5-1C1F7D75DAE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9AB06BCC-CA3D-0C25-2967-F702924D48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BDD7269-81BB-8C38-95ED-9AF9607C8B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7B0468C-C718-400B-AACE-2A53CE8873E5}" type="datetimeFigureOut">
              <a:rPr lang="sv-SE" smtClean="0"/>
              <a:t>2025-04-29</a:t>
            </a:fld>
            <a:endParaRPr lang="sv-SE"/>
          </a:p>
        </p:txBody>
      </p:sp>
      <p:sp>
        <p:nvSpPr>
          <p:cNvPr id="5" name="Platshållare för sidfot 4">
            <a:extLst>
              <a:ext uri="{FF2B5EF4-FFF2-40B4-BE49-F238E27FC236}">
                <a16:creationId xmlns:a16="http://schemas.microsoft.com/office/drawing/2014/main" id="{C8A86194-C5CA-7BAC-789B-7C98E592C1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sv-SE"/>
          </a:p>
        </p:txBody>
      </p:sp>
      <p:sp>
        <p:nvSpPr>
          <p:cNvPr id="6" name="Platshållare för bildnummer 5">
            <a:extLst>
              <a:ext uri="{FF2B5EF4-FFF2-40B4-BE49-F238E27FC236}">
                <a16:creationId xmlns:a16="http://schemas.microsoft.com/office/drawing/2014/main" id="{F09E51AF-03B6-5780-06C6-7A2002E7D4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1A46753-D0AB-4DF8-9DBD-E39C8D716268}" type="slidenum">
              <a:rPr lang="sv-SE" smtClean="0"/>
              <a:t>‹#›</a:t>
            </a:fld>
            <a:endParaRPr lang="sv-SE"/>
          </a:p>
        </p:txBody>
      </p:sp>
    </p:spTree>
    <p:extLst>
      <p:ext uri="{BB962C8B-B14F-4D97-AF65-F5344CB8AC3E}">
        <p14:creationId xmlns:p14="http://schemas.microsoft.com/office/powerpoint/2010/main" val="3060672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digg.se/kunskap-och-stod/svenskt-ramverk-for-digital-samverkan/grundlaggande-principer-for-digital-samverkan" TargetMode="External"/><Relationship Id="rId2" Type="http://schemas.openxmlformats.org/officeDocument/2006/relationships/image" Target="../media/image10.E392D400"/><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digg.se/styrning-och-samordning/ena---sveriges-digitala-infrastruktur/strategisk-fardplan-ena-2030/identitet--och-behorighetshantering" TargetMode="Externa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E392D400"/><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regeringen.se/regeringens-politik/digitaliseringspolitik/mal-for-digitaliseringspolitik/?utm_source=chatgpt.com"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regeringen.se/informationsmaterial/2017/05/for-ett-hallbart-digitaliserat-sverige-en-digitaliseringsstrategi/?utm_source=chatgpt.com"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regeringen.se/rattsliga-dokument/skrivelse/2025/03/skr.-202425121" TargetMode="Externa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hyperlink" Target="https://www.regeringen.se/regeringsuppdrag/2024/09/uppdrag-till-myndigheten-for-digital-forvaltning-att-utreda-hur-sveriges-digitala-infrastruktur-bor-utvecklas-och-forvaltas/" TargetMode="External"/><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regeringen.se/pressmeddelanden/2025/02/civilministern-har-tagit-emot-en-fardplan-for-sveriges-digitala-infrastruktur/" TargetMode="Externa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https://www.regeringen.se/pressmeddelanden/2024/12/uppdrag-for-en-sammanhallen-identitet--och-behorighetshantering--mot-en-nationell-digital-infrastruktur/" TargetMode="External"/><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hyperlink" Target="https://www.digg.se/om-oss/vart-uppdrag?utm_source=chatgpt.com" TargetMode="External"/><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digg.se/download/18.41bb5ce61939e3df6684131/1738330308588/Bilaga_Lo%CC%88sningar%20i%20Ena.pdf" TargetMode="External"/><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hyperlink" Target="https://www.digg.se/styrning-och-samordning/ena---sveriges-digitala-infrastruktur/strategisk-fardplan-ena-20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BB21489-7C28-9472-D4AA-76A1754D9E46}"/>
              </a:ext>
            </a:extLst>
          </p:cNvPr>
          <p:cNvSpPr>
            <a:spLocks noGrp="1"/>
          </p:cNvSpPr>
          <p:nvPr>
            <p:ph type="ctrTitle"/>
          </p:nvPr>
        </p:nvSpPr>
        <p:spPr/>
        <p:txBody>
          <a:bodyPr/>
          <a:lstStyle/>
          <a:p>
            <a:r>
              <a:rPr lang="sv-SE" dirty="0"/>
              <a:t>Ena vision och mission</a:t>
            </a:r>
          </a:p>
        </p:txBody>
      </p:sp>
      <p:sp>
        <p:nvSpPr>
          <p:cNvPr id="3" name="Underrubrik 2">
            <a:extLst>
              <a:ext uri="{FF2B5EF4-FFF2-40B4-BE49-F238E27FC236}">
                <a16:creationId xmlns:a16="http://schemas.microsoft.com/office/drawing/2014/main" id="{FBF2F643-2609-96CE-6DE1-8606FEF1F4B2}"/>
              </a:ext>
            </a:extLst>
          </p:cNvPr>
          <p:cNvSpPr>
            <a:spLocks noGrp="1"/>
          </p:cNvSpPr>
          <p:nvPr>
            <p:ph type="subTitle" idx="1"/>
          </p:nvPr>
        </p:nvSpPr>
        <p:spPr/>
        <p:txBody>
          <a:bodyPr/>
          <a:lstStyle/>
          <a:p>
            <a:r>
              <a:rPr lang="sv-SE" dirty="0"/>
              <a:t>2025-04-29</a:t>
            </a:r>
          </a:p>
          <a:p>
            <a:r>
              <a:rPr lang="sv-SE"/>
              <a:t>Rickard Dehlin, VGR</a:t>
            </a:r>
          </a:p>
        </p:txBody>
      </p:sp>
    </p:spTree>
    <p:extLst>
      <p:ext uri="{BB962C8B-B14F-4D97-AF65-F5344CB8AC3E}">
        <p14:creationId xmlns:p14="http://schemas.microsoft.com/office/powerpoint/2010/main" val="26941144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ruta 7">
            <a:extLst>
              <a:ext uri="{FF2B5EF4-FFF2-40B4-BE49-F238E27FC236}">
                <a16:creationId xmlns:a16="http://schemas.microsoft.com/office/drawing/2014/main" id="{3ED46FC4-0FEE-5226-DCCA-A6568EC75F18}"/>
              </a:ext>
            </a:extLst>
          </p:cNvPr>
          <p:cNvSpPr txBox="1"/>
          <p:nvPr/>
        </p:nvSpPr>
        <p:spPr>
          <a:xfrm>
            <a:off x="3132576" y="376590"/>
            <a:ext cx="5654753" cy="600164"/>
          </a:xfrm>
          <a:prstGeom prst="rect">
            <a:avLst/>
          </a:prstGeom>
          <a:noFill/>
        </p:spPr>
        <p:txBody>
          <a:bodyPr wrap="none" rtlCol="0">
            <a:spAutoFit/>
          </a:bodyPr>
          <a:lstStyle/>
          <a:p>
            <a:r>
              <a:rPr lang="sv-SE" sz="3300" dirty="0"/>
              <a:t>Diskussion vision och mission</a:t>
            </a:r>
          </a:p>
        </p:txBody>
      </p:sp>
      <p:sp>
        <p:nvSpPr>
          <p:cNvPr id="31" name="Rektangel: rundade hörn 30">
            <a:extLst>
              <a:ext uri="{FF2B5EF4-FFF2-40B4-BE49-F238E27FC236}">
                <a16:creationId xmlns:a16="http://schemas.microsoft.com/office/drawing/2014/main" id="{BBBE38E5-65D6-DAFF-6AEE-A4F553C4E612}"/>
              </a:ext>
            </a:extLst>
          </p:cNvPr>
          <p:cNvSpPr/>
          <p:nvPr/>
        </p:nvSpPr>
        <p:spPr>
          <a:xfrm>
            <a:off x="5452187" y="4199943"/>
            <a:ext cx="1063690" cy="6997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sv-SE" sz="1000" dirty="0"/>
              <a:t>Identitet och behörighet</a:t>
            </a:r>
          </a:p>
        </p:txBody>
      </p:sp>
      <p:sp>
        <p:nvSpPr>
          <p:cNvPr id="35" name="Rektangel 34">
            <a:extLst>
              <a:ext uri="{FF2B5EF4-FFF2-40B4-BE49-F238E27FC236}">
                <a16:creationId xmlns:a16="http://schemas.microsoft.com/office/drawing/2014/main" id="{25A80998-3434-024F-8489-C26DD8E96C16}"/>
              </a:ext>
            </a:extLst>
          </p:cNvPr>
          <p:cNvSpPr/>
          <p:nvPr/>
        </p:nvSpPr>
        <p:spPr>
          <a:xfrm>
            <a:off x="4738396" y="2603241"/>
            <a:ext cx="2491273" cy="2752531"/>
          </a:xfrm>
          <a:prstGeom prst="rect">
            <a:avLst/>
          </a:prstGeom>
          <a:noFill/>
        </p:spPr>
        <p:style>
          <a:lnRef idx="2">
            <a:schemeClr val="dk1"/>
          </a:lnRef>
          <a:fillRef idx="1">
            <a:schemeClr val="lt1"/>
          </a:fillRef>
          <a:effectRef idx="0">
            <a:schemeClr val="dk1"/>
          </a:effectRef>
          <a:fontRef idx="minor">
            <a:schemeClr val="dk1"/>
          </a:fontRef>
        </p:style>
        <p:txBody>
          <a:bodyPr rtlCol="0" anchor="t"/>
          <a:lstStyle/>
          <a:p>
            <a:pPr algn="ctr"/>
            <a:endParaRPr lang="sv-SE" dirty="0"/>
          </a:p>
          <a:p>
            <a:pPr algn="ctr"/>
            <a:r>
              <a:rPr lang="sv-SE" dirty="0"/>
              <a:t>Ena</a:t>
            </a:r>
          </a:p>
        </p:txBody>
      </p:sp>
      <p:sp>
        <p:nvSpPr>
          <p:cNvPr id="3" name="Pratbubbla: rad 2">
            <a:extLst>
              <a:ext uri="{FF2B5EF4-FFF2-40B4-BE49-F238E27FC236}">
                <a16:creationId xmlns:a16="http://schemas.microsoft.com/office/drawing/2014/main" id="{65C343CE-CEFA-BC66-55F3-C1ABB89936E7}"/>
              </a:ext>
            </a:extLst>
          </p:cNvPr>
          <p:cNvSpPr/>
          <p:nvPr/>
        </p:nvSpPr>
        <p:spPr>
          <a:xfrm>
            <a:off x="494434" y="1514005"/>
            <a:ext cx="3530169" cy="3953733"/>
          </a:xfrm>
          <a:prstGeom prst="borderCallout1">
            <a:avLst>
              <a:gd name="adj1" fmla="val 11458"/>
              <a:gd name="adj2" fmla="val 105772"/>
              <a:gd name="adj3" fmla="val 26949"/>
              <a:gd name="adj4" fmla="val 128861"/>
            </a:avLst>
          </a:prstGeom>
        </p:spPr>
        <p:style>
          <a:lnRef idx="2">
            <a:schemeClr val="dk1"/>
          </a:lnRef>
          <a:fillRef idx="1">
            <a:schemeClr val="lt1"/>
          </a:fillRef>
          <a:effectRef idx="0">
            <a:schemeClr val="dk1"/>
          </a:effectRef>
          <a:fontRef idx="minor">
            <a:schemeClr val="dk1"/>
          </a:fontRef>
        </p:style>
        <p:txBody>
          <a:bodyPr rtlCol="0" anchor="ctr"/>
          <a:lstStyle/>
          <a:p>
            <a:pPr>
              <a:buNone/>
            </a:pPr>
            <a:r>
              <a:rPr lang="sv-SE" sz="1100" b="1" dirty="0">
                <a:latin typeface="Verdana" panose="020F0502020204030204" pitchFamily="34" charset="0"/>
                <a:ea typeface="Verdana" panose="020F0502020204030204" pitchFamily="34" charset="0"/>
              </a:rPr>
              <a:t>Vision för Ena </a:t>
            </a:r>
          </a:p>
          <a:p>
            <a:pPr>
              <a:buNone/>
            </a:pPr>
            <a:endParaRPr lang="sv-SE" sz="1100" b="1" dirty="0">
              <a:latin typeface="Verdana" panose="020F0502020204030204" pitchFamily="34" charset="0"/>
              <a:ea typeface="Verdana" panose="020F0502020204030204" pitchFamily="34" charset="0"/>
            </a:endParaRPr>
          </a:p>
          <a:p>
            <a:pPr>
              <a:buNone/>
            </a:pPr>
            <a:r>
              <a:rPr lang="sv-SE" sz="1100" dirty="0">
                <a:latin typeface="Verdana" panose="020F0502020204030204" pitchFamily="34" charset="0"/>
                <a:ea typeface="Verdana" panose="020F0502020204030204" pitchFamily="34" charset="0"/>
              </a:rPr>
              <a:t>Visionen för Ena är att skapa en sammanhållen, säker och effektiv digital infrastruktur som möjliggör:​</a:t>
            </a:r>
          </a:p>
          <a:p>
            <a:pPr>
              <a:buNone/>
            </a:pPr>
            <a:endParaRPr lang="sv-SE" sz="1100" dirty="0">
              <a:latin typeface="Verdana" panose="020F0502020204030204" pitchFamily="34" charset="0"/>
              <a:ea typeface="Verdana" panose="020F0502020204030204" pitchFamily="34" charset="0"/>
            </a:endParaRPr>
          </a:p>
          <a:p>
            <a:pPr marL="171450" indent="-171450">
              <a:buFont typeface="Arial" panose="020B0604020202020204" pitchFamily="34" charset="0"/>
              <a:buChar char="•"/>
            </a:pPr>
            <a:r>
              <a:rPr lang="sv-SE" sz="1100" dirty="0">
                <a:latin typeface="Verdana" panose="020F0502020204030204" pitchFamily="34" charset="0"/>
                <a:ea typeface="Verdana" panose="020F0502020204030204" pitchFamily="34" charset="0"/>
              </a:rPr>
              <a:t>Enklare och tryggare myndighetskontakter för medborgare och företag genom en gemensam digital ingång till offentliga tjänster.​</a:t>
            </a:r>
          </a:p>
          <a:p>
            <a:pPr marL="171450" indent="-171450">
              <a:buFont typeface="Arial" panose="020B0604020202020204" pitchFamily="34" charset="0"/>
              <a:buChar char="•"/>
            </a:pPr>
            <a:endParaRPr lang="sv-SE" sz="1100" dirty="0">
              <a:latin typeface="Verdana" panose="020F0502020204030204" pitchFamily="34" charset="0"/>
              <a:ea typeface="Verdana" panose="020F0502020204030204" pitchFamily="34" charset="0"/>
            </a:endParaRPr>
          </a:p>
          <a:p>
            <a:pPr marL="171450" indent="-171450">
              <a:buFont typeface="Arial" panose="020B0604020202020204" pitchFamily="34" charset="0"/>
              <a:buChar char="•"/>
            </a:pPr>
            <a:r>
              <a:rPr lang="sv-SE" sz="1100" dirty="0">
                <a:latin typeface="Verdana" panose="020F0502020204030204" pitchFamily="34" charset="0"/>
                <a:ea typeface="Verdana" panose="020F0502020204030204" pitchFamily="34" charset="0"/>
              </a:rPr>
              <a:t>Effektivare informationsutbyte mellan myndigheter, kommuner och regioner genom standardiserade lösningar och gemensamma byggblock.​</a:t>
            </a:r>
          </a:p>
          <a:p>
            <a:pPr marL="171450" indent="-171450">
              <a:buFont typeface="Arial" panose="020B0604020202020204" pitchFamily="34" charset="0"/>
              <a:buChar char="•"/>
            </a:pPr>
            <a:endParaRPr lang="sv-SE" sz="1100" dirty="0">
              <a:latin typeface="Verdana" panose="020F0502020204030204" pitchFamily="34" charset="0"/>
              <a:ea typeface="Verdana" panose="020F0502020204030204" pitchFamily="34" charset="0"/>
            </a:endParaRPr>
          </a:p>
          <a:p>
            <a:pPr marL="171450" indent="-171450">
              <a:buFont typeface="Arial" panose="020B0604020202020204" pitchFamily="34" charset="0"/>
              <a:buChar char="•"/>
            </a:pPr>
            <a:r>
              <a:rPr lang="sv-SE" sz="1100" dirty="0">
                <a:latin typeface="Verdana" panose="020F0502020204030204" pitchFamily="34" charset="0"/>
                <a:ea typeface="Verdana" panose="020F0502020204030204" pitchFamily="34" charset="0"/>
              </a:rPr>
              <a:t>Stärkt informationssäkerhet och skydd av personuppgifter i digitala tjänster.​</a:t>
            </a:r>
          </a:p>
          <a:p>
            <a:pPr marL="171450" indent="-171450">
              <a:buFont typeface="Arial" panose="020B0604020202020204" pitchFamily="34" charset="0"/>
              <a:buChar char="•"/>
            </a:pPr>
            <a:endParaRPr lang="sv-SE" sz="1100" dirty="0">
              <a:latin typeface="Verdana" panose="020F0502020204030204" pitchFamily="34" charset="0"/>
              <a:ea typeface="Verdana" panose="020F0502020204030204" pitchFamily="34" charset="0"/>
            </a:endParaRPr>
          </a:p>
          <a:p>
            <a:pPr marL="171450" indent="-171450">
              <a:buFont typeface="Arial" panose="020B0604020202020204" pitchFamily="34" charset="0"/>
              <a:buChar char="•"/>
            </a:pPr>
            <a:r>
              <a:rPr lang="sv-SE" sz="1100" dirty="0">
                <a:latin typeface="Verdana" panose="020F0502020204030204" pitchFamily="34" charset="0"/>
                <a:ea typeface="Verdana" panose="020F0502020204030204" pitchFamily="34" charset="0"/>
              </a:rPr>
              <a:t>Främjad innovation och återanvändning av digitala komponenter och tjänster inom offentlig sektor.</a:t>
            </a:r>
          </a:p>
        </p:txBody>
      </p:sp>
      <p:sp>
        <p:nvSpPr>
          <p:cNvPr id="4" name="Pratbubbla: rad 3">
            <a:extLst>
              <a:ext uri="{FF2B5EF4-FFF2-40B4-BE49-F238E27FC236}">
                <a16:creationId xmlns:a16="http://schemas.microsoft.com/office/drawing/2014/main" id="{0C26DF49-2B46-B74A-EA07-332921C0CF74}"/>
              </a:ext>
            </a:extLst>
          </p:cNvPr>
          <p:cNvSpPr/>
          <p:nvPr/>
        </p:nvSpPr>
        <p:spPr>
          <a:xfrm>
            <a:off x="8252340" y="2096005"/>
            <a:ext cx="3402512" cy="3953732"/>
          </a:xfrm>
          <a:prstGeom prst="borderCallout1">
            <a:avLst>
              <a:gd name="adj1" fmla="val 38054"/>
              <a:gd name="adj2" fmla="val -2224"/>
              <a:gd name="adj3" fmla="val 59223"/>
              <a:gd name="adj4" fmla="val -49277"/>
            </a:avLst>
          </a:prstGeom>
        </p:spPr>
        <p:style>
          <a:lnRef idx="2">
            <a:schemeClr val="dk1"/>
          </a:lnRef>
          <a:fillRef idx="1">
            <a:schemeClr val="lt1"/>
          </a:fillRef>
          <a:effectRef idx="0">
            <a:schemeClr val="dk1"/>
          </a:effectRef>
          <a:fontRef idx="minor">
            <a:schemeClr val="dk1"/>
          </a:fontRef>
        </p:style>
        <p:txBody>
          <a:bodyPr rtlCol="0" anchor="ctr"/>
          <a:lstStyle/>
          <a:p>
            <a:pPr>
              <a:buNone/>
            </a:pPr>
            <a:r>
              <a:rPr lang="sv-SE" sz="1100" b="1" dirty="0">
                <a:latin typeface="Verdana" panose="020F0502020204030204" pitchFamily="34" charset="0"/>
                <a:ea typeface="Verdana" panose="020F0502020204030204" pitchFamily="34" charset="0"/>
              </a:rPr>
              <a:t>Mission för identitet och behörighet</a:t>
            </a:r>
          </a:p>
          <a:p>
            <a:pPr>
              <a:buNone/>
            </a:pPr>
            <a:endParaRPr lang="sv-SE" sz="1100" dirty="0">
              <a:latin typeface="Verdana" panose="020F0502020204030204" pitchFamily="34" charset="0"/>
              <a:ea typeface="Verdana" panose="020F0502020204030204" pitchFamily="34" charset="0"/>
            </a:endParaRPr>
          </a:p>
          <a:p>
            <a:pPr>
              <a:buNone/>
            </a:pPr>
            <a:r>
              <a:rPr lang="sv-SE" sz="1100" dirty="0">
                <a:latin typeface="Verdana" panose="020F0502020204030204" pitchFamily="34" charset="0"/>
                <a:ea typeface="Verdana" panose="020F0502020204030204" pitchFamily="34" charset="0"/>
              </a:rPr>
              <a:t>Att möjliggöra tillförlitlig och skalbar identitets- och åtkomsthantering inom offentlig sektor genom gemensamma standarder, infrastrukturkomponenter och samordnade insatser – så att digitala tjänster kan tillhandahållas säkert, smidigt och med högt förtroende.</a:t>
            </a:r>
          </a:p>
          <a:p>
            <a:pPr>
              <a:buNone/>
            </a:pPr>
            <a:endParaRPr lang="sv-SE" sz="1100" dirty="0">
              <a:latin typeface="Verdana" panose="020F0502020204030204" pitchFamily="34" charset="0"/>
              <a:ea typeface="Verdana" panose="020F0502020204030204" pitchFamily="34" charset="0"/>
            </a:endParaRPr>
          </a:p>
          <a:p>
            <a:r>
              <a:rPr lang="sv-SE" sz="1100" b="1" dirty="0">
                <a:latin typeface="Verdana" panose="020F0502020204030204" pitchFamily="34" charset="0"/>
                <a:ea typeface="Verdana" panose="020F0502020204030204" pitchFamily="34" charset="0"/>
              </a:rPr>
              <a:t>Mål</a:t>
            </a:r>
            <a:r>
              <a:rPr lang="sv-SE" sz="1100" dirty="0">
                <a:latin typeface="Verdana" panose="020F0502020204030204" pitchFamily="34" charset="0"/>
                <a:ea typeface="Verdana" panose="020F0502020204030204" pitchFamily="34" charset="0"/>
              </a:rPr>
              <a:t>:</a:t>
            </a:r>
          </a:p>
          <a:p>
            <a:pPr marL="171450" indent="-171450">
              <a:buFont typeface="Arial" panose="020B0604020202020204" pitchFamily="34" charset="0"/>
              <a:buChar char="•"/>
            </a:pPr>
            <a:r>
              <a:rPr lang="sv-SE" sz="1100" dirty="0">
                <a:latin typeface="Verdana" panose="020F0502020204030204" pitchFamily="34" charset="0"/>
                <a:ea typeface="Verdana" panose="020F0502020204030204" pitchFamily="34" charset="0"/>
              </a:rPr>
              <a:t>Skapa en nationell struktur för att säkerställa vem som ska få tillgång till ett system (identifiering) och vad de får göra i systemet (auktorisation).</a:t>
            </a:r>
          </a:p>
          <a:p>
            <a:pPr marL="171450" indent="-171450">
              <a:buFont typeface="Arial" panose="020B0604020202020204" pitchFamily="34" charset="0"/>
              <a:buChar char="•"/>
            </a:pPr>
            <a:endParaRPr lang="sv-SE" sz="1100" dirty="0">
              <a:latin typeface="Verdana" panose="020F0502020204030204" pitchFamily="34" charset="0"/>
              <a:ea typeface="Verdana" panose="020F0502020204030204" pitchFamily="34" charset="0"/>
            </a:endParaRPr>
          </a:p>
          <a:p>
            <a:pPr marL="171450" indent="-171450">
              <a:buFont typeface="Arial" panose="020B0604020202020204" pitchFamily="34" charset="0"/>
              <a:buChar char="•"/>
            </a:pPr>
            <a:r>
              <a:rPr lang="sv-SE" sz="1100" dirty="0">
                <a:latin typeface="Verdana" panose="020F0502020204030204" pitchFamily="34" charset="0"/>
                <a:ea typeface="Verdana" panose="020F0502020204030204" pitchFamily="34" charset="0"/>
              </a:rPr>
              <a:t>Etablera en skalbar och effektiv sektorsövergripande modell för identitets- och behörighetshantering.</a:t>
            </a:r>
          </a:p>
          <a:p>
            <a:pPr marL="171450" indent="-171450">
              <a:buFont typeface="Arial" panose="020B0604020202020204" pitchFamily="34" charset="0"/>
              <a:buChar char="•"/>
            </a:pPr>
            <a:endParaRPr lang="sv-SE" sz="1100" dirty="0">
              <a:latin typeface="Verdana" panose="020F0502020204030204" pitchFamily="34" charset="0"/>
              <a:ea typeface="Verdana" panose="020F0502020204030204" pitchFamily="34" charset="0"/>
            </a:endParaRPr>
          </a:p>
          <a:p>
            <a:pPr marL="171450" indent="-171450">
              <a:buFont typeface="Arial" panose="020B0604020202020204" pitchFamily="34" charset="0"/>
              <a:buChar char="•"/>
            </a:pPr>
            <a:r>
              <a:rPr lang="sv-SE" sz="1100" dirty="0">
                <a:latin typeface="Verdana" panose="020F0502020204030204" pitchFamily="34" charset="0"/>
                <a:ea typeface="Verdana" panose="020F0502020204030204" pitchFamily="34" charset="0"/>
              </a:rPr>
              <a:t>Harmonisera dagens sektorsspecifika och fragmenterade lösningar.</a:t>
            </a:r>
          </a:p>
        </p:txBody>
      </p:sp>
      <p:pic>
        <p:nvPicPr>
          <p:cNvPr id="9" name="Bildobjekt 8">
            <a:extLst>
              <a:ext uri="{FF2B5EF4-FFF2-40B4-BE49-F238E27FC236}">
                <a16:creationId xmlns:a16="http://schemas.microsoft.com/office/drawing/2014/main" id="{C14AD750-F14C-63CE-C490-7FA11DD59F6B}"/>
              </a:ext>
            </a:extLst>
          </p:cNvPr>
          <p:cNvPicPr>
            <a:picLocks noChangeAspect="1"/>
          </p:cNvPicPr>
          <p:nvPr/>
        </p:nvPicPr>
        <p:blipFill>
          <a:blip r:embed="rId2"/>
          <a:stretch>
            <a:fillRect/>
          </a:stretch>
        </p:blipFill>
        <p:spPr>
          <a:xfrm>
            <a:off x="5038610" y="2800014"/>
            <a:ext cx="1889396" cy="681532"/>
          </a:xfrm>
          <a:prstGeom prst="rect">
            <a:avLst/>
          </a:prstGeom>
        </p:spPr>
      </p:pic>
    </p:spTree>
    <p:extLst>
      <p:ext uri="{BB962C8B-B14F-4D97-AF65-F5344CB8AC3E}">
        <p14:creationId xmlns:p14="http://schemas.microsoft.com/office/powerpoint/2010/main" val="280135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a:extLst>
              <a:ext uri="{FF2B5EF4-FFF2-40B4-BE49-F238E27FC236}">
                <a16:creationId xmlns:a16="http://schemas.microsoft.com/office/drawing/2014/main" id="{951BE8D2-795E-C7FF-0840-B97AEC01E1F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40212" y="1522730"/>
            <a:ext cx="7113359" cy="3547110"/>
          </a:xfrm>
          <a:prstGeom prst="rect">
            <a:avLst/>
          </a:prstGeom>
          <a:noFill/>
          <a:ln>
            <a:noFill/>
          </a:ln>
        </p:spPr>
      </p:pic>
      <p:sp>
        <p:nvSpPr>
          <p:cNvPr id="8" name="textruta 7">
            <a:extLst>
              <a:ext uri="{FF2B5EF4-FFF2-40B4-BE49-F238E27FC236}">
                <a16:creationId xmlns:a16="http://schemas.microsoft.com/office/drawing/2014/main" id="{3293AFCF-360D-1008-2937-D4FDFE71EEE3}"/>
              </a:ext>
            </a:extLst>
          </p:cNvPr>
          <p:cNvSpPr txBox="1"/>
          <p:nvPr/>
        </p:nvSpPr>
        <p:spPr>
          <a:xfrm>
            <a:off x="442452" y="2477418"/>
            <a:ext cx="3175819" cy="646331"/>
          </a:xfrm>
          <a:prstGeom prst="rect">
            <a:avLst/>
          </a:prstGeom>
          <a:noFill/>
        </p:spPr>
        <p:txBody>
          <a:bodyPr wrap="square">
            <a:spAutoFit/>
          </a:bodyPr>
          <a:lstStyle/>
          <a:p>
            <a:pPr marL="285750" indent="-285750">
              <a:buFont typeface="Arial" panose="020B0604020202020204" pitchFamily="34" charset="0"/>
              <a:buChar char="•"/>
            </a:pPr>
            <a:r>
              <a:rPr lang="sv-SE" dirty="0">
                <a:hlinkClick r:id="rId3"/>
              </a:rPr>
              <a:t>Grundläggande principer för digital samverkan | </a:t>
            </a:r>
            <a:r>
              <a:rPr lang="sv-SE" dirty="0" err="1">
                <a:hlinkClick r:id="rId3"/>
              </a:rPr>
              <a:t>Digg</a:t>
            </a:r>
            <a:endParaRPr lang="sv-SE" dirty="0"/>
          </a:p>
        </p:txBody>
      </p:sp>
      <p:cxnSp>
        <p:nvCxnSpPr>
          <p:cNvPr id="10" name="Rak pilkoppling 9">
            <a:extLst>
              <a:ext uri="{FF2B5EF4-FFF2-40B4-BE49-F238E27FC236}">
                <a16:creationId xmlns:a16="http://schemas.microsoft.com/office/drawing/2014/main" id="{9576BECA-5731-3EC4-98FA-4A0E7344B18A}"/>
              </a:ext>
            </a:extLst>
          </p:cNvPr>
          <p:cNvCxnSpPr>
            <a:cxnSpLocks/>
            <a:stCxn id="8" idx="3"/>
          </p:cNvCxnSpPr>
          <p:nvPr/>
        </p:nvCxnSpPr>
        <p:spPr>
          <a:xfrm>
            <a:off x="3618271" y="2800584"/>
            <a:ext cx="12192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02991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AC778B24-2972-B4BB-ED56-D88B435706D0}"/>
              </a:ext>
            </a:extLst>
          </p:cNvPr>
          <p:cNvSpPr txBox="1"/>
          <p:nvPr/>
        </p:nvSpPr>
        <p:spPr>
          <a:xfrm>
            <a:off x="717452" y="6078974"/>
            <a:ext cx="4608955" cy="369332"/>
          </a:xfrm>
          <a:prstGeom prst="rect">
            <a:avLst/>
          </a:prstGeom>
          <a:noFill/>
        </p:spPr>
        <p:txBody>
          <a:bodyPr wrap="square" rtlCol="0">
            <a:spAutoFit/>
          </a:bodyPr>
          <a:lstStyle/>
          <a:p>
            <a:pPr marL="285750" indent="-285750">
              <a:buFont typeface="Arial" panose="020B0604020202020204" pitchFamily="34" charset="0"/>
              <a:buChar char="•"/>
            </a:pPr>
            <a:r>
              <a:rPr lang="sv-SE" dirty="0">
                <a:hlinkClick r:id="rId2"/>
              </a:rPr>
              <a:t>Identitet- och behörighetshantering | </a:t>
            </a:r>
            <a:r>
              <a:rPr lang="sv-SE" dirty="0" err="1">
                <a:hlinkClick r:id="rId2"/>
              </a:rPr>
              <a:t>Digg</a:t>
            </a:r>
            <a:endParaRPr lang="sv-SE" dirty="0"/>
          </a:p>
        </p:txBody>
      </p:sp>
      <p:pic>
        <p:nvPicPr>
          <p:cNvPr id="3" name="Bildobjekt 2">
            <a:extLst>
              <a:ext uri="{FF2B5EF4-FFF2-40B4-BE49-F238E27FC236}">
                <a16:creationId xmlns:a16="http://schemas.microsoft.com/office/drawing/2014/main" id="{E57D2F71-00B5-1CD1-8896-2ED2C02CC10A}"/>
              </a:ext>
            </a:extLst>
          </p:cNvPr>
          <p:cNvPicPr>
            <a:picLocks noChangeAspect="1"/>
          </p:cNvPicPr>
          <p:nvPr/>
        </p:nvPicPr>
        <p:blipFill>
          <a:blip r:embed="rId3"/>
          <a:stretch>
            <a:fillRect/>
          </a:stretch>
        </p:blipFill>
        <p:spPr>
          <a:xfrm>
            <a:off x="1635659" y="409694"/>
            <a:ext cx="4274013" cy="5493201"/>
          </a:xfrm>
          <a:prstGeom prst="rect">
            <a:avLst/>
          </a:prstGeom>
        </p:spPr>
      </p:pic>
      <p:pic>
        <p:nvPicPr>
          <p:cNvPr id="8" name="Bildobjekt 7">
            <a:extLst>
              <a:ext uri="{FF2B5EF4-FFF2-40B4-BE49-F238E27FC236}">
                <a16:creationId xmlns:a16="http://schemas.microsoft.com/office/drawing/2014/main" id="{806B3F83-2697-4BA5-8C86-39D7730AA9C8}"/>
              </a:ext>
            </a:extLst>
          </p:cNvPr>
          <p:cNvPicPr>
            <a:picLocks noChangeAspect="1"/>
          </p:cNvPicPr>
          <p:nvPr/>
        </p:nvPicPr>
        <p:blipFill>
          <a:blip r:embed="rId4"/>
          <a:stretch>
            <a:fillRect/>
          </a:stretch>
        </p:blipFill>
        <p:spPr>
          <a:xfrm>
            <a:off x="6865596" y="409694"/>
            <a:ext cx="3690745" cy="5493201"/>
          </a:xfrm>
          <a:prstGeom prst="rect">
            <a:avLst/>
          </a:prstGeom>
        </p:spPr>
      </p:pic>
    </p:spTree>
    <p:extLst>
      <p:ext uri="{BB962C8B-B14F-4D97-AF65-F5344CB8AC3E}">
        <p14:creationId xmlns:p14="http://schemas.microsoft.com/office/powerpoint/2010/main" val="825358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03B883F9-7418-037F-9133-B518BE416AD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17317" y="879524"/>
            <a:ext cx="6829425" cy="4930140"/>
          </a:xfrm>
          <a:prstGeom prst="rect">
            <a:avLst/>
          </a:prstGeom>
          <a:noFill/>
        </p:spPr>
      </p:pic>
      <p:sp>
        <p:nvSpPr>
          <p:cNvPr id="5" name="textruta 4">
            <a:extLst>
              <a:ext uri="{FF2B5EF4-FFF2-40B4-BE49-F238E27FC236}">
                <a16:creationId xmlns:a16="http://schemas.microsoft.com/office/drawing/2014/main" id="{4241C761-D435-3F2B-D1EE-133CB5FE9847}"/>
              </a:ext>
            </a:extLst>
          </p:cNvPr>
          <p:cNvSpPr txBox="1"/>
          <p:nvPr/>
        </p:nvSpPr>
        <p:spPr>
          <a:xfrm>
            <a:off x="8278837" y="2589225"/>
            <a:ext cx="2850493" cy="2031325"/>
          </a:xfrm>
          <a:prstGeom prst="rect">
            <a:avLst/>
          </a:prstGeom>
          <a:noFill/>
        </p:spPr>
        <p:txBody>
          <a:bodyPr wrap="square" rtlCol="0">
            <a:spAutoFit/>
          </a:bodyPr>
          <a:lstStyle/>
          <a:p>
            <a:r>
              <a:rPr lang="sv-SE" sz="1800" dirty="0">
                <a:effectLst/>
                <a:latin typeface="Calibri" panose="020F0502020204030204" pitchFamily="34" charset="0"/>
                <a:ea typeface="Times New Roman" panose="02020603050405020304" pitchFamily="18" charset="0"/>
              </a:rPr>
              <a:t>Först brukar vi beskriva rollerna och det distribuerade ansvaret, för att tydliggöra att vi inte bara har en operatör som står för all tillit.</a:t>
            </a:r>
            <a:endParaRPr lang="sv-SE" sz="1800" dirty="0">
              <a:effectLst/>
              <a:latin typeface="Calibri" panose="020F0502020204030204" pitchFamily="34" charset="0"/>
              <a:ea typeface="Calibri" panose="020F0502020204030204" pitchFamily="34" charset="0"/>
            </a:endParaRPr>
          </a:p>
          <a:p>
            <a:endParaRPr lang="sv-SE" dirty="0"/>
          </a:p>
        </p:txBody>
      </p:sp>
    </p:spTree>
    <p:extLst>
      <p:ext uri="{BB962C8B-B14F-4D97-AF65-F5344CB8AC3E}">
        <p14:creationId xmlns:p14="http://schemas.microsoft.com/office/powerpoint/2010/main" val="1046142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a:extLst>
              <a:ext uri="{FF2B5EF4-FFF2-40B4-BE49-F238E27FC236}">
                <a16:creationId xmlns:a16="http://schemas.microsoft.com/office/drawing/2014/main" id="{64F01711-5DE3-5643-72DD-539A73882EE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85582" y="1827335"/>
            <a:ext cx="6824443" cy="2644710"/>
          </a:xfrm>
          <a:prstGeom prst="rect">
            <a:avLst/>
          </a:prstGeom>
          <a:noFill/>
          <a:ln>
            <a:noFill/>
          </a:ln>
        </p:spPr>
      </p:pic>
      <p:sp>
        <p:nvSpPr>
          <p:cNvPr id="3" name="textruta 2">
            <a:extLst>
              <a:ext uri="{FF2B5EF4-FFF2-40B4-BE49-F238E27FC236}">
                <a16:creationId xmlns:a16="http://schemas.microsoft.com/office/drawing/2014/main" id="{34B2D77E-C91C-E219-3017-D6448CC3ED6D}"/>
              </a:ext>
            </a:extLst>
          </p:cNvPr>
          <p:cNvSpPr txBox="1"/>
          <p:nvPr/>
        </p:nvSpPr>
        <p:spPr>
          <a:xfrm>
            <a:off x="8278837" y="2589225"/>
            <a:ext cx="2850493" cy="646331"/>
          </a:xfrm>
          <a:prstGeom prst="rect">
            <a:avLst/>
          </a:prstGeom>
          <a:noFill/>
        </p:spPr>
        <p:txBody>
          <a:bodyPr wrap="square" rtlCol="0">
            <a:spAutoFit/>
          </a:bodyPr>
          <a:lstStyle/>
          <a:p>
            <a:pPr lvl="0"/>
            <a:r>
              <a:rPr lang="sv-SE" sz="1800" dirty="0">
                <a:effectLst/>
                <a:latin typeface="Calibri" panose="020F0502020204030204" pitchFamily="34" charset="0"/>
                <a:ea typeface="Times New Roman" panose="02020603050405020304" pitchFamily="18" charset="0"/>
              </a:rPr>
              <a:t>För att gå in på vilka delar arkitekturen är indelad i</a:t>
            </a:r>
            <a:endParaRPr lang="sv-SE"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369092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F0065040-5F5C-D7CC-D280-83AF09DC783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8481" y="1561807"/>
            <a:ext cx="7857195" cy="3917559"/>
          </a:xfrm>
          <a:prstGeom prst="rect">
            <a:avLst/>
          </a:prstGeom>
          <a:noFill/>
          <a:ln>
            <a:noFill/>
          </a:ln>
        </p:spPr>
      </p:pic>
      <p:sp>
        <p:nvSpPr>
          <p:cNvPr id="4" name="textruta 3">
            <a:extLst>
              <a:ext uri="{FF2B5EF4-FFF2-40B4-BE49-F238E27FC236}">
                <a16:creationId xmlns:a16="http://schemas.microsoft.com/office/drawing/2014/main" id="{87AE9801-4785-BC93-505B-1CC298418ABA}"/>
              </a:ext>
            </a:extLst>
          </p:cNvPr>
          <p:cNvSpPr txBox="1"/>
          <p:nvPr/>
        </p:nvSpPr>
        <p:spPr>
          <a:xfrm>
            <a:off x="8834511" y="3067526"/>
            <a:ext cx="2850493" cy="1477328"/>
          </a:xfrm>
          <a:prstGeom prst="rect">
            <a:avLst/>
          </a:prstGeom>
          <a:noFill/>
        </p:spPr>
        <p:txBody>
          <a:bodyPr wrap="square" rtlCol="0">
            <a:spAutoFit/>
          </a:bodyPr>
          <a:lstStyle/>
          <a:p>
            <a:pPr lvl="0"/>
            <a:r>
              <a:rPr lang="sv-SE" sz="1800" dirty="0">
                <a:effectLst/>
                <a:latin typeface="Calibri" panose="020F0502020204030204" pitchFamily="34" charset="0"/>
                <a:ea typeface="Times New Roman" panose="02020603050405020304" pitchFamily="18" charset="0"/>
              </a:rPr>
              <a:t>Och sen försöka förklara hur de olika delarna kan användas, var för sig eller som helhet för att skapa federativa kontext.</a:t>
            </a:r>
            <a:endParaRPr lang="sv-SE"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214730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atbubbla: rektangel 8">
            <a:extLst>
              <a:ext uri="{FF2B5EF4-FFF2-40B4-BE49-F238E27FC236}">
                <a16:creationId xmlns:a16="http://schemas.microsoft.com/office/drawing/2014/main" id="{4177390B-0450-13C3-D002-836005FD416B}"/>
              </a:ext>
            </a:extLst>
          </p:cNvPr>
          <p:cNvSpPr/>
          <p:nvPr/>
        </p:nvSpPr>
        <p:spPr>
          <a:xfrm>
            <a:off x="6421313" y="2356338"/>
            <a:ext cx="3908473" cy="3857850"/>
          </a:xfrm>
          <a:prstGeom prst="wedgeRectCallout">
            <a:avLst>
              <a:gd name="adj1" fmla="val -56401"/>
              <a:gd name="adj2" fmla="val -23691"/>
            </a:avLst>
          </a:prstGeom>
        </p:spPr>
        <p:style>
          <a:lnRef idx="2">
            <a:schemeClr val="dk1"/>
          </a:lnRef>
          <a:fillRef idx="1">
            <a:schemeClr val="lt1"/>
          </a:fillRef>
          <a:effectRef idx="0">
            <a:schemeClr val="dk1"/>
          </a:effectRef>
          <a:fontRef idx="minor">
            <a:schemeClr val="dk1"/>
          </a:fontRef>
        </p:style>
        <p:txBody>
          <a:bodyPr rtlCol="0" anchor="ctr"/>
          <a:lstStyle/>
          <a:p>
            <a:pPr>
              <a:buNone/>
            </a:pPr>
            <a:r>
              <a:rPr lang="sv-SE" sz="1100" b="1" dirty="0">
                <a:effectLst/>
                <a:latin typeface="Calibri" panose="020F0502020204030204" pitchFamily="34" charset="0"/>
                <a:ea typeface="Calibri" panose="020F0502020204030204" pitchFamily="34" charset="0"/>
                <a:cs typeface="Calibri" panose="020F0502020204030204" pitchFamily="34" charset="0"/>
              </a:rPr>
              <a:t>Mål för digitaliseringspolitik</a:t>
            </a:r>
          </a:p>
          <a:p>
            <a:pPr algn="l">
              <a:buNone/>
            </a:pPr>
            <a:r>
              <a:rPr lang="sv-SE" sz="11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Målet för digitaliseringspolitiken är att Sverige ska vara bäst i världen på att använda digitaliseringens möjligheter.</a:t>
            </a:r>
          </a:p>
          <a:p>
            <a:pPr algn="l">
              <a:buNone/>
            </a:pPr>
            <a:endParaRPr lang="sv-SE" sz="11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l">
              <a:spcAft>
                <a:spcPts val="2100"/>
              </a:spcAft>
              <a:buNone/>
            </a:pPr>
            <a:r>
              <a:rPr lang="sv-SE" sz="11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Under detta mål finns två delmål:</a:t>
            </a:r>
          </a:p>
          <a:p>
            <a:pPr algn="l">
              <a:spcAft>
                <a:spcPts val="2100"/>
              </a:spcAft>
              <a:buNone/>
            </a:pPr>
            <a:r>
              <a:rPr lang="sv-SE" sz="11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Elektroniska kommunikationer ska vara effektiva, säkra och robusta samt tillgodose användarnas behov. Elektroniska kommunikationer ska i första hand tillhandahållas genom en väl fungerande marknad, men staten ska ha ett ansvar på områden där allmänna intressen inte enbart kan tillgodoses av marknaden</a:t>
            </a:r>
          </a:p>
          <a:p>
            <a:pPr algn="l">
              <a:spcAft>
                <a:spcPts val="2100"/>
              </a:spcAft>
              <a:buNone/>
            </a:pPr>
            <a:r>
              <a:rPr lang="sv-SE" sz="11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Sverige ska ha bredband i världsklass. Alla hushåll och företag bör ha goda möjligheter att använda sig av elektroniska samhällstjänster och service via bredband.</a:t>
            </a:r>
          </a:p>
          <a:p>
            <a:pPr algn="l">
              <a:spcAft>
                <a:spcPts val="2100"/>
              </a:spcAft>
            </a:pPr>
            <a:r>
              <a:rPr lang="sv-SE" sz="11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Regeringens mål för digitaliseringen av den offentliga förvaltningen är en enklare vardag för medborgare, en öppnare förvaltning som stöder innovation och delaktighet samt högre kvalitet och effektivitet i verksamheten.</a:t>
            </a:r>
          </a:p>
        </p:txBody>
      </p:sp>
      <p:sp>
        <p:nvSpPr>
          <p:cNvPr id="11" name="textruta 10">
            <a:extLst>
              <a:ext uri="{FF2B5EF4-FFF2-40B4-BE49-F238E27FC236}">
                <a16:creationId xmlns:a16="http://schemas.microsoft.com/office/drawing/2014/main" id="{B226522B-4073-36E4-73C0-0FD6F6A15836}"/>
              </a:ext>
            </a:extLst>
          </p:cNvPr>
          <p:cNvSpPr txBox="1"/>
          <p:nvPr/>
        </p:nvSpPr>
        <p:spPr>
          <a:xfrm>
            <a:off x="2280724" y="1281891"/>
            <a:ext cx="6094826" cy="369332"/>
          </a:xfrm>
          <a:prstGeom prst="rect">
            <a:avLst/>
          </a:prstGeom>
          <a:noFill/>
        </p:spPr>
        <p:txBody>
          <a:bodyPr wrap="square">
            <a:spAutoFit/>
          </a:bodyPr>
          <a:lstStyle/>
          <a:p>
            <a:r>
              <a:rPr lang="sv-SE" dirty="0">
                <a:hlinkClick r:id="rId2"/>
              </a:rPr>
              <a:t>Mål för digitaliseringspolitik - Regeringen.se</a:t>
            </a:r>
            <a:endParaRPr lang="sv-SE" dirty="0"/>
          </a:p>
        </p:txBody>
      </p:sp>
      <p:pic>
        <p:nvPicPr>
          <p:cNvPr id="3" name="Bildobjekt 2">
            <a:extLst>
              <a:ext uri="{FF2B5EF4-FFF2-40B4-BE49-F238E27FC236}">
                <a16:creationId xmlns:a16="http://schemas.microsoft.com/office/drawing/2014/main" id="{631B5B19-67A6-9619-387B-03C43F943CCC}"/>
              </a:ext>
            </a:extLst>
          </p:cNvPr>
          <p:cNvPicPr>
            <a:picLocks noChangeAspect="1"/>
          </p:cNvPicPr>
          <p:nvPr/>
        </p:nvPicPr>
        <p:blipFill>
          <a:blip r:embed="rId3"/>
          <a:stretch>
            <a:fillRect/>
          </a:stretch>
        </p:blipFill>
        <p:spPr>
          <a:xfrm>
            <a:off x="2794133" y="2829454"/>
            <a:ext cx="2534004" cy="819264"/>
          </a:xfrm>
          <a:prstGeom prst="rect">
            <a:avLst/>
          </a:prstGeom>
          <a:ln>
            <a:solidFill>
              <a:schemeClr val="dk1"/>
            </a:solidFill>
          </a:ln>
          <a:effectLst>
            <a:outerShdw blurRad="50800" dist="38100" dir="2700000" algn="tl" rotWithShape="0">
              <a:prstClr val="black">
                <a:alpha val="40000"/>
              </a:prstClr>
            </a:outerShdw>
          </a:effectLst>
        </p:spPr>
      </p:pic>
      <p:pic>
        <p:nvPicPr>
          <p:cNvPr id="6" name="Bildobjekt 5">
            <a:extLst>
              <a:ext uri="{FF2B5EF4-FFF2-40B4-BE49-F238E27FC236}">
                <a16:creationId xmlns:a16="http://schemas.microsoft.com/office/drawing/2014/main" id="{CC3F8C4D-32D0-F92A-D76B-62325D959407}"/>
              </a:ext>
            </a:extLst>
          </p:cNvPr>
          <p:cNvPicPr>
            <a:picLocks noChangeAspect="1"/>
          </p:cNvPicPr>
          <p:nvPr/>
        </p:nvPicPr>
        <p:blipFill>
          <a:blip r:embed="rId4"/>
          <a:stretch>
            <a:fillRect/>
          </a:stretch>
        </p:blipFill>
        <p:spPr>
          <a:xfrm>
            <a:off x="0" y="6313502"/>
            <a:ext cx="1943371" cy="485843"/>
          </a:xfrm>
          <a:prstGeom prst="rect">
            <a:avLst/>
          </a:prstGeom>
        </p:spPr>
      </p:pic>
    </p:spTree>
    <p:extLst>
      <p:ext uri="{BB962C8B-B14F-4D97-AF65-F5344CB8AC3E}">
        <p14:creationId xmlns:p14="http://schemas.microsoft.com/office/powerpoint/2010/main" val="314883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atbubbla: rektangel 8">
            <a:extLst>
              <a:ext uri="{FF2B5EF4-FFF2-40B4-BE49-F238E27FC236}">
                <a16:creationId xmlns:a16="http://schemas.microsoft.com/office/drawing/2014/main" id="{4177390B-0450-13C3-D002-836005FD416B}"/>
              </a:ext>
            </a:extLst>
          </p:cNvPr>
          <p:cNvSpPr/>
          <p:nvPr/>
        </p:nvSpPr>
        <p:spPr>
          <a:xfrm>
            <a:off x="6421313" y="2780038"/>
            <a:ext cx="3908473" cy="1737360"/>
          </a:xfrm>
          <a:prstGeom prst="wedgeRectCallout">
            <a:avLst>
              <a:gd name="adj1" fmla="val -56401"/>
              <a:gd name="adj2" fmla="val -23691"/>
            </a:avLst>
          </a:prstGeom>
        </p:spPr>
        <p:style>
          <a:lnRef idx="2">
            <a:schemeClr val="dk1"/>
          </a:lnRef>
          <a:fillRef idx="1">
            <a:schemeClr val="lt1"/>
          </a:fillRef>
          <a:effectRef idx="0">
            <a:schemeClr val="dk1"/>
          </a:effectRef>
          <a:fontRef idx="minor">
            <a:schemeClr val="dk1"/>
          </a:fontRef>
        </p:style>
        <p:txBody>
          <a:bodyPr rtlCol="0" anchor="ctr"/>
          <a:lstStyle/>
          <a:p>
            <a:pPr>
              <a:buNone/>
            </a:pPr>
            <a:r>
              <a:rPr lang="sv-SE" sz="1100" b="0" i="0" dirty="0">
                <a:solidFill>
                  <a:srgbClr val="000000"/>
                </a:solidFill>
                <a:effectLst/>
                <a:latin typeface="open_sansregular"/>
              </a:rPr>
              <a:t>Det övergripande målet är att Sverige ska vara bäst i världen på att använda digitaliseringens möjligheter. Digitalt kompetenta och trygga människor har möjlighet att driva innovation där målmedveten ledning och infrastruktur är viktiga förutsättningar. För att nå det övergripande målet sätts fem delmål upp om digital kompetens, digital trygghet, digital innovation, digital ledning och </a:t>
            </a:r>
            <a:r>
              <a:rPr lang="sv-SE" sz="1100" b="1" i="0" dirty="0">
                <a:solidFill>
                  <a:srgbClr val="000000"/>
                </a:solidFill>
                <a:effectLst/>
                <a:latin typeface="open_sansregular"/>
              </a:rPr>
              <a:t>digital infrastruktur</a:t>
            </a:r>
            <a:r>
              <a:rPr lang="sv-SE" sz="1100" b="0" i="0" dirty="0">
                <a:solidFill>
                  <a:srgbClr val="000000"/>
                </a:solidFill>
                <a:effectLst/>
                <a:latin typeface="open_sansregular"/>
              </a:rPr>
              <a:t>. Delmålen förklarar hur digitalisering ska kunna bidra till en positiv samhällsutveckling.</a:t>
            </a:r>
            <a:endParaRPr lang="sv-SE" sz="110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 name="textruta 10">
            <a:extLst>
              <a:ext uri="{FF2B5EF4-FFF2-40B4-BE49-F238E27FC236}">
                <a16:creationId xmlns:a16="http://schemas.microsoft.com/office/drawing/2014/main" id="{B226522B-4073-36E4-73C0-0FD6F6A15836}"/>
              </a:ext>
            </a:extLst>
          </p:cNvPr>
          <p:cNvSpPr txBox="1"/>
          <p:nvPr/>
        </p:nvSpPr>
        <p:spPr>
          <a:xfrm>
            <a:off x="2280724" y="1281891"/>
            <a:ext cx="6094826" cy="815608"/>
          </a:xfrm>
          <a:prstGeom prst="rect">
            <a:avLst/>
          </a:prstGeom>
          <a:noFill/>
        </p:spPr>
        <p:txBody>
          <a:bodyPr wrap="square">
            <a:spAutoFit/>
          </a:bodyPr>
          <a:lstStyle/>
          <a:p>
            <a:r>
              <a:rPr lang="sv-SE" sz="1000" b="0" i="0" dirty="0">
                <a:solidFill>
                  <a:srgbClr val="4D4D4D"/>
                </a:solidFill>
                <a:effectLst/>
                <a:latin typeface="open_sansregular"/>
              </a:rPr>
              <a:t>Publicerad </a:t>
            </a:r>
            <a:r>
              <a:rPr lang="sv-SE" sz="1000" dirty="0"/>
              <a:t>18 maj 2017</a:t>
            </a:r>
            <a:endParaRPr lang="sv-SE" sz="1000" dirty="0">
              <a:hlinkClick r:id="rId2"/>
            </a:endParaRPr>
          </a:p>
          <a:p>
            <a:r>
              <a:rPr lang="sv-SE" dirty="0">
                <a:hlinkClick r:id="rId2"/>
              </a:rPr>
              <a:t>För ett hållbart digitaliserat Sverige –en digitaliseringsstrategi - Regeringen.se</a:t>
            </a:r>
            <a:endParaRPr lang="sv-SE" dirty="0"/>
          </a:p>
        </p:txBody>
      </p:sp>
      <p:pic>
        <p:nvPicPr>
          <p:cNvPr id="3" name="Bildobjekt 2">
            <a:extLst>
              <a:ext uri="{FF2B5EF4-FFF2-40B4-BE49-F238E27FC236}">
                <a16:creationId xmlns:a16="http://schemas.microsoft.com/office/drawing/2014/main" id="{631B5B19-67A6-9619-387B-03C43F943CCC}"/>
              </a:ext>
            </a:extLst>
          </p:cNvPr>
          <p:cNvPicPr>
            <a:picLocks noChangeAspect="1"/>
          </p:cNvPicPr>
          <p:nvPr/>
        </p:nvPicPr>
        <p:blipFill>
          <a:blip r:embed="rId3"/>
          <a:stretch>
            <a:fillRect/>
          </a:stretch>
        </p:blipFill>
        <p:spPr>
          <a:xfrm>
            <a:off x="2794133" y="2829454"/>
            <a:ext cx="2534004" cy="819264"/>
          </a:xfrm>
          <a:prstGeom prst="rect">
            <a:avLst/>
          </a:prstGeom>
          <a:ln>
            <a:solidFill>
              <a:schemeClr val="dk1"/>
            </a:solidFill>
          </a:ln>
          <a:effectLst>
            <a:outerShdw blurRad="50800" dist="38100" dir="2700000" algn="tl" rotWithShape="0">
              <a:prstClr val="black">
                <a:alpha val="40000"/>
              </a:prstClr>
            </a:outerShdw>
          </a:effectLst>
        </p:spPr>
      </p:pic>
      <p:pic>
        <p:nvPicPr>
          <p:cNvPr id="6" name="Bildobjekt 5">
            <a:extLst>
              <a:ext uri="{FF2B5EF4-FFF2-40B4-BE49-F238E27FC236}">
                <a16:creationId xmlns:a16="http://schemas.microsoft.com/office/drawing/2014/main" id="{E567E822-F813-AB5F-59BB-2E21C540FD71}"/>
              </a:ext>
            </a:extLst>
          </p:cNvPr>
          <p:cNvPicPr>
            <a:picLocks noChangeAspect="1"/>
          </p:cNvPicPr>
          <p:nvPr/>
        </p:nvPicPr>
        <p:blipFill>
          <a:blip r:embed="rId4"/>
          <a:stretch>
            <a:fillRect/>
          </a:stretch>
        </p:blipFill>
        <p:spPr>
          <a:xfrm>
            <a:off x="78169" y="6317424"/>
            <a:ext cx="5906324" cy="466790"/>
          </a:xfrm>
          <a:prstGeom prst="rect">
            <a:avLst/>
          </a:prstGeom>
        </p:spPr>
      </p:pic>
    </p:spTree>
    <p:extLst>
      <p:ext uri="{BB962C8B-B14F-4D97-AF65-F5344CB8AC3E}">
        <p14:creationId xmlns:p14="http://schemas.microsoft.com/office/powerpoint/2010/main" val="479030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atbubbla: rektangel 8">
            <a:extLst>
              <a:ext uri="{FF2B5EF4-FFF2-40B4-BE49-F238E27FC236}">
                <a16:creationId xmlns:a16="http://schemas.microsoft.com/office/drawing/2014/main" id="{4177390B-0450-13C3-D002-836005FD416B}"/>
              </a:ext>
            </a:extLst>
          </p:cNvPr>
          <p:cNvSpPr/>
          <p:nvPr/>
        </p:nvSpPr>
        <p:spPr>
          <a:xfrm>
            <a:off x="6421313" y="2060537"/>
            <a:ext cx="3908473" cy="3805690"/>
          </a:xfrm>
          <a:prstGeom prst="wedgeRectCallout">
            <a:avLst>
              <a:gd name="adj1" fmla="val -56401"/>
              <a:gd name="adj2" fmla="val -23691"/>
            </a:avLst>
          </a:prstGeom>
        </p:spPr>
        <p:style>
          <a:lnRef idx="2">
            <a:schemeClr val="dk1"/>
          </a:lnRef>
          <a:fillRef idx="1">
            <a:schemeClr val="lt1"/>
          </a:fillRef>
          <a:effectRef idx="0">
            <a:schemeClr val="dk1"/>
          </a:effectRef>
          <a:fontRef idx="minor">
            <a:schemeClr val="dk1"/>
          </a:fontRef>
        </p:style>
        <p:txBody>
          <a:bodyPr rtlCol="0" anchor="ctr"/>
          <a:lstStyle/>
          <a:p>
            <a:pPr>
              <a:buNone/>
            </a:pPr>
            <a:r>
              <a:rPr lang="sv-SE" sz="1100" dirty="0">
                <a:effectLst/>
                <a:latin typeface="Calibri" panose="020F0502020204030204" pitchFamily="34" charset="0"/>
                <a:ea typeface="Calibri" panose="020F0502020204030204" pitchFamily="34" charset="0"/>
                <a:cs typeface="Calibri" panose="020F0502020204030204" pitchFamily="34" charset="0"/>
              </a:rPr>
              <a:t>Den nationella strategin för cybersäkerhet utgår från nationella behov och från NIS 2-direktivet och dess allriskperspektiv för att hantera en bredd av utmaningar. I strategin redogörs för ett antal hot och sårbarheter som påverkar Sveriges cybersäkerhet.</a:t>
            </a:r>
          </a:p>
          <a:p>
            <a:pPr>
              <a:buNone/>
            </a:pPr>
            <a:endParaRPr lang="sv-SE" sz="1100" dirty="0">
              <a:effectLst/>
              <a:latin typeface="Calibri" panose="020F0502020204030204" pitchFamily="34" charset="0"/>
              <a:ea typeface="Calibri" panose="020F0502020204030204" pitchFamily="34" charset="0"/>
              <a:cs typeface="Calibri" panose="020F0502020204030204" pitchFamily="34" charset="0"/>
            </a:endParaRPr>
          </a:p>
          <a:p>
            <a:pPr>
              <a:buNone/>
            </a:pPr>
            <a:r>
              <a:rPr lang="sv-SE" sz="1100" dirty="0">
                <a:effectLst/>
                <a:latin typeface="Calibri" panose="020F0502020204030204" pitchFamily="34" charset="0"/>
                <a:ea typeface="Calibri" panose="020F0502020204030204" pitchFamily="34" charset="0"/>
                <a:cs typeface="Calibri" panose="020F0502020204030204" pitchFamily="34" charset="0"/>
              </a:rPr>
              <a:t>Strategin utgår från tre pelare som anger inriktning för Sveriges cybersäkerhetsarbete:</a:t>
            </a:r>
          </a:p>
          <a:p>
            <a:pPr>
              <a:buNone/>
            </a:pPr>
            <a:endParaRPr lang="sv-SE" sz="1100" dirty="0">
              <a:effectLst/>
              <a:latin typeface="Calibri" panose="020F0502020204030204" pitchFamily="34" charset="0"/>
              <a:ea typeface="Calibri" panose="020F0502020204030204" pitchFamily="34" charset="0"/>
              <a:cs typeface="Calibri" panose="020F0502020204030204" pitchFamily="34" charset="0"/>
            </a:endParaRPr>
          </a:p>
          <a:p>
            <a:pPr>
              <a:buNone/>
            </a:pPr>
            <a:r>
              <a:rPr lang="sv-SE" sz="1100" b="1" dirty="0">
                <a:effectLst/>
                <a:latin typeface="Calibri" panose="020F0502020204030204" pitchFamily="34" charset="0"/>
                <a:ea typeface="Calibri" panose="020F0502020204030204" pitchFamily="34" charset="0"/>
                <a:cs typeface="Calibri" panose="020F0502020204030204" pitchFamily="34" charset="0"/>
              </a:rPr>
              <a:t>pelare A</a:t>
            </a:r>
            <a:r>
              <a:rPr lang="sv-SE" sz="1100" dirty="0">
                <a:effectLst/>
                <a:latin typeface="Calibri" panose="020F0502020204030204" pitchFamily="34" charset="0"/>
                <a:ea typeface="Calibri" panose="020F0502020204030204" pitchFamily="34" charset="0"/>
                <a:cs typeface="Calibri" panose="020F0502020204030204" pitchFamily="34" charset="0"/>
              </a:rPr>
              <a:t>: Systematiskt och effektivt cybersäkerhetsarbete,</a:t>
            </a:r>
          </a:p>
          <a:p>
            <a:pPr>
              <a:buNone/>
            </a:pPr>
            <a:r>
              <a:rPr lang="sv-SE" sz="1100" b="1" dirty="0">
                <a:effectLst/>
                <a:latin typeface="Calibri" panose="020F0502020204030204" pitchFamily="34" charset="0"/>
                <a:ea typeface="Calibri" panose="020F0502020204030204" pitchFamily="34" charset="0"/>
                <a:cs typeface="Calibri" panose="020F0502020204030204" pitchFamily="34" charset="0"/>
              </a:rPr>
              <a:t>pelare B: </a:t>
            </a:r>
            <a:r>
              <a:rPr lang="sv-SE" sz="1100" dirty="0">
                <a:effectLst/>
                <a:latin typeface="Calibri" panose="020F0502020204030204" pitchFamily="34" charset="0"/>
                <a:ea typeface="Calibri" panose="020F0502020204030204" pitchFamily="34" charset="0"/>
                <a:cs typeface="Calibri" panose="020F0502020204030204" pitchFamily="34" charset="0"/>
              </a:rPr>
              <a:t>Utvecklad kunskap och kompetensutveckling inom</a:t>
            </a:r>
          </a:p>
          <a:p>
            <a:pPr>
              <a:buNone/>
            </a:pPr>
            <a:r>
              <a:rPr lang="sv-SE" sz="1100" dirty="0">
                <a:effectLst/>
                <a:latin typeface="Calibri" panose="020F0502020204030204" pitchFamily="34" charset="0"/>
                <a:ea typeface="Calibri" panose="020F0502020204030204" pitchFamily="34" charset="0"/>
                <a:cs typeface="Calibri" panose="020F0502020204030204" pitchFamily="34" charset="0"/>
              </a:rPr>
              <a:t>cybersäkerhet, och</a:t>
            </a:r>
          </a:p>
          <a:p>
            <a:pPr>
              <a:buNone/>
            </a:pPr>
            <a:r>
              <a:rPr lang="sv-SE" sz="1100" b="1" dirty="0">
                <a:effectLst/>
                <a:latin typeface="Calibri" panose="020F0502020204030204" pitchFamily="34" charset="0"/>
                <a:ea typeface="Calibri" panose="020F0502020204030204" pitchFamily="34" charset="0"/>
                <a:cs typeface="Calibri" panose="020F0502020204030204" pitchFamily="34" charset="0"/>
              </a:rPr>
              <a:t>pelare C: </a:t>
            </a:r>
            <a:r>
              <a:rPr lang="sv-SE" sz="1100" dirty="0">
                <a:effectLst/>
                <a:latin typeface="Calibri" panose="020F0502020204030204" pitchFamily="34" charset="0"/>
                <a:ea typeface="Calibri" panose="020F0502020204030204" pitchFamily="34" charset="0"/>
                <a:cs typeface="Calibri" panose="020F0502020204030204" pitchFamily="34" charset="0"/>
              </a:rPr>
              <a:t>Förmåga att förhindra och hantera </a:t>
            </a:r>
            <a:r>
              <a:rPr lang="sv-SE" sz="1100" dirty="0" err="1">
                <a:effectLst/>
                <a:latin typeface="Calibri" panose="020F0502020204030204" pitchFamily="34" charset="0"/>
                <a:ea typeface="Calibri" panose="020F0502020204030204" pitchFamily="34" charset="0"/>
                <a:cs typeface="Calibri" panose="020F0502020204030204" pitchFamily="34" charset="0"/>
              </a:rPr>
              <a:t>cybersäkerhets-incidenter</a:t>
            </a:r>
            <a:r>
              <a:rPr lang="sv-SE" sz="1100" dirty="0">
                <a:effectLst/>
                <a:latin typeface="Calibri" panose="020F0502020204030204" pitchFamily="34" charset="0"/>
                <a:ea typeface="Calibri" panose="020F0502020204030204" pitchFamily="34" charset="0"/>
                <a:cs typeface="Calibri" panose="020F0502020204030204" pitchFamily="34" charset="0"/>
              </a:rPr>
              <a:t>.</a:t>
            </a:r>
          </a:p>
          <a:p>
            <a:pPr>
              <a:buNone/>
            </a:pPr>
            <a:endParaRPr lang="sv-SE" sz="1100" dirty="0">
              <a:effectLst/>
              <a:latin typeface="Calibri" panose="020F0502020204030204" pitchFamily="34" charset="0"/>
              <a:ea typeface="Calibri" panose="020F0502020204030204" pitchFamily="34" charset="0"/>
              <a:cs typeface="Calibri" panose="020F0502020204030204" pitchFamily="34" charset="0"/>
            </a:endParaRPr>
          </a:p>
          <a:p>
            <a:pPr>
              <a:buNone/>
            </a:pPr>
            <a:r>
              <a:rPr lang="sv-SE" sz="1100" dirty="0">
                <a:effectLst/>
                <a:latin typeface="Calibri" panose="020F0502020204030204" pitchFamily="34" charset="0"/>
                <a:ea typeface="Calibri" panose="020F0502020204030204" pitchFamily="34" charset="0"/>
                <a:cs typeface="Calibri" panose="020F0502020204030204" pitchFamily="34" charset="0"/>
              </a:rPr>
              <a:t>Strategin innehåller därtill mål som tar sikte på ett antal områden för att åstadkomma förflyttningar under strategins löptid och bemöta de hot och sårbarheter som redogjorts för i strategin.</a:t>
            </a:r>
          </a:p>
          <a:p>
            <a:pPr>
              <a:buNone/>
            </a:pPr>
            <a:endParaRPr lang="sv-SE" sz="1100" dirty="0">
              <a:effectLst/>
              <a:latin typeface="Calibri" panose="020F0502020204030204" pitchFamily="34" charset="0"/>
              <a:ea typeface="Calibri" panose="020F0502020204030204" pitchFamily="34" charset="0"/>
              <a:cs typeface="Calibri" panose="020F0502020204030204" pitchFamily="34" charset="0"/>
            </a:endParaRPr>
          </a:p>
          <a:p>
            <a:pPr>
              <a:buNone/>
            </a:pPr>
            <a:r>
              <a:rPr lang="sv-SE" sz="1100" dirty="0">
                <a:effectLst/>
                <a:latin typeface="Calibri" panose="020F0502020204030204" pitchFamily="34" charset="0"/>
                <a:ea typeface="Calibri" panose="020F0502020204030204" pitchFamily="34" charset="0"/>
                <a:cs typeface="Calibri" panose="020F0502020204030204" pitchFamily="34" charset="0"/>
              </a:rPr>
              <a:t>Till strategin kopplas bland annat en handlingsplan (bilaga 1) med ett antal aktiviteter som svarar mot regeringens inriktning och kraven i NIS 2-direktivet. Handlingsplanen kommer att uppdateras löpande.</a:t>
            </a:r>
            <a:endParaRPr lang="sv-SE" sz="110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 name="textruta 10">
            <a:extLst>
              <a:ext uri="{FF2B5EF4-FFF2-40B4-BE49-F238E27FC236}">
                <a16:creationId xmlns:a16="http://schemas.microsoft.com/office/drawing/2014/main" id="{B226522B-4073-36E4-73C0-0FD6F6A15836}"/>
              </a:ext>
            </a:extLst>
          </p:cNvPr>
          <p:cNvSpPr txBox="1"/>
          <p:nvPr/>
        </p:nvSpPr>
        <p:spPr>
          <a:xfrm>
            <a:off x="2280724" y="1281891"/>
            <a:ext cx="6094826" cy="815608"/>
          </a:xfrm>
          <a:prstGeom prst="rect">
            <a:avLst/>
          </a:prstGeom>
          <a:noFill/>
        </p:spPr>
        <p:txBody>
          <a:bodyPr wrap="square">
            <a:spAutoFit/>
          </a:bodyPr>
          <a:lstStyle/>
          <a:p>
            <a:r>
              <a:rPr lang="sv-SE" sz="1000" b="0" i="0" dirty="0">
                <a:solidFill>
                  <a:srgbClr val="4D4D4D"/>
                </a:solidFill>
                <a:effectLst/>
                <a:latin typeface="open_sansregular"/>
              </a:rPr>
              <a:t>Publicerad </a:t>
            </a:r>
            <a:r>
              <a:rPr lang="sv-SE" sz="1000" dirty="0"/>
              <a:t>20 mars 2025</a:t>
            </a:r>
            <a:endParaRPr lang="sv-SE" sz="1000" dirty="0">
              <a:hlinkClick r:id="rId2"/>
            </a:endParaRPr>
          </a:p>
          <a:p>
            <a:r>
              <a:rPr lang="sv-SE" dirty="0">
                <a:hlinkClick r:id="rId2"/>
              </a:rPr>
              <a:t>Nationell strategi för cybersäkerhet 2025–2029 - Regeringen.se</a:t>
            </a:r>
            <a:endParaRPr lang="sv-SE" dirty="0"/>
          </a:p>
        </p:txBody>
      </p:sp>
      <p:pic>
        <p:nvPicPr>
          <p:cNvPr id="3" name="Bildobjekt 2">
            <a:extLst>
              <a:ext uri="{FF2B5EF4-FFF2-40B4-BE49-F238E27FC236}">
                <a16:creationId xmlns:a16="http://schemas.microsoft.com/office/drawing/2014/main" id="{631B5B19-67A6-9619-387B-03C43F943CCC}"/>
              </a:ext>
            </a:extLst>
          </p:cNvPr>
          <p:cNvPicPr>
            <a:picLocks noChangeAspect="1"/>
          </p:cNvPicPr>
          <p:nvPr/>
        </p:nvPicPr>
        <p:blipFill>
          <a:blip r:embed="rId3"/>
          <a:stretch>
            <a:fillRect/>
          </a:stretch>
        </p:blipFill>
        <p:spPr>
          <a:xfrm>
            <a:off x="2794133" y="2829454"/>
            <a:ext cx="2534004" cy="819264"/>
          </a:xfrm>
          <a:prstGeom prst="rect">
            <a:avLst/>
          </a:prstGeom>
          <a:ln>
            <a:solidFill>
              <a:schemeClr val="dk1"/>
            </a:solidFill>
          </a:ln>
          <a:effectLst>
            <a:outerShdw blurRad="50800" dist="38100" dir="2700000" algn="tl" rotWithShape="0">
              <a:prstClr val="black">
                <a:alpha val="40000"/>
              </a:prstClr>
            </a:outerShdw>
          </a:effectLst>
        </p:spPr>
      </p:pic>
      <p:pic>
        <p:nvPicPr>
          <p:cNvPr id="6" name="Bildobjekt 5">
            <a:extLst>
              <a:ext uri="{FF2B5EF4-FFF2-40B4-BE49-F238E27FC236}">
                <a16:creationId xmlns:a16="http://schemas.microsoft.com/office/drawing/2014/main" id="{AEFB0505-3C40-E885-18CB-6F8F6511D47F}"/>
              </a:ext>
            </a:extLst>
          </p:cNvPr>
          <p:cNvPicPr>
            <a:picLocks noChangeAspect="1"/>
          </p:cNvPicPr>
          <p:nvPr/>
        </p:nvPicPr>
        <p:blipFill>
          <a:blip r:embed="rId4"/>
          <a:stretch>
            <a:fillRect/>
          </a:stretch>
        </p:blipFill>
        <p:spPr>
          <a:xfrm>
            <a:off x="164995" y="5866227"/>
            <a:ext cx="6706536" cy="847843"/>
          </a:xfrm>
          <a:prstGeom prst="rect">
            <a:avLst/>
          </a:prstGeom>
        </p:spPr>
      </p:pic>
    </p:spTree>
    <p:extLst>
      <p:ext uri="{BB962C8B-B14F-4D97-AF65-F5344CB8AC3E}">
        <p14:creationId xmlns:p14="http://schemas.microsoft.com/office/powerpoint/2010/main" val="1097395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2FA02A91-F90D-B088-2BB6-A6E3DBDA8746}"/>
              </a:ext>
            </a:extLst>
          </p:cNvPr>
          <p:cNvPicPr>
            <a:picLocks noChangeAspect="1"/>
          </p:cNvPicPr>
          <p:nvPr/>
        </p:nvPicPr>
        <p:blipFill>
          <a:blip r:embed="rId2"/>
          <a:stretch>
            <a:fillRect/>
          </a:stretch>
        </p:blipFill>
        <p:spPr>
          <a:xfrm>
            <a:off x="8253512" y="2574280"/>
            <a:ext cx="2734057" cy="590632"/>
          </a:xfrm>
          <a:prstGeom prst="rect">
            <a:avLst/>
          </a:prstGeom>
          <a:ln>
            <a:solidFill>
              <a:schemeClr val="dk1"/>
            </a:solidFill>
          </a:ln>
          <a:effectLst>
            <a:outerShdw blurRad="50800" dist="38100" dir="2700000" algn="tl" rotWithShape="0">
              <a:prstClr val="black">
                <a:alpha val="40000"/>
              </a:prstClr>
            </a:outerShdw>
          </a:effectLst>
        </p:spPr>
      </p:pic>
      <p:sp>
        <p:nvSpPr>
          <p:cNvPr id="11" name="textruta 10">
            <a:extLst>
              <a:ext uri="{FF2B5EF4-FFF2-40B4-BE49-F238E27FC236}">
                <a16:creationId xmlns:a16="http://schemas.microsoft.com/office/drawing/2014/main" id="{B226522B-4073-36E4-73C0-0FD6F6A15836}"/>
              </a:ext>
            </a:extLst>
          </p:cNvPr>
          <p:cNvSpPr txBox="1"/>
          <p:nvPr/>
        </p:nvSpPr>
        <p:spPr>
          <a:xfrm>
            <a:off x="2280724" y="1281891"/>
            <a:ext cx="6094826" cy="1092607"/>
          </a:xfrm>
          <a:prstGeom prst="rect">
            <a:avLst/>
          </a:prstGeom>
          <a:noFill/>
        </p:spPr>
        <p:txBody>
          <a:bodyPr wrap="square">
            <a:spAutoFit/>
          </a:bodyPr>
          <a:lstStyle/>
          <a:p>
            <a:r>
              <a:rPr lang="sv-SE" sz="1000" b="0" i="0" dirty="0">
                <a:solidFill>
                  <a:srgbClr val="4D4D4D"/>
                </a:solidFill>
                <a:effectLst/>
                <a:latin typeface="open_sansregular"/>
              </a:rPr>
              <a:t>Publicerad </a:t>
            </a:r>
            <a:r>
              <a:rPr lang="sv-SE" sz="1000" dirty="0"/>
              <a:t>20 september 2024</a:t>
            </a:r>
          </a:p>
          <a:p>
            <a:r>
              <a:rPr lang="sv-SE" dirty="0">
                <a:hlinkClick r:id="rId3"/>
              </a:rPr>
              <a:t>Uppdrag till Myndigheten för Digital förvaltning att utreda hur Sveriges digitala infrastruktur bör utvecklas och förvaltas - Regeringen.se</a:t>
            </a:r>
            <a:endParaRPr lang="sv-SE" dirty="0"/>
          </a:p>
        </p:txBody>
      </p:sp>
      <p:pic>
        <p:nvPicPr>
          <p:cNvPr id="2" name="Bildobjekt 1">
            <a:extLst>
              <a:ext uri="{FF2B5EF4-FFF2-40B4-BE49-F238E27FC236}">
                <a16:creationId xmlns:a16="http://schemas.microsoft.com/office/drawing/2014/main" id="{ABF32515-C88A-C1DC-F12B-6F89E16A7642}"/>
              </a:ext>
            </a:extLst>
          </p:cNvPr>
          <p:cNvPicPr>
            <a:picLocks noChangeAspect="1"/>
          </p:cNvPicPr>
          <p:nvPr/>
        </p:nvPicPr>
        <p:blipFill>
          <a:blip r:embed="rId4"/>
          <a:stretch>
            <a:fillRect/>
          </a:stretch>
        </p:blipFill>
        <p:spPr>
          <a:xfrm>
            <a:off x="1943037" y="2468878"/>
            <a:ext cx="2534004" cy="819264"/>
          </a:xfrm>
          <a:prstGeom prst="rect">
            <a:avLst/>
          </a:prstGeom>
          <a:ln>
            <a:solidFill>
              <a:schemeClr val="dk1"/>
            </a:solidFill>
          </a:ln>
          <a:effectLst>
            <a:outerShdw blurRad="50800" dist="38100" dir="2700000" algn="tl" rotWithShape="0">
              <a:prstClr val="black">
                <a:alpha val="40000"/>
              </a:prstClr>
            </a:outerShdw>
          </a:effectLst>
        </p:spPr>
      </p:pic>
      <p:cxnSp>
        <p:nvCxnSpPr>
          <p:cNvPr id="4" name="Rak pilkoppling 3">
            <a:extLst>
              <a:ext uri="{FF2B5EF4-FFF2-40B4-BE49-F238E27FC236}">
                <a16:creationId xmlns:a16="http://schemas.microsoft.com/office/drawing/2014/main" id="{F5B00770-BD6C-A10D-8B96-F2F45FC8C8F2}"/>
              </a:ext>
            </a:extLst>
          </p:cNvPr>
          <p:cNvCxnSpPr>
            <a:stCxn id="2" idx="3"/>
            <a:endCxn id="7" idx="1"/>
          </p:cNvCxnSpPr>
          <p:nvPr/>
        </p:nvCxnSpPr>
        <p:spPr>
          <a:xfrm flipV="1">
            <a:off x="4477041" y="2869596"/>
            <a:ext cx="3776471" cy="891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 name="Rektangel 4">
            <a:extLst>
              <a:ext uri="{FF2B5EF4-FFF2-40B4-BE49-F238E27FC236}">
                <a16:creationId xmlns:a16="http://schemas.microsoft.com/office/drawing/2014/main" id="{C5DCBE52-7568-5E2E-35E4-942B17CF4C58}"/>
              </a:ext>
            </a:extLst>
          </p:cNvPr>
          <p:cNvSpPr/>
          <p:nvPr/>
        </p:nvSpPr>
        <p:spPr>
          <a:xfrm>
            <a:off x="5408673" y="2306885"/>
            <a:ext cx="1913206" cy="112211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l">
              <a:buNone/>
            </a:pPr>
            <a:r>
              <a:rPr lang="sv-SE" sz="1000" b="0" i="0" dirty="0">
                <a:solidFill>
                  <a:srgbClr val="000000"/>
                </a:solidFill>
                <a:effectLst/>
                <a:latin typeface="open_sanslight"/>
              </a:rPr>
              <a:t>Regeringen ger Myndigheten för digital förvaltning (</a:t>
            </a:r>
            <a:r>
              <a:rPr lang="sv-SE" sz="1000" b="0" i="0" dirty="0" err="1">
                <a:solidFill>
                  <a:srgbClr val="000000"/>
                </a:solidFill>
                <a:effectLst/>
                <a:latin typeface="open_sanslight"/>
              </a:rPr>
              <a:t>Digg</a:t>
            </a:r>
            <a:r>
              <a:rPr lang="sv-SE" sz="1000" b="0" i="0" dirty="0">
                <a:solidFill>
                  <a:srgbClr val="000000"/>
                </a:solidFill>
                <a:effectLst/>
                <a:latin typeface="open_sanslight"/>
              </a:rPr>
              <a:t>) i uppdrag att utreda hur Ena – Sveriges digitala infrastruktur bör utvecklas och förvaltas fram till och med 2030.</a:t>
            </a:r>
            <a:endParaRPr lang="sv-SE" sz="10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Rektangel 9">
            <a:extLst>
              <a:ext uri="{FF2B5EF4-FFF2-40B4-BE49-F238E27FC236}">
                <a16:creationId xmlns:a16="http://schemas.microsoft.com/office/drawing/2014/main" id="{D64EA2D5-F76B-F1DB-B9C8-3C104AB3ADF7}"/>
              </a:ext>
            </a:extLst>
          </p:cNvPr>
          <p:cNvSpPr/>
          <p:nvPr/>
        </p:nvSpPr>
        <p:spPr>
          <a:xfrm>
            <a:off x="8225726" y="3460228"/>
            <a:ext cx="3269587" cy="3130061"/>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l">
              <a:spcAft>
                <a:spcPts val="1232"/>
              </a:spcAft>
              <a:buNone/>
            </a:pPr>
            <a:r>
              <a:rPr lang="sv-SE" sz="1050" b="1" i="0" dirty="0">
                <a:solidFill>
                  <a:srgbClr val="000000"/>
                </a:solidFill>
                <a:effectLst/>
                <a:latin typeface="open_sanssemibold"/>
              </a:rPr>
              <a:t>Bakgrund</a:t>
            </a:r>
          </a:p>
          <a:p>
            <a:pPr algn="l">
              <a:spcAft>
                <a:spcPts val="1050"/>
              </a:spcAft>
              <a:buNone/>
            </a:pPr>
            <a:r>
              <a:rPr lang="sv-SE" sz="1050" b="0" i="0" dirty="0">
                <a:solidFill>
                  <a:srgbClr val="000000"/>
                </a:solidFill>
                <a:effectLst/>
                <a:latin typeface="open_sansregular"/>
              </a:rPr>
              <a:t>Ena – Sveriges digitala infrastruktur (Ena), är ett samlingsnamn för olika system, komponenter och standarder som gör det möjligt för den offentliga förvaltningen att dela digital information</a:t>
            </a:r>
          </a:p>
          <a:p>
            <a:pPr marL="171450" indent="-171450" algn="l">
              <a:spcAft>
                <a:spcPts val="575"/>
              </a:spcAft>
              <a:buFont typeface="Arial" panose="020B0604020202020204" pitchFamily="34" charset="0"/>
              <a:buChar char="•"/>
            </a:pPr>
            <a:r>
              <a:rPr lang="sv-SE" sz="1050" b="0" i="0" dirty="0">
                <a:solidFill>
                  <a:srgbClr val="000000"/>
                </a:solidFill>
                <a:effectLst/>
                <a:latin typeface="open_sansregular"/>
              </a:rPr>
              <a:t>till medborgare, företag och organisationer, med hjälp av t.ex. systemen Digital post, Mina ombud och Mina ärenden</a:t>
            </a:r>
          </a:p>
          <a:p>
            <a:pPr marL="171450" indent="-171450" algn="l">
              <a:spcAft>
                <a:spcPts val="575"/>
              </a:spcAft>
              <a:buFont typeface="Arial" panose="020B0604020202020204" pitchFamily="34" charset="0"/>
              <a:buChar char="•"/>
            </a:pPr>
            <a:r>
              <a:rPr lang="sv-SE" sz="1050" b="0" i="0" dirty="0">
                <a:solidFill>
                  <a:srgbClr val="000000"/>
                </a:solidFill>
                <a:effectLst/>
                <a:latin typeface="open_sansregular"/>
              </a:rPr>
              <a:t>med andra myndigheter inom Sverige och inom EU, t.ex. med hjälp av systemen Säker digital kommunikation (SDK) och Single Digital Gateway (SDG) och Ramverket för grunddatadomäner</a:t>
            </a:r>
          </a:p>
          <a:p>
            <a:pPr marL="171450" indent="-171450" algn="l">
              <a:spcAft>
                <a:spcPts val="1050"/>
              </a:spcAft>
              <a:buFont typeface="Arial" panose="020B0604020202020204" pitchFamily="34" charset="0"/>
              <a:buChar char="•"/>
            </a:pPr>
            <a:r>
              <a:rPr lang="sv-SE" sz="1050" b="0" i="0" dirty="0">
                <a:solidFill>
                  <a:srgbClr val="000000"/>
                </a:solidFill>
                <a:effectLst/>
                <a:latin typeface="open_sansregular"/>
              </a:rPr>
              <a:t>med rätt behörighet och säkerhetsnivå, t.ex. med hjälp av systemen </a:t>
            </a:r>
            <a:r>
              <a:rPr lang="sv-SE" sz="1050" b="1" i="0" dirty="0">
                <a:solidFill>
                  <a:srgbClr val="000000"/>
                </a:solidFill>
                <a:effectLst/>
                <a:latin typeface="open_sansregular"/>
              </a:rPr>
              <a:t>Digital identitet och Auktorisation.</a:t>
            </a:r>
          </a:p>
        </p:txBody>
      </p:sp>
      <p:pic>
        <p:nvPicPr>
          <p:cNvPr id="14" name="Bildobjekt 13">
            <a:extLst>
              <a:ext uri="{FF2B5EF4-FFF2-40B4-BE49-F238E27FC236}">
                <a16:creationId xmlns:a16="http://schemas.microsoft.com/office/drawing/2014/main" id="{1E6EB4DB-4B61-DC0F-759A-5839B7BBE599}"/>
              </a:ext>
            </a:extLst>
          </p:cNvPr>
          <p:cNvPicPr>
            <a:picLocks noChangeAspect="1"/>
          </p:cNvPicPr>
          <p:nvPr/>
        </p:nvPicPr>
        <p:blipFill>
          <a:blip r:embed="rId5"/>
          <a:stretch>
            <a:fillRect/>
          </a:stretch>
        </p:blipFill>
        <p:spPr>
          <a:xfrm>
            <a:off x="110964" y="6315727"/>
            <a:ext cx="6849431" cy="409632"/>
          </a:xfrm>
          <a:prstGeom prst="rect">
            <a:avLst/>
          </a:prstGeom>
        </p:spPr>
      </p:pic>
    </p:spTree>
    <p:extLst>
      <p:ext uri="{BB962C8B-B14F-4D97-AF65-F5344CB8AC3E}">
        <p14:creationId xmlns:p14="http://schemas.microsoft.com/office/powerpoint/2010/main" val="315647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ruta 10">
            <a:extLst>
              <a:ext uri="{FF2B5EF4-FFF2-40B4-BE49-F238E27FC236}">
                <a16:creationId xmlns:a16="http://schemas.microsoft.com/office/drawing/2014/main" id="{B226522B-4073-36E4-73C0-0FD6F6A15836}"/>
              </a:ext>
            </a:extLst>
          </p:cNvPr>
          <p:cNvSpPr txBox="1"/>
          <p:nvPr/>
        </p:nvSpPr>
        <p:spPr>
          <a:xfrm>
            <a:off x="2280724" y="1281891"/>
            <a:ext cx="6094826" cy="800219"/>
          </a:xfrm>
          <a:prstGeom prst="rect">
            <a:avLst/>
          </a:prstGeom>
          <a:noFill/>
        </p:spPr>
        <p:txBody>
          <a:bodyPr wrap="square">
            <a:spAutoFit/>
          </a:bodyPr>
          <a:lstStyle/>
          <a:p>
            <a:r>
              <a:rPr lang="sv-SE" sz="1000" b="0" i="0" dirty="0">
                <a:solidFill>
                  <a:srgbClr val="4D4D4D"/>
                </a:solidFill>
                <a:effectLst/>
                <a:latin typeface="open_sansregular"/>
              </a:rPr>
              <a:t>Publicerad </a:t>
            </a:r>
            <a:r>
              <a:rPr lang="sv-SE" sz="1000" dirty="0"/>
              <a:t>03 februari 2025</a:t>
            </a:r>
          </a:p>
          <a:p>
            <a:r>
              <a:rPr lang="sv-SE" dirty="0">
                <a:hlinkClick r:id="rId2"/>
              </a:rPr>
              <a:t>Civilministern har tagit emot en färdplan för Sveriges digitala infrastruktur - Regeringen.se</a:t>
            </a:r>
            <a:endParaRPr lang="sv-SE" dirty="0"/>
          </a:p>
        </p:txBody>
      </p:sp>
      <p:pic>
        <p:nvPicPr>
          <p:cNvPr id="2" name="Bildobjekt 1">
            <a:extLst>
              <a:ext uri="{FF2B5EF4-FFF2-40B4-BE49-F238E27FC236}">
                <a16:creationId xmlns:a16="http://schemas.microsoft.com/office/drawing/2014/main" id="{ABF32515-C88A-C1DC-F12B-6F89E16A7642}"/>
              </a:ext>
            </a:extLst>
          </p:cNvPr>
          <p:cNvPicPr>
            <a:picLocks noChangeAspect="1"/>
          </p:cNvPicPr>
          <p:nvPr/>
        </p:nvPicPr>
        <p:blipFill>
          <a:blip r:embed="rId3"/>
          <a:stretch>
            <a:fillRect/>
          </a:stretch>
        </p:blipFill>
        <p:spPr>
          <a:xfrm>
            <a:off x="8250283" y="2957714"/>
            <a:ext cx="2534004" cy="819264"/>
          </a:xfrm>
          <a:prstGeom prst="rect">
            <a:avLst/>
          </a:prstGeom>
          <a:ln>
            <a:solidFill>
              <a:schemeClr val="dk1"/>
            </a:solidFill>
          </a:ln>
          <a:effectLst>
            <a:outerShdw blurRad="50800" dist="38100" dir="2700000" algn="tl" rotWithShape="0">
              <a:prstClr val="black">
                <a:alpha val="40000"/>
              </a:prstClr>
            </a:outerShdw>
          </a:effectLst>
        </p:spPr>
      </p:pic>
      <p:cxnSp>
        <p:nvCxnSpPr>
          <p:cNvPr id="4" name="Rak pilkoppling 3">
            <a:extLst>
              <a:ext uri="{FF2B5EF4-FFF2-40B4-BE49-F238E27FC236}">
                <a16:creationId xmlns:a16="http://schemas.microsoft.com/office/drawing/2014/main" id="{F5B00770-BD6C-A10D-8B96-F2F45FC8C8F2}"/>
              </a:ext>
            </a:extLst>
          </p:cNvPr>
          <p:cNvCxnSpPr>
            <a:cxnSpLocks/>
            <a:stCxn id="3" idx="3"/>
            <a:endCxn id="2" idx="1"/>
          </p:cNvCxnSpPr>
          <p:nvPr/>
        </p:nvCxnSpPr>
        <p:spPr>
          <a:xfrm>
            <a:off x="4677094" y="3367346"/>
            <a:ext cx="3573189"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 name="Rektangel 4">
            <a:extLst>
              <a:ext uri="{FF2B5EF4-FFF2-40B4-BE49-F238E27FC236}">
                <a16:creationId xmlns:a16="http://schemas.microsoft.com/office/drawing/2014/main" id="{C5DCBE52-7568-5E2E-35E4-942B17CF4C58}"/>
              </a:ext>
            </a:extLst>
          </p:cNvPr>
          <p:cNvSpPr/>
          <p:nvPr/>
        </p:nvSpPr>
        <p:spPr>
          <a:xfrm>
            <a:off x="5408673" y="2806289"/>
            <a:ext cx="1913206" cy="112211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l">
              <a:buNone/>
            </a:pPr>
            <a:r>
              <a:rPr lang="sv-SE" sz="1000" b="0" i="0" dirty="0">
                <a:solidFill>
                  <a:srgbClr val="000000"/>
                </a:solidFill>
                <a:effectLst/>
                <a:latin typeface="open_sanslight"/>
              </a:rPr>
              <a:t>Regeringen har i dag tagit emot en rapport som beskriver hur Sveriges digitala infrastruktur, Ena, kan utvecklas för att göra det enklare för medborgare och företag att använda offentliga tjänster. Rapporten visar hur myndigheter kan samarbeta och dela information på ett säkert och effektivt sätt. Detta kan korta handläggningstider, minska byråkratin och göra e-tjänster mer tillgängliga.</a:t>
            </a:r>
            <a:endParaRPr lang="sv-SE" sz="10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3" name="Bildobjekt 2">
            <a:extLst>
              <a:ext uri="{FF2B5EF4-FFF2-40B4-BE49-F238E27FC236}">
                <a16:creationId xmlns:a16="http://schemas.microsoft.com/office/drawing/2014/main" id="{2FA02A91-F90D-B088-2BB6-A6E3DBDA8746}"/>
              </a:ext>
            </a:extLst>
          </p:cNvPr>
          <p:cNvPicPr>
            <a:picLocks noChangeAspect="1"/>
          </p:cNvPicPr>
          <p:nvPr/>
        </p:nvPicPr>
        <p:blipFill>
          <a:blip r:embed="rId4"/>
          <a:stretch>
            <a:fillRect/>
          </a:stretch>
        </p:blipFill>
        <p:spPr>
          <a:xfrm>
            <a:off x="1943037" y="3072030"/>
            <a:ext cx="2734057" cy="590632"/>
          </a:xfrm>
          <a:prstGeom prst="rect">
            <a:avLst/>
          </a:prstGeom>
          <a:ln>
            <a:solidFill>
              <a:schemeClr val="dk1"/>
            </a:solidFill>
          </a:ln>
          <a:effectLst>
            <a:outerShdw blurRad="50800" dist="38100" dir="2700000" algn="tl" rotWithShape="0">
              <a:prstClr val="black">
                <a:alpha val="40000"/>
              </a:prstClr>
            </a:outerShdw>
          </a:effectLst>
        </p:spPr>
      </p:pic>
      <p:pic>
        <p:nvPicPr>
          <p:cNvPr id="13" name="Bildobjekt 12">
            <a:extLst>
              <a:ext uri="{FF2B5EF4-FFF2-40B4-BE49-F238E27FC236}">
                <a16:creationId xmlns:a16="http://schemas.microsoft.com/office/drawing/2014/main" id="{FB0E3829-A5AD-08A0-009A-087902641646}"/>
              </a:ext>
            </a:extLst>
          </p:cNvPr>
          <p:cNvPicPr>
            <a:picLocks noChangeAspect="1"/>
          </p:cNvPicPr>
          <p:nvPr/>
        </p:nvPicPr>
        <p:blipFill>
          <a:blip r:embed="rId5"/>
          <a:stretch>
            <a:fillRect/>
          </a:stretch>
        </p:blipFill>
        <p:spPr>
          <a:xfrm>
            <a:off x="102256" y="6289601"/>
            <a:ext cx="6849431" cy="409632"/>
          </a:xfrm>
          <a:prstGeom prst="rect">
            <a:avLst/>
          </a:prstGeom>
        </p:spPr>
      </p:pic>
      <p:sp>
        <p:nvSpPr>
          <p:cNvPr id="6" name="Rektangel 5">
            <a:extLst>
              <a:ext uri="{FF2B5EF4-FFF2-40B4-BE49-F238E27FC236}">
                <a16:creationId xmlns:a16="http://schemas.microsoft.com/office/drawing/2014/main" id="{3F29B5FD-378F-4A01-64AD-0A12824FCD3E}"/>
              </a:ext>
            </a:extLst>
          </p:cNvPr>
          <p:cNvSpPr/>
          <p:nvPr/>
        </p:nvSpPr>
        <p:spPr>
          <a:xfrm>
            <a:off x="8225726" y="4392121"/>
            <a:ext cx="3176281" cy="219816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buNone/>
            </a:pPr>
            <a:r>
              <a:rPr lang="sv-SE" sz="1100" b="1" dirty="0"/>
              <a:t>Sammanfattning av innehållet</a:t>
            </a:r>
          </a:p>
          <a:p>
            <a:pPr>
              <a:buNone/>
            </a:pPr>
            <a:endParaRPr lang="sv-SE" sz="1100" b="1" dirty="0"/>
          </a:p>
          <a:p>
            <a:r>
              <a:rPr lang="sv-SE" sz="1100" dirty="0"/>
              <a:t>Färdplanen lyfter fram behovet av säkra och effektiva lösningar för identifiering och åtkomst inom hela den offentliga sektorn. Det betonas att offentlig sektor behöver gemensamma standarder och tjänster som möjliggör att individer och system kan identifieras på ett enhetligt sätt. Det ska skapa förutsättningar för tillitsfullt informationsutbyte och samverkan över organisationsgränser.</a:t>
            </a:r>
          </a:p>
        </p:txBody>
      </p:sp>
    </p:spTree>
    <p:extLst>
      <p:ext uri="{BB962C8B-B14F-4D97-AF65-F5344CB8AC3E}">
        <p14:creationId xmlns:p14="http://schemas.microsoft.com/office/powerpoint/2010/main" val="246430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Koppling: vinklad 8">
            <a:extLst>
              <a:ext uri="{FF2B5EF4-FFF2-40B4-BE49-F238E27FC236}">
                <a16:creationId xmlns:a16="http://schemas.microsoft.com/office/drawing/2014/main" id="{22BEC0D3-25D3-3865-C1CC-718E39EBD6E1}"/>
              </a:ext>
            </a:extLst>
          </p:cNvPr>
          <p:cNvCxnSpPr>
            <a:stCxn id="2" idx="3"/>
            <a:endCxn id="6" idx="1"/>
          </p:cNvCxnSpPr>
          <p:nvPr/>
        </p:nvCxnSpPr>
        <p:spPr>
          <a:xfrm>
            <a:off x="4477041" y="3905454"/>
            <a:ext cx="3776470" cy="684158"/>
          </a:xfrm>
          <a:prstGeom prst="bentConnector3">
            <a:avLst>
              <a:gd name="adj1" fmla="val 85947"/>
            </a:avLst>
          </a:prstGeom>
          <a:ln>
            <a:tailEnd type="triangle"/>
          </a:ln>
        </p:spPr>
        <p:style>
          <a:lnRef idx="2">
            <a:schemeClr val="dk1"/>
          </a:lnRef>
          <a:fillRef idx="0">
            <a:schemeClr val="dk1"/>
          </a:fillRef>
          <a:effectRef idx="1">
            <a:schemeClr val="dk1"/>
          </a:effectRef>
          <a:fontRef idx="minor">
            <a:schemeClr val="tx1"/>
          </a:fontRef>
        </p:style>
      </p:cxnSp>
      <p:pic>
        <p:nvPicPr>
          <p:cNvPr id="7" name="Bildobjekt 6">
            <a:extLst>
              <a:ext uri="{FF2B5EF4-FFF2-40B4-BE49-F238E27FC236}">
                <a16:creationId xmlns:a16="http://schemas.microsoft.com/office/drawing/2014/main" id="{2FA02A91-F90D-B088-2BB6-A6E3DBDA8746}"/>
              </a:ext>
            </a:extLst>
          </p:cNvPr>
          <p:cNvPicPr>
            <a:picLocks noChangeAspect="1"/>
          </p:cNvPicPr>
          <p:nvPr/>
        </p:nvPicPr>
        <p:blipFill>
          <a:blip r:embed="rId2"/>
          <a:stretch>
            <a:fillRect/>
          </a:stretch>
        </p:blipFill>
        <p:spPr>
          <a:xfrm>
            <a:off x="8253512" y="3601224"/>
            <a:ext cx="2734057" cy="590632"/>
          </a:xfrm>
          <a:prstGeom prst="rect">
            <a:avLst/>
          </a:prstGeom>
          <a:ln>
            <a:solidFill>
              <a:schemeClr val="dk1"/>
            </a:solidFill>
          </a:ln>
          <a:effectLst>
            <a:outerShdw blurRad="50800" dist="38100" dir="2700000" algn="tl" rotWithShape="0">
              <a:prstClr val="black">
                <a:alpha val="40000"/>
              </a:prstClr>
            </a:outerShdw>
          </a:effectLst>
        </p:spPr>
      </p:pic>
      <p:sp>
        <p:nvSpPr>
          <p:cNvPr id="11" name="textruta 10">
            <a:extLst>
              <a:ext uri="{FF2B5EF4-FFF2-40B4-BE49-F238E27FC236}">
                <a16:creationId xmlns:a16="http://schemas.microsoft.com/office/drawing/2014/main" id="{B226522B-4073-36E4-73C0-0FD6F6A15836}"/>
              </a:ext>
            </a:extLst>
          </p:cNvPr>
          <p:cNvSpPr txBox="1"/>
          <p:nvPr/>
        </p:nvSpPr>
        <p:spPr>
          <a:xfrm>
            <a:off x="2280724" y="1281891"/>
            <a:ext cx="6094826" cy="1077218"/>
          </a:xfrm>
          <a:prstGeom prst="rect">
            <a:avLst/>
          </a:prstGeom>
          <a:noFill/>
        </p:spPr>
        <p:txBody>
          <a:bodyPr wrap="square">
            <a:spAutoFit/>
          </a:bodyPr>
          <a:lstStyle/>
          <a:p>
            <a:r>
              <a:rPr lang="sv-SE" sz="1000" b="0" i="0" dirty="0">
                <a:solidFill>
                  <a:srgbClr val="4D4D4D"/>
                </a:solidFill>
                <a:effectLst/>
                <a:latin typeface="open_sansregular"/>
              </a:rPr>
              <a:t>Publicerad </a:t>
            </a:r>
            <a:r>
              <a:rPr lang="sv-SE" sz="1000" dirty="0"/>
              <a:t>19 december 2024</a:t>
            </a:r>
          </a:p>
          <a:p>
            <a:r>
              <a:rPr lang="sv-SE" dirty="0">
                <a:hlinkClick r:id="rId3"/>
              </a:rPr>
              <a:t>Uppdrag för en sammanhållen identitet- och behörighetshantering – mot en nationell digital infrastruktur - Regeringen.se</a:t>
            </a:r>
            <a:endParaRPr lang="sv-SE" dirty="0"/>
          </a:p>
        </p:txBody>
      </p:sp>
      <p:pic>
        <p:nvPicPr>
          <p:cNvPr id="2" name="Bildobjekt 1">
            <a:extLst>
              <a:ext uri="{FF2B5EF4-FFF2-40B4-BE49-F238E27FC236}">
                <a16:creationId xmlns:a16="http://schemas.microsoft.com/office/drawing/2014/main" id="{ABF32515-C88A-C1DC-F12B-6F89E16A7642}"/>
              </a:ext>
            </a:extLst>
          </p:cNvPr>
          <p:cNvPicPr>
            <a:picLocks noChangeAspect="1"/>
          </p:cNvPicPr>
          <p:nvPr/>
        </p:nvPicPr>
        <p:blipFill>
          <a:blip r:embed="rId4"/>
          <a:stretch>
            <a:fillRect/>
          </a:stretch>
        </p:blipFill>
        <p:spPr>
          <a:xfrm>
            <a:off x="1943037" y="3495822"/>
            <a:ext cx="2534004" cy="819264"/>
          </a:xfrm>
          <a:prstGeom prst="rect">
            <a:avLst/>
          </a:prstGeom>
          <a:ln>
            <a:solidFill>
              <a:schemeClr val="dk1"/>
            </a:solidFill>
          </a:ln>
          <a:effectLst>
            <a:outerShdw blurRad="50800" dist="38100" dir="2700000" algn="tl" rotWithShape="0">
              <a:prstClr val="black">
                <a:alpha val="40000"/>
              </a:prstClr>
            </a:outerShdw>
          </a:effectLst>
        </p:spPr>
      </p:pic>
      <p:cxnSp>
        <p:nvCxnSpPr>
          <p:cNvPr id="4" name="Rak pilkoppling 3">
            <a:extLst>
              <a:ext uri="{FF2B5EF4-FFF2-40B4-BE49-F238E27FC236}">
                <a16:creationId xmlns:a16="http://schemas.microsoft.com/office/drawing/2014/main" id="{F5B00770-BD6C-A10D-8B96-F2F45FC8C8F2}"/>
              </a:ext>
            </a:extLst>
          </p:cNvPr>
          <p:cNvCxnSpPr>
            <a:stCxn id="2" idx="3"/>
            <a:endCxn id="7" idx="1"/>
          </p:cNvCxnSpPr>
          <p:nvPr/>
        </p:nvCxnSpPr>
        <p:spPr>
          <a:xfrm flipV="1">
            <a:off x="4477041" y="3896540"/>
            <a:ext cx="3776471" cy="891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 name="Rektangel 4">
            <a:extLst>
              <a:ext uri="{FF2B5EF4-FFF2-40B4-BE49-F238E27FC236}">
                <a16:creationId xmlns:a16="http://schemas.microsoft.com/office/drawing/2014/main" id="{C5DCBE52-7568-5E2E-35E4-942B17CF4C58}"/>
              </a:ext>
            </a:extLst>
          </p:cNvPr>
          <p:cNvSpPr/>
          <p:nvPr/>
        </p:nvSpPr>
        <p:spPr>
          <a:xfrm>
            <a:off x="5010539" y="2567353"/>
            <a:ext cx="2311340" cy="2686929"/>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l">
              <a:buNone/>
            </a:pPr>
            <a:r>
              <a:rPr lang="sv-SE" sz="1100" b="0" i="0" dirty="0">
                <a:solidFill>
                  <a:srgbClr val="000000"/>
                </a:solidFill>
                <a:effectLst/>
                <a:latin typeface="open_sanslight"/>
              </a:rPr>
              <a:t>Regeringen har gett Myndigheten för digital förvaltning och E hälsomyndigheten uppdrag att utveckla en sammanhållen infrastruktur för identitets- och behörighetshantering. Uppdragen är en viktig del i arbetet med en förvaltningsgemensam infrastruktur och en grundläggande komponent i regeringens arbete med att utveckla en nationell digital infrastruktur i Sveriges hälso- och sjukvård.</a:t>
            </a:r>
            <a:endParaRPr lang="sv-SE" sz="11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6" name="Bildobjekt 5">
            <a:extLst>
              <a:ext uri="{FF2B5EF4-FFF2-40B4-BE49-F238E27FC236}">
                <a16:creationId xmlns:a16="http://schemas.microsoft.com/office/drawing/2014/main" id="{A9B0FFF5-0C13-76C4-A464-B98020AC9F85}"/>
              </a:ext>
            </a:extLst>
          </p:cNvPr>
          <p:cNvPicPr>
            <a:picLocks noChangeAspect="1"/>
          </p:cNvPicPr>
          <p:nvPr/>
        </p:nvPicPr>
        <p:blipFill>
          <a:blip r:embed="rId5"/>
          <a:stretch>
            <a:fillRect/>
          </a:stretch>
        </p:blipFill>
        <p:spPr>
          <a:xfrm>
            <a:off x="8253511" y="4315086"/>
            <a:ext cx="2734056" cy="549052"/>
          </a:xfrm>
          <a:prstGeom prst="rect">
            <a:avLst/>
          </a:prstGeom>
          <a:ln>
            <a:solidFill>
              <a:schemeClr val="dk1"/>
            </a:solidFill>
          </a:ln>
          <a:effectLst>
            <a:outerShdw blurRad="50800" dist="38100" dir="2700000" algn="tl" rotWithShape="0">
              <a:prstClr val="black">
                <a:alpha val="40000"/>
              </a:prstClr>
            </a:outerShdw>
          </a:effectLst>
        </p:spPr>
      </p:pic>
      <p:pic>
        <p:nvPicPr>
          <p:cNvPr id="16" name="Bildobjekt 15">
            <a:extLst>
              <a:ext uri="{FF2B5EF4-FFF2-40B4-BE49-F238E27FC236}">
                <a16:creationId xmlns:a16="http://schemas.microsoft.com/office/drawing/2014/main" id="{EC260ED7-29BE-71AD-48E3-253010A91115}"/>
              </a:ext>
            </a:extLst>
          </p:cNvPr>
          <p:cNvPicPr>
            <a:picLocks noChangeAspect="1"/>
          </p:cNvPicPr>
          <p:nvPr/>
        </p:nvPicPr>
        <p:blipFill>
          <a:blip r:embed="rId6"/>
          <a:stretch>
            <a:fillRect/>
          </a:stretch>
        </p:blipFill>
        <p:spPr>
          <a:xfrm>
            <a:off x="0" y="5877185"/>
            <a:ext cx="6725589" cy="914528"/>
          </a:xfrm>
          <a:prstGeom prst="rect">
            <a:avLst/>
          </a:prstGeom>
        </p:spPr>
      </p:pic>
    </p:spTree>
    <p:extLst>
      <p:ext uri="{BB962C8B-B14F-4D97-AF65-F5344CB8AC3E}">
        <p14:creationId xmlns:p14="http://schemas.microsoft.com/office/powerpoint/2010/main" val="2686975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2FA02A91-F90D-B088-2BB6-A6E3DBDA8746}"/>
              </a:ext>
            </a:extLst>
          </p:cNvPr>
          <p:cNvPicPr>
            <a:picLocks noChangeAspect="1"/>
          </p:cNvPicPr>
          <p:nvPr/>
        </p:nvPicPr>
        <p:blipFill>
          <a:blip r:embed="rId2"/>
          <a:stretch>
            <a:fillRect/>
          </a:stretch>
        </p:blipFill>
        <p:spPr>
          <a:xfrm>
            <a:off x="4728971" y="3133684"/>
            <a:ext cx="2734057" cy="590632"/>
          </a:xfrm>
          <a:prstGeom prst="rect">
            <a:avLst/>
          </a:prstGeom>
          <a:ln>
            <a:solidFill>
              <a:schemeClr val="dk1"/>
            </a:solidFill>
          </a:ln>
          <a:effectLst>
            <a:outerShdw blurRad="50800" dist="38100" dir="2700000" algn="tl" rotWithShape="0">
              <a:prstClr val="black">
                <a:alpha val="40000"/>
              </a:prstClr>
            </a:outerShdw>
          </a:effectLst>
        </p:spPr>
      </p:pic>
      <p:sp>
        <p:nvSpPr>
          <p:cNvPr id="9" name="Pratbubbla: rektangel 8">
            <a:extLst>
              <a:ext uri="{FF2B5EF4-FFF2-40B4-BE49-F238E27FC236}">
                <a16:creationId xmlns:a16="http://schemas.microsoft.com/office/drawing/2014/main" id="{4177390B-0450-13C3-D002-836005FD416B}"/>
              </a:ext>
            </a:extLst>
          </p:cNvPr>
          <p:cNvSpPr/>
          <p:nvPr/>
        </p:nvSpPr>
        <p:spPr>
          <a:xfrm>
            <a:off x="8112370" y="2750233"/>
            <a:ext cx="3233654" cy="2708031"/>
          </a:xfrm>
          <a:prstGeom prst="wedgeRectCallout">
            <a:avLst>
              <a:gd name="adj1" fmla="val -56401"/>
              <a:gd name="adj2" fmla="val -23691"/>
            </a:avLst>
          </a:prstGeom>
        </p:spPr>
        <p:style>
          <a:lnRef idx="2">
            <a:schemeClr val="dk1"/>
          </a:lnRef>
          <a:fillRef idx="1">
            <a:schemeClr val="lt1"/>
          </a:fillRef>
          <a:effectRef idx="0">
            <a:schemeClr val="dk1"/>
          </a:effectRef>
          <a:fontRef idx="minor">
            <a:schemeClr val="dk1"/>
          </a:fontRef>
        </p:style>
        <p:txBody>
          <a:bodyPr rtlCol="0" anchor="ctr"/>
          <a:lstStyle/>
          <a:p>
            <a:pPr algn="l">
              <a:buNone/>
            </a:pPr>
            <a:r>
              <a:rPr lang="sv-SE" sz="1100" b="1" i="0" dirty="0" err="1">
                <a:solidFill>
                  <a:srgbClr val="292A2B"/>
                </a:solidFill>
                <a:effectLst/>
                <a:latin typeface="Calibri" panose="020F0502020204030204" pitchFamily="34" charset="0"/>
                <a:ea typeface="Calibri" panose="020F0502020204030204" pitchFamily="34" charset="0"/>
                <a:cs typeface="Calibri" panose="020F0502020204030204" pitchFamily="34" charset="0"/>
              </a:rPr>
              <a:t>Diggs</a:t>
            </a:r>
            <a:r>
              <a:rPr lang="sv-SE" sz="1100" b="1" i="0" dirty="0">
                <a:solidFill>
                  <a:srgbClr val="292A2B"/>
                </a:solidFill>
                <a:effectLst/>
                <a:latin typeface="Calibri" panose="020F0502020204030204" pitchFamily="34" charset="0"/>
                <a:ea typeface="Calibri" panose="020F0502020204030204" pitchFamily="34" charset="0"/>
                <a:cs typeface="Calibri" panose="020F0502020204030204" pitchFamily="34" charset="0"/>
              </a:rPr>
              <a:t> målbild:</a:t>
            </a:r>
          </a:p>
          <a:p>
            <a:pPr algn="l">
              <a:buNone/>
            </a:pPr>
            <a:endParaRPr lang="sv-SE" sz="1100" dirty="0">
              <a:solidFill>
                <a:srgbClr val="292A2B"/>
              </a:solidFill>
              <a:latin typeface="Calibri" panose="020F0502020204030204" pitchFamily="34" charset="0"/>
              <a:ea typeface="Calibri" panose="020F0502020204030204" pitchFamily="34" charset="0"/>
              <a:cs typeface="Calibri" panose="020F0502020204030204" pitchFamily="34" charset="0"/>
            </a:endParaRPr>
          </a:p>
          <a:p>
            <a:pPr algn="l">
              <a:buNone/>
            </a:pPr>
            <a:r>
              <a:rPr lang="sv-SE" sz="11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rPr>
              <a:t>2030 vill vi att:</a:t>
            </a:r>
          </a:p>
          <a:p>
            <a:pPr algn="l">
              <a:buNone/>
            </a:pPr>
            <a:endParaRPr lang="sv-SE" sz="11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endParaRPr>
          </a:p>
          <a:p>
            <a:pPr marL="171450" indent="-171450" algn="l">
              <a:buFont typeface="Arial" panose="020B0604020202020204" pitchFamily="34" charset="0"/>
              <a:buChar char="•"/>
            </a:pPr>
            <a:r>
              <a:rPr lang="sv-SE" sz="11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rPr>
              <a:t>Sverige har en sammanhållen digital infrastruktur som ökar effektiviteten och motståndskraften i samhället.</a:t>
            </a:r>
          </a:p>
          <a:p>
            <a:pPr marL="171450" indent="-171450" algn="l">
              <a:buFont typeface="Arial" panose="020B0604020202020204" pitchFamily="34" charset="0"/>
              <a:buChar char="•"/>
            </a:pPr>
            <a:endParaRPr lang="sv-SE" sz="11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endParaRPr>
          </a:p>
          <a:p>
            <a:pPr marL="171450" indent="-171450" algn="l">
              <a:buFont typeface="Arial" panose="020B0604020202020204" pitchFamily="34" charset="0"/>
              <a:buChar char="•"/>
            </a:pPr>
            <a:r>
              <a:rPr lang="sv-SE" sz="11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rPr>
              <a:t>Alla människor kan använda enkla och trygga digitala tjänster i mötet med offentlig sektor</a:t>
            </a:r>
          </a:p>
          <a:p>
            <a:pPr marL="171450" indent="-171450" algn="l">
              <a:buFont typeface="Arial" panose="020B0604020202020204" pitchFamily="34" charset="0"/>
              <a:buChar char="•"/>
            </a:pPr>
            <a:endParaRPr lang="sv-SE" sz="11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endParaRPr>
          </a:p>
          <a:p>
            <a:pPr marL="171450" indent="-171450" algn="l">
              <a:buFont typeface="Arial" panose="020B0604020202020204" pitchFamily="34" charset="0"/>
              <a:buChar char="•"/>
            </a:pPr>
            <a:r>
              <a:rPr lang="sv-SE" sz="11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rPr>
              <a:t>Offentlig sektor drar nytta av data, teknik och smartare arbetssätt för att nå sina mål.</a:t>
            </a:r>
          </a:p>
          <a:p>
            <a:pPr marL="171450" indent="-171450" algn="l">
              <a:buFont typeface="Arial" panose="020B0604020202020204" pitchFamily="34" charset="0"/>
              <a:buChar char="•"/>
            </a:pPr>
            <a:endParaRPr lang="sv-SE" sz="11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endParaRPr>
          </a:p>
          <a:p>
            <a:pPr marL="171450" indent="-171450" algn="l">
              <a:buFont typeface="Arial" panose="020B0604020202020204" pitchFamily="34" charset="0"/>
              <a:buChar char="•"/>
            </a:pPr>
            <a:r>
              <a:rPr lang="sv-SE" sz="1100" b="0" i="0" dirty="0" err="1">
                <a:solidFill>
                  <a:srgbClr val="292A2B"/>
                </a:solidFill>
                <a:effectLst/>
                <a:latin typeface="Calibri" panose="020F0502020204030204" pitchFamily="34" charset="0"/>
                <a:ea typeface="Calibri" panose="020F0502020204030204" pitchFamily="34" charset="0"/>
                <a:cs typeface="Calibri" panose="020F0502020204030204" pitchFamily="34" charset="0"/>
              </a:rPr>
              <a:t>Digg</a:t>
            </a:r>
            <a:r>
              <a:rPr lang="sv-SE" sz="11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rPr>
              <a:t> är en hållbar och attraktiv arbetsplats.</a:t>
            </a:r>
          </a:p>
        </p:txBody>
      </p:sp>
      <p:sp>
        <p:nvSpPr>
          <p:cNvPr id="11" name="textruta 10">
            <a:extLst>
              <a:ext uri="{FF2B5EF4-FFF2-40B4-BE49-F238E27FC236}">
                <a16:creationId xmlns:a16="http://schemas.microsoft.com/office/drawing/2014/main" id="{B226522B-4073-36E4-73C0-0FD6F6A15836}"/>
              </a:ext>
            </a:extLst>
          </p:cNvPr>
          <p:cNvSpPr txBox="1"/>
          <p:nvPr/>
        </p:nvSpPr>
        <p:spPr>
          <a:xfrm>
            <a:off x="2280724" y="1281891"/>
            <a:ext cx="6094826" cy="530915"/>
          </a:xfrm>
          <a:prstGeom prst="rect">
            <a:avLst/>
          </a:prstGeom>
          <a:noFill/>
        </p:spPr>
        <p:txBody>
          <a:bodyPr wrap="square">
            <a:spAutoFit/>
          </a:bodyPr>
          <a:lstStyle/>
          <a:p>
            <a:r>
              <a:rPr lang="sv-SE" sz="1000" b="0" i="0" dirty="0">
                <a:solidFill>
                  <a:srgbClr val="292A2B"/>
                </a:solidFill>
                <a:effectLst/>
                <a:latin typeface="ubuntu" panose="020B0504030602030204" pitchFamily="34" charset="0"/>
              </a:rPr>
              <a:t>Senast uppdaterad: </a:t>
            </a:r>
            <a:r>
              <a:rPr lang="sv-SE" sz="1000" dirty="0"/>
              <a:t>13 mars 2025</a:t>
            </a:r>
            <a:endParaRPr lang="sv-SE" sz="1000" dirty="0">
              <a:hlinkClick r:id="rId3"/>
            </a:endParaRPr>
          </a:p>
          <a:p>
            <a:r>
              <a:rPr lang="sv-SE" dirty="0">
                <a:hlinkClick r:id="rId3"/>
              </a:rPr>
              <a:t>Vårt uppdrag | </a:t>
            </a:r>
            <a:r>
              <a:rPr lang="sv-SE" dirty="0" err="1">
                <a:hlinkClick r:id="rId3"/>
              </a:rPr>
              <a:t>Digg</a:t>
            </a:r>
            <a:endParaRPr lang="sv-SE" dirty="0"/>
          </a:p>
        </p:txBody>
      </p:sp>
      <p:sp>
        <p:nvSpPr>
          <p:cNvPr id="12" name="Tankebubbla: moln 11">
            <a:extLst>
              <a:ext uri="{FF2B5EF4-FFF2-40B4-BE49-F238E27FC236}">
                <a16:creationId xmlns:a16="http://schemas.microsoft.com/office/drawing/2014/main" id="{0229AD8B-403C-BA33-77FD-550CD75C8F4A}"/>
              </a:ext>
            </a:extLst>
          </p:cNvPr>
          <p:cNvSpPr/>
          <p:nvPr/>
        </p:nvSpPr>
        <p:spPr>
          <a:xfrm>
            <a:off x="1821765" y="2499534"/>
            <a:ext cx="2257864" cy="1549232"/>
          </a:xfrm>
          <a:prstGeom prst="cloudCallout">
            <a:avLst>
              <a:gd name="adj1" fmla="val 63280"/>
              <a:gd name="adj2" fmla="val 8471"/>
            </a:avLst>
          </a:prstGeom>
        </p:spPr>
        <p:style>
          <a:lnRef idx="2">
            <a:schemeClr val="dk1"/>
          </a:lnRef>
          <a:fillRef idx="1">
            <a:schemeClr val="lt1"/>
          </a:fillRef>
          <a:effectRef idx="0">
            <a:schemeClr val="dk1"/>
          </a:effectRef>
          <a:fontRef idx="minor">
            <a:schemeClr val="dk1"/>
          </a:fontRef>
        </p:style>
        <p:txBody>
          <a:bodyPr rtlCol="0" anchor="ctr"/>
          <a:lstStyle/>
          <a:p>
            <a:pPr algn="l">
              <a:buNone/>
            </a:pPr>
            <a:r>
              <a:rPr lang="sv-SE" sz="1000" b="1" i="0" dirty="0" err="1">
                <a:solidFill>
                  <a:srgbClr val="292A2B"/>
                </a:solidFill>
                <a:effectLst/>
                <a:latin typeface="Calibri" panose="020F0502020204030204" pitchFamily="34" charset="0"/>
                <a:ea typeface="Calibri" panose="020F0502020204030204" pitchFamily="34" charset="0"/>
                <a:cs typeface="Calibri" panose="020F0502020204030204" pitchFamily="34" charset="0"/>
              </a:rPr>
              <a:t>Diggs</a:t>
            </a:r>
            <a:r>
              <a:rPr lang="sv-SE" sz="1000" b="1" i="0" dirty="0">
                <a:solidFill>
                  <a:srgbClr val="292A2B"/>
                </a:solidFill>
                <a:effectLst/>
                <a:latin typeface="Calibri" panose="020F0502020204030204" pitchFamily="34" charset="0"/>
                <a:ea typeface="Calibri" panose="020F0502020204030204" pitchFamily="34" charset="0"/>
                <a:cs typeface="Calibri" panose="020F0502020204030204" pitchFamily="34" charset="0"/>
              </a:rPr>
              <a:t> vision:</a:t>
            </a:r>
          </a:p>
          <a:p>
            <a:pPr algn="l">
              <a:buNone/>
            </a:pPr>
            <a:endParaRPr lang="sv-SE" sz="10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endParaRPr>
          </a:p>
          <a:p>
            <a:pPr algn="l"/>
            <a:r>
              <a:rPr lang="sv-SE" sz="1000" b="0" i="0" dirty="0">
                <a:solidFill>
                  <a:srgbClr val="292A2B"/>
                </a:solidFill>
                <a:effectLst/>
                <a:latin typeface="Calibri" panose="020F0502020204030204" pitchFamily="34" charset="0"/>
                <a:ea typeface="Calibri" panose="020F0502020204030204" pitchFamily="34" charset="0"/>
                <a:cs typeface="Calibri" panose="020F0502020204030204" pitchFamily="34" charset="0"/>
              </a:rPr>
              <a:t>Ett hållbart välfärdssamhälle som möter människors framtida behov.</a:t>
            </a:r>
          </a:p>
        </p:txBody>
      </p:sp>
    </p:spTree>
    <p:extLst>
      <p:ext uri="{BB962C8B-B14F-4D97-AF65-F5344CB8AC3E}">
        <p14:creationId xmlns:p14="http://schemas.microsoft.com/office/powerpoint/2010/main" val="262968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ruta 7">
            <a:extLst>
              <a:ext uri="{FF2B5EF4-FFF2-40B4-BE49-F238E27FC236}">
                <a16:creationId xmlns:a16="http://schemas.microsoft.com/office/drawing/2014/main" id="{3ED46FC4-0FEE-5226-DCCA-A6568EC75F18}"/>
              </a:ext>
            </a:extLst>
          </p:cNvPr>
          <p:cNvSpPr txBox="1"/>
          <p:nvPr/>
        </p:nvSpPr>
        <p:spPr>
          <a:xfrm>
            <a:off x="4469363" y="559837"/>
            <a:ext cx="2941383" cy="600164"/>
          </a:xfrm>
          <a:prstGeom prst="rect">
            <a:avLst/>
          </a:prstGeom>
          <a:noFill/>
        </p:spPr>
        <p:txBody>
          <a:bodyPr wrap="none" rtlCol="0">
            <a:spAutoFit/>
          </a:bodyPr>
          <a:lstStyle/>
          <a:p>
            <a:r>
              <a:rPr lang="sv-SE" sz="3300" dirty="0"/>
              <a:t>Lösningar i Ena</a:t>
            </a:r>
          </a:p>
        </p:txBody>
      </p:sp>
      <p:sp>
        <p:nvSpPr>
          <p:cNvPr id="10" name="Rektangel: rundade hörn 9">
            <a:extLst>
              <a:ext uri="{FF2B5EF4-FFF2-40B4-BE49-F238E27FC236}">
                <a16:creationId xmlns:a16="http://schemas.microsoft.com/office/drawing/2014/main" id="{CD9AE2B8-0BA8-005F-CF60-5D7CA381CDAB}"/>
              </a:ext>
            </a:extLst>
          </p:cNvPr>
          <p:cNvSpPr/>
          <p:nvPr/>
        </p:nvSpPr>
        <p:spPr>
          <a:xfrm>
            <a:off x="3739243" y="2036949"/>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1050" dirty="0"/>
              <a:t>Digital post</a:t>
            </a:r>
          </a:p>
        </p:txBody>
      </p:sp>
      <p:sp>
        <p:nvSpPr>
          <p:cNvPr id="12" name="Rektangel: rundade hörn 11">
            <a:extLst>
              <a:ext uri="{FF2B5EF4-FFF2-40B4-BE49-F238E27FC236}">
                <a16:creationId xmlns:a16="http://schemas.microsoft.com/office/drawing/2014/main" id="{1813670E-C70A-385C-B079-8500A8787CE2}"/>
              </a:ext>
            </a:extLst>
          </p:cNvPr>
          <p:cNvSpPr/>
          <p:nvPr/>
        </p:nvSpPr>
        <p:spPr>
          <a:xfrm>
            <a:off x="4977104" y="2036949"/>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1050" dirty="0"/>
              <a:t>Mina ombud</a:t>
            </a:r>
          </a:p>
        </p:txBody>
      </p:sp>
      <p:sp>
        <p:nvSpPr>
          <p:cNvPr id="13" name="Rektangel: rundade hörn 12">
            <a:extLst>
              <a:ext uri="{FF2B5EF4-FFF2-40B4-BE49-F238E27FC236}">
                <a16:creationId xmlns:a16="http://schemas.microsoft.com/office/drawing/2014/main" id="{00719E79-B1BF-74B9-BC08-3BAC735DA64A}"/>
              </a:ext>
            </a:extLst>
          </p:cNvPr>
          <p:cNvSpPr/>
          <p:nvPr/>
        </p:nvSpPr>
        <p:spPr>
          <a:xfrm>
            <a:off x="7406172" y="2046280"/>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900" dirty="0"/>
              <a:t>Säker digital kommunikation</a:t>
            </a:r>
          </a:p>
        </p:txBody>
      </p:sp>
      <p:sp>
        <p:nvSpPr>
          <p:cNvPr id="14" name="Rektangel: rundade hörn 13">
            <a:extLst>
              <a:ext uri="{FF2B5EF4-FFF2-40B4-BE49-F238E27FC236}">
                <a16:creationId xmlns:a16="http://schemas.microsoft.com/office/drawing/2014/main" id="{50DC96B3-1DAC-AF7C-F498-6809E9473C2F}"/>
              </a:ext>
            </a:extLst>
          </p:cNvPr>
          <p:cNvSpPr/>
          <p:nvPr/>
        </p:nvSpPr>
        <p:spPr>
          <a:xfrm>
            <a:off x="6191638" y="2046280"/>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1050" dirty="0" err="1"/>
              <a:t>Peppol</a:t>
            </a:r>
            <a:endParaRPr lang="sv-SE" sz="1050" dirty="0"/>
          </a:p>
        </p:txBody>
      </p:sp>
      <p:sp>
        <p:nvSpPr>
          <p:cNvPr id="15" name="Rektangel: rundade hörn 14">
            <a:extLst>
              <a:ext uri="{FF2B5EF4-FFF2-40B4-BE49-F238E27FC236}">
                <a16:creationId xmlns:a16="http://schemas.microsoft.com/office/drawing/2014/main" id="{347F38A8-C330-967F-91F8-DC02F84ADF53}"/>
              </a:ext>
            </a:extLst>
          </p:cNvPr>
          <p:cNvSpPr/>
          <p:nvPr/>
        </p:nvSpPr>
        <p:spPr>
          <a:xfrm>
            <a:off x="8608265" y="2048614"/>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1050" dirty="0"/>
              <a:t>E-legitimering</a:t>
            </a:r>
          </a:p>
        </p:txBody>
      </p:sp>
      <p:sp>
        <p:nvSpPr>
          <p:cNvPr id="17" name="Rektangel: rundade hörn 16">
            <a:extLst>
              <a:ext uri="{FF2B5EF4-FFF2-40B4-BE49-F238E27FC236}">
                <a16:creationId xmlns:a16="http://schemas.microsoft.com/office/drawing/2014/main" id="{C0409B3B-05F7-F94D-C77C-A7A96F09E665}"/>
              </a:ext>
            </a:extLst>
          </p:cNvPr>
          <p:cNvSpPr/>
          <p:nvPr/>
        </p:nvSpPr>
        <p:spPr>
          <a:xfrm>
            <a:off x="9810358" y="2050950"/>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1050" dirty="0"/>
              <a:t>E-underskrift</a:t>
            </a:r>
          </a:p>
        </p:txBody>
      </p:sp>
      <p:sp>
        <p:nvSpPr>
          <p:cNvPr id="18" name="Rektangel: rundade hörn 17">
            <a:extLst>
              <a:ext uri="{FF2B5EF4-FFF2-40B4-BE49-F238E27FC236}">
                <a16:creationId xmlns:a16="http://schemas.microsoft.com/office/drawing/2014/main" id="{785B3704-3724-F2F0-BF4A-650924B1E312}"/>
              </a:ext>
            </a:extLst>
          </p:cNvPr>
          <p:cNvSpPr/>
          <p:nvPr/>
        </p:nvSpPr>
        <p:spPr>
          <a:xfrm>
            <a:off x="3739243" y="2867374"/>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1050" dirty="0"/>
              <a:t>API-hantering</a:t>
            </a:r>
          </a:p>
        </p:txBody>
      </p:sp>
      <p:sp>
        <p:nvSpPr>
          <p:cNvPr id="19" name="Rektangel: rundade hörn 18">
            <a:extLst>
              <a:ext uri="{FF2B5EF4-FFF2-40B4-BE49-F238E27FC236}">
                <a16:creationId xmlns:a16="http://schemas.microsoft.com/office/drawing/2014/main" id="{56B12095-875C-71CA-B0FF-57E9C790E846}"/>
              </a:ext>
            </a:extLst>
          </p:cNvPr>
          <p:cNvSpPr/>
          <p:nvPr/>
        </p:nvSpPr>
        <p:spPr>
          <a:xfrm>
            <a:off x="4977104" y="2867374"/>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1050" dirty="0"/>
              <a:t>Metadata-hantering </a:t>
            </a:r>
          </a:p>
        </p:txBody>
      </p:sp>
      <p:sp>
        <p:nvSpPr>
          <p:cNvPr id="20" name="Rektangel: rundade hörn 19">
            <a:extLst>
              <a:ext uri="{FF2B5EF4-FFF2-40B4-BE49-F238E27FC236}">
                <a16:creationId xmlns:a16="http://schemas.microsoft.com/office/drawing/2014/main" id="{1E0D438E-2D49-F940-4CE0-6448E871BE19}"/>
              </a:ext>
            </a:extLst>
          </p:cNvPr>
          <p:cNvSpPr/>
          <p:nvPr/>
        </p:nvSpPr>
        <p:spPr>
          <a:xfrm>
            <a:off x="6191638" y="2893036"/>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1050" dirty="0"/>
              <a:t>Mina ärenden</a:t>
            </a:r>
          </a:p>
        </p:txBody>
      </p:sp>
      <p:sp>
        <p:nvSpPr>
          <p:cNvPr id="21" name="Rektangel: rundade hörn 20">
            <a:extLst>
              <a:ext uri="{FF2B5EF4-FFF2-40B4-BE49-F238E27FC236}">
                <a16:creationId xmlns:a16="http://schemas.microsoft.com/office/drawing/2014/main" id="{8C83EA57-FEFE-3FCE-CC29-8711083CD292}"/>
              </a:ext>
            </a:extLst>
          </p:cNvPr>
          <p:cNvSpPr/>
          <p:nvPr/>
        </p:nvSpPr>
        <p:spPr>
          <a:xfrm>
            <a:off x="7406172" y="2900029"/>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1050" dirty="0"/>
              <a:t>Ramverk för spårbarhet</a:t>
            </a:r>
          </a:p>
        </p:txBody>
      </p:sp>
      <p:sp>
        <p:nvSpPr>
          <p:cNvPr id="22" name="Rektangel: rundade hörn 21">
            <a:extLst>
              <a:ext uri="{FF2B5EF4-FFF2-40B4-BE49-F238E27FC236}">
                <a16:creationId xmlns:a16="http://schemas.microsoft.com/office/drawing/2014/main" id="{37F98466-FE08-0A62-7648-CB33E8905E5F}"/>
              </a:ext>
            </a:extLst>
          </p:cNvPr>
          <p:cNvSpPr/>
          <p:nvPr/>
        </p:nvSpPr>
        <p:spPr>
          <a:xfrm>
            <a:off x="8620706" y="2928693"/>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900" dirty="0"/>
              <a:t>Ramverk för intygshantering</a:t>
            </a:r>
          </a:p>
        </p:txBody>
      </p:sp>
      <p:sp>
        <p:nvSpPr>
          <p:cNvPr id="23" name="Rektangel: rundade hörn 22">
            <a:extLst>
              <a:ext uri="{FF2B5EF4-FFF2-40B4-BE49-F238E27FC236}">
                <a16:creationId xmlns:a16="http://schemas.microsoft.com/office/drawing/2014/main" id="{AAAE208E-9CC3-28A0-EF62-FDDE842363F9}"/>
              </a:ext>
            </a:extLst>
          </p:cNvPr>
          <p:cNvSpPr/>
          <p:nvPr/>
        </p:nvSpPr>
        <p:spPr>
          <a:xfrm>
            <a:off x="9835240" y="2911373"/>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900" dirty="0"/>
              <a:t>Ramverk för nationella grunddata </a:t>
            </a:r>
          </a:p>
        </p:txBody>
      </p:sp>
      <p:sp>
        <p:nvSpPr>
          <p:cNvPr id="24" name="Rektangel: rundade hörn 23">
            <a:extLst>
              <a:ext uri="{FF2B5EF4-FFF2-40B4-BE49-F238E27FC236}">
                <a16:creationId xmlns:a16="http://schemas.microsoft.com/office/drawing/2014/main" id="{7790C93A-288A-0734-9FD9-C742589D518F}"/>
              </a:ext>
            </a:extLst>
          </p:cNvPr>
          <p:cNvSpPr/>
          <p:nvPr/>
        </p:nvSpPr>
        <p:spPr>
          <a:xfrm>
            <a:off x="3739243" y="3697799"/>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1050" dirty="0"/>
              <a:t>Publicera och hitta värdefulla datamängder</a:t>
            </a:r>
          </a:p>
        </p:txBody>
      </p:sp>
      <p:sp>
        <p:nvSpPr>
          <p:cNvPr id="25" name="Rektangel: rundade hörn 24">
            <a:extLst>
              <a:ext uri="{FF2B5EF4-FFF2-40B4-BE49-F238E27FC236}">
                <a16:creationId xmlns:a16="http://schemas.microsoft.com/office/drawing/2014/main" id="{21F106C2-F409-BC84-C3BF-748F96774B9D}"/>
              </a:ext>
            </a:extLst>
          </p:cNvPr>
          <p:cNvSpPr/>
          <p:nvPr/>
        </p:nvSpPr>
        <p:spPr>
          <a:xfrm>
            <a:off x="4977104" y="3711795"/>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1050" dirty="0"/>
              <a:t>Profil för beständiga identifierare </a:t>
            </a:r>
          </a:p>
        </p:txBody>
      </p:sp>
      <p:sp>
        <p:nvSpPr>
          <p:cNvPr id="26" name="Rektangel: rundade hörn 25">
            <a:extLst>
              <a:ext uri="{FF2B5EF4-FFF2-40B4-BE49-F238E27FC236}">
                <a16:creationId xmlns:a16="http://schemas.microsoft.com/office/drawing/2014/main" id="{C2A6200B-841B-5440-E7D7-982936FCDE52}"/>
              </a:ext>
            </a:extLst>
          </p:cNvPr>
          <p:cNvSpPr/>
          <p:nvPr/>
        </p:nvSpPr>
        <p:spPr>
          <a:xfrm>
            <a:off x="6191638" y="3739792"/>
            <a:ext cx="1063690" cy="77622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sv-SE" sz="1050" dirty="0"/>
              <a:t>Svenskt ramverk för digital samverkan </a:t>
            </a:r>
          </a:p>
        </p:txBody>
      </p:sp>
      <p:sp>
        <p:nvSpPr>
          <p:cNvPr id="27" name="Rektangel: rundade hörn 26">
            <a:extLst>
              <a:ext uri="{FF2B5EF4-FFF2-40B4-BE49-F238E27FC236}">
                <a16:creationId xmlns:a16="http://schemas.microsoft.com/office/drawing/2014/main" id="{6C469DE2-0FC3-625E-ED6A-F4BAEC09BF98}"/>
              </a:ext>
            </a:extLst>
          </p:cNvPr>
          <p:cNvSpPr/>
          <p:nvPr/>
        </p:nvSpPr>
        <p:spPr>
          <a:xfrm>
            <a:off x="3739243" y="4754490"/>
            <a:ext cx="1063690" cy="77622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sv-SE" sz="1000" dirty="0"/>
              <a:t>Medborgarapp</a:t>
            </a:r>
          </a:p>
        </p:txBody>
      </p:sp>
      <p:sp>
        <p:nvSpPr>
          <p:cNvPr id="28" name="Rektangel: rundade hörn 27">
            <a:extLst>
              <a:ext uri="{FF2B5EF4-FFF2-40B4-BE49-F238E27FC236}">
                <a16:creationId xmlns:a16="http://schemas.microsoft.com/office/drawing/2014/main" id="{E8DB1F88-5693-AF8F-5A4C-5BF9D50E1C16}"/>
              </a:ext>
            </a:extLst>
          </p:cNvPr>
          <p:cNvSpPr/>
          <p:nvPr/>
        </p:nvSpPr>
        <p:spPr>
          <a:xfrm>
            <a:off x="4977104" y="4754489"/>
            <a:ext cx="1063690" cy="77622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sv-SE" sz="1000" dirty="0"/>
              <a:t>Mina ombud</a:t>
            </a:r>
          </a:p>
        </p:txBody>
      </p:sp>
      <p:sp>
        <p:nvSpPr>
          <p:cNvPr id="29" name="Rektangel: rundade hörn 28">
            <a:extLst>
              <a:ext uri="{FF2B5EF4-FFF2-40B4-BE49-F238E27FC236}">
                <a16:creationId xmlns:a16="http://schemas.microsoft.com/office/drawing/2014/main" id="{2ABB8089-7B45-95BB-F1D5-3BF037630A5D}"/>
              </a:ext>
            </a:extLst>
          </p:cNvPr>
          <p:cNvSpPr/>
          <p:nvPr/>
        </p:nvSpPr>
        <p:spPr>
          <a:xfrm>
            <a:off x="6233191" y="4754488"/>
            <a:ext cx="1063690" cy="77622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sv-SE" sz="1000" dirty="0" err="1"/>
              <a:t>Digtial</a:t>
            </a:r>
            <a:r>
              <a:rPr lang="sv-SE" sz="1000" dirty="0"/>
              <a:t> post 2.0</a:t>
            </a:r>
          </a:p>
        </p:txBody>
      </p:sp>
      <p:sp>
        <p:nvSpPr>
          <p:cNvPr id="30" name="Rektangel: rundade hörn 29">
            <a:extLst>
              <a:ext uri="{FF2B5EF4-FFF2-40B4-BE49-F238E27FC236}">
                <a16:creationId xmlns:a16="http://schemas.microsoft.com/office/drawing/2014/main" id="{DDA2227C-45E6-F6AA-FF93-8A7CA40936BA}"/>
              </a:ext>
            </a:extLst>
          </p:cNvPr>
          <p:cNvSpPr/>
          <p:nvPr/>
        </p:nvSpPr>
        <p:spPr>
          <a:xfrm>
            <a:off x="7441941" y="4770818"/>
            <a:ext cx="1063690" cy="77622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sv-SE" sz="1000" dirty="0"/>
              <a:t>Digital identitets-plånbok</a:t>
            </a:r>
          </a:p>
        </p:txBody>
      </p:sp>
      <p:sp>
        <p:nvSpPr>
          <p:cNvPr id="31" name="Rektangel: rundade hörn 30">
            <a:extLst>
              <a:ext uri="{FF2B5EF4-FFF2-40B4-BE49-F238E27FC236}">
                <a16:creationId xmlns:a16="http://schemas.microsoft.com/office/drawing/2014/main" id="{BBBE38E5-65D6-DAFF-6AEE-A4F553C4E612}"/>
              </a:ext>
            </a:extLst>
          </p:cNvPr>
          <p:cNvSpPr/>
          <p:nvPr/>
        </p:nvSpPr>
        <p:spPr>
          <a:xfrm>
            <a:off x="8623815" y="4767320"/>
            <a:ext cx="1063690" cy="77622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sv-SE" sz="1000" dirty="0"/>
              <a:t>Identitet och behörighet</a:t>
            </a:r>
          </a:p>
        </p:txBody>
      </p:sp>
      <p:sp>
        <p:nvSpPr>
          <p:cNvPr id="32" name="Rektangel: rundade hörn 31">
            <a:extLst>
              <a:ext uri="{FF2B5EF4-FFF2-40B4-BE49-F238E27FC236}">
                <a16:creationId xmlns:a16="http://schemas.microsoft.com/office/drawing/2014/main" id="{8B4E1E7A-5E58-5175-7393-AF768E3F1C04}"/>
              </a:ext>
            </a:extLst>
          </p:cNvPr>
          <p:cNvSpPr/>
          <p:nvPr/>
        </p:nvSpPr>
        <p:spPr>
          <a:xfrm>
            <a:off x="3739243" y="5549924"/>
            <a:ext cx="1063690" cy="77622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sv-SE" sz="1000" dirty="0"/>
              <a:t>Anslutning och innovation</a:t>
            </a:r>
          </a:p>
        </p:txBody>
      </p:sp>
      <p:sp>
        <p:nvSpPr>
          <p:cNvPr id="33" name="Rektangel: rundade hörn 32">
            <a:extLst>
              <a:ext uri="{FF2B5EF4-FFF2-40B4-BE49-F238E27FC236}">
                <a16:creationId xmlns:a16="http://schemas.microsoft.com/office/drawing/2014/main" id="{7E7E4B2D-03B2-DC3B-4037-FD112288B8B1}"/>
              </a:ext>
            </a:extLst>
          </p:cNvPr>
          <p:cNvSpPr/>
          <p:nvPr/>
        </p:nvSpPr>
        <p:spPr>
          <a:xfrm>
            <a:off x="4972439" y="5576750"/>
            <a:ext cx="1063690" cy="77622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sv-SE" sz="900" dirty="0" err="1"/>
              <a:t>Interoperabilitet</a:t>
            </a:r>
            <a:r>
              <a:rPr lang="sv-SE" sz="900" dirty="0"/>
              <a:t> och datadelning</a:t>
            </a:r>
          </a:p>
        </p:txBody>
      </p:sp>
      <p:sp>
        <p:nvSpPr>
          <p:cNvPr id="34" name="Rektangel: rundade hörn 33">
            <a:extLst>
              <a:ext uri="{FF2B5EF4-FFF2-40B4-BE49-F238E27FC236}">
                <a16:creationId xmlns:a16="http://schemas.microsoft.com/office/drawing/2014/main" id="{C251875B-DFE1-757E-3174-EF6F33942283}"/>
              </a:ext>
            </a:extLst>
          </p:cNvPr>
          <p:cNvSpPr/>
          <p:nvPr/>
        </p:nvSpPr>
        <p:spPr>
          <a:xfrm>
            <a:off x="6233191" y="5586080"/>
            <a:ext cx="1063690" cy="77622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sv-SE" sz="900" dirty="0"/>
              <a:t>Förvaltnings-gemensamma </a:t>
            </a:r>
            <a:r>
              <a:rPr lang="sv-SE" sz="900" dirty="0" err="1"/>
              <a:t>verksamhets-processer</a:t>
            </a:r>
            <a:endParaRPr lang="sv-SE" sz="900" dirty="0"/>
          </a:p>
        </p:txBody>
      </p:sp>
      <p:sp>
        <p:nvSpPr>
          <p:cNvPr id="35" name="Rektangel 34">
            <a:extLst>
              <a:ext uri="{FF2B5EF4-FFF2-40B4-BE49-F238E27FC236}">
                <a16:creationId xmlns:a16="http://schemas.microsoft.com/office/drawing/2014/main" id="{25A80998-3434-024F-8489-C26DD8E96C16}"/>
              </a:ext>
            </a:extLst>
          </p:cNvPr>
          <p:cNvSpPr/>
          <p:nvPr/>
        </p:nvSpPr>
        <p:spPr>
          <a:xfrm>
            <a:off x="3463990" y="1278160"/>
            <a:ext cx="7702420" cy="5402558"/>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sv-SE"/>
          </a:p>
        </p:txBody>
      </p:sp>
      <p:pic>
        <p:nvPicPr>
          <p:cNvPr id="43" name="Bildobjekt 42">
            <a:extLst>
              <a:ext uri="{FF2B5EF4-FFF2-40B4-BE49-F238E27FC236}">
                <a16:creationId xmlns:a16="http://schemas.microsoft.com/office/drawing/2014/main" id="{308FC23E-F2A6-BE7E-0590-0CCDB2DA5DC2}"/>
              </a:ext>
            </a:extLst>
          </p:cNvPr>
          <p:cNvPicPr>
            <a:picLocks noChangeAspect="1"/>
          </p:cNvPicPr>
          <p:nvPr/>
        </p:nvPicPr>
        <p:blipFill>
          <a:blip r:embed="rId2"/>
          <a:stretch>
            <a:fillRect/>
          </a:stretch>
        </p:blipFill>
        <p:spPr>
          <a:xfrm>
            <a:off x="6547960" y="1362634"/>
            <a:ext cx="1295586" cy="467336"/>
          </a:xfrm>
          <a:prstGeom prst="rect">
            <a:avLst/>
          </a:prstGeom>
        </p:spPr>
      </p:pic>
      <p:sp>
        <p:nvSpPr>
          <p:cNvPr id="45" name="textruta 44">
            <a:extLst>
              <a:ext uri="{FF2B5EF4-FFF2-40B4-BE49-F238E27FC236}">
                <a16:creationId xmlns:a16="http://schemas.microsoft.com/office/drawing/2014/main" id="{B7D0FF4F-D64D-BCE4-F078-2F401190DBC6}"/>
              </a:ext>
            </a:extLst>
          </p:cNvPr>
          <p:cNvSpPr txBox="1"/>
          <p:nvPr/>
        </p:nvSpPr>
        <p:spPr>
          <a:xfrm>
            <a:off x="447788" y="2502111"/>
            <a:ext cx="2572712" cy="1477328"/>
          </a:xfrm>
          <a:prstGeom prst="rect">
            <a:avLst/>
          </a:prstGeom>
          <a:noFill/>
        </p:spPr>
        <p:txBody>
          <a:bodyPr wrap="square">
            <a:spAutoFit/>
          </a:bodyPr>
          <a:lstStyle/>
          <a:p>
            <a:r>
              <a:rPr lang="sv-SE" dirty="0">
                <a:hlinkClick r:id="rId3"/>
              </a:rPr>
              <a:t>Bilaga Lösningar i Ena - till slutredovisningens förslag till långsiktig utveckling och förvaltning av Ena</a:t>
            </a:r>
            <a:endParaRPr lang="sv-SE" dirty="0"/>
          </a:p>
        </p:txBody>
      </p:sp>
      <p:sp>
        <p:nvSpPr>
          <p:cNvPr id="47" name="textruta 46">
            <a:extLst>
              <a:ext uri="{FF2B5EF4-FFF2-40B4-BE49-F238E27FC236}">
                <a16:creationId xmlns:a16="http://schemas.microsoft.com/office/drawing/2014/main" id="{AE258C96-DA51-0116-AB0D-3FE7D5083A9D}"/>
              </a:ext>
            </a:extLst>
          </p:cNvPr>
          <p:cNvSpPr txBox="1"/>
          <p:nvPr/>
        </p:nvSpPr>
        <p:spPr>
          <a:xfrm>
            <a:off x="450406" y="5187044"/>
            <a:ext cx="2470076" cy="646331"/>
          </a:xfrm>
          <a:prstGeom prst="rect">
            <a:avLst/>
          </a:prstGeom>
          <a:noFill/>
        </p:spPr>
        <p:txBody>
          <a:bodyPr wrap="square">
            <a:spAutoFit/>
          </a:bodyPr>
          <a:lstStyle/>
          <a:p>
            <a:r>
              <a:rPr lang="sv-SE" dirty="0">
                <a:hlinkClick r:id="rId4"/>
              </a:rPr>
              <a:t>Strategisk färdplan Ena 2030 | </a:t>
            </a:r>
            <a:r>
              <a:rPr lang="sv-SE" dirty="0" err="1">
                <a:hlinkClick r:id="rId4"/>
              </a:rPr>
              <a:t>Digg</a:t>
            </a:r>
            <a:endParaRPr lang="sv-SE" dirty="0"/>
          </a:p>
        </p:txBody>
      </p:sp>
    </p:spTree>
    <p:extLst>
      <p:ext uri="{BB962C8B-B14F-4D97-AF65-F5344CB8AC3E}">
        <p14:creationId xmlns:p14="http://schemas.microsoft.com/office/powerpoint/2010/main" val="4038745903"/>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9088</TotalTime>
  <Words>1171</Words>
  <Application>Microsoft Office PowerPoint</Application>
  <PresentationFormat>Bredbild</PresentationFormat>
  <Paragraphs>117</Paragraphs>
  <Slides>15</Slides>
  <Notes>0</Notes>
  <HiddenSlides>0</HiddenSlides>
  <MMClips>0</MMClips>
  <ScaleCrop>false</ScaleCrop>
  <HeadingPairs>
    <vt:vector size="6" baseType="variant">
      <vt:variant>
        <vt:lpstr>Använt teckensnitt</vt:lpstr>
      </vt:variant>
      <vt:variant>
        <vt:i4>9</vt:i4>
      </vt:variant>
      <vt:variant>
        <vt:lpstr>Tema</vt:lpstr>
      </vt:variant>
      <vt:variant>
        <vt:i4>1</vt:i4>
      </vt:variant>
      <vt:variant>
        <vt:lpstr>Bildrubriker</vt:lpstr>
      </vt:variant>
      <vt:variant>
        <vt:i4>15</vt:i4>
      </vt:variant>
    </vt:vector>
  </HeadingPairs>
  <TitlesOfParts>
    <vt:vector size="25" baseType="lpstr">
      <vt:lpstr>Aptos</vt:lpstr>
      <vt:lpstr>Aptos Display</vt:lpstr>
      <vt:lpstr>Arial</vt:lpstr>
      <vt:lpstr>Calibri</vt:lpstr>
      <vt:lpstr>open_sanslight</vt:lpstr>
      <vt:lpstr>open_sansregular</vt:lpstr>
      <vt:lpstr>open_sanssemibold</vt:lpstr>
      <vt:lpstr>ubuntu</vt:lpstr>
      <vt:lpstr>Verdana</vt:lpstr>
      <vt:lpstr>Office-tema</vt:lpstr>
      <vt:lpstr>Ena vision och mission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Rickard Dehlin</dc:creator>
  <cp:lastModifiedBy>Rickard Dehlin</cp:lastModifiedBy>
  <cp:revision>1</cp:revision>
  <dcterms:created xsi:type="dcterms:W3CDTF">2025-04-04T07:07:47Z</dcterms:created>
  <dcterms:modified xsi:type="dcterms:W3CDTF">2025-04-29T12:05:52Z</dcterms:modified>
</cp:coreProperties>
</file>