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11302" r:id="rId5"/>
    <p:sldId id="11303" r:id="rId6"/>
    <p:sldId id="11304" r:id="rId7"/>
  </p:sldIdLst>
  <p:sldSz cx="12192000" cy="6858000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ktioner för mall" id="{F16E3B5B-5AAF-CF4E-B0A3-ACCB35FDA5EE}">
          <p14:sldIdLst/>
        </p14:section>
        <p14:section name="Presentation" id="{334D09DB-4949-2444-87D0-B13AD2825008}">
          <p14:sldIdLst>
            <p14:sldId id="11302"/>
            <p14:sldId id="11303"/>
            <p14:sldId id="1130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ensson Elin" initials="SE" lastIdx="2" clrIdx="0">
    <p:extLst>
      <p:ext uri="{19B8F6BF-5375-455C-9EA6-DF929625EA0E}">
        <p15:presenceInfo xmlns:p15="http://schemas.microsoft.com/office/powerpoint/2012/main" userId="S-1-5-21-3671394094-795055765-3150375625-3618" providerId="AD"/>
      </p:ext>
    </p:extLst>
  </p:cmAuthor>
  <p:cmAuthor id="2" name="Ohlén Pia" initials="OP" lastIdx="8" clrIdx="1">
    <p:extLst>
      <p:ext uri="{19B8F6BF-5375-455C-9EA6-DF929625EA0E}">
        <p15:presenceInfo xmlns:p15="http://schemas.microsoft.com/office/powerpoint/2012/main" userId="S-1-5-21-3671394094-795055765-3150375625-1528" providerId="AD"/>
      </p:ext>
    </p:extLst>
  </p:cmAuthor>
  <p:cmAuthor id="3" name="Boija Maria" initials="BM" lastIdx="23" clrIdx="2">
    <p:extLst>
      <p:ext uri="{19B8F6BF-5375-455C-9EA6-DF929625EA0E}">
        <p15:presenceInfo xmlns:p15="http://schemas.microsoft.com/office/powerpoint/2012/main" userId="S-1-5-21-3671394094-795055765-3150375625-2496" providerId="AD"/>
      </p:ext>
    </p:extLst>
  </p:cmAuthor>
  <p:cmAuthor id="4" name="Holmberg Olle" initials="HO" lastIdx="1" clrIdx="3">
    <p:extLst>
      <p:ext uri="{19B8F6BF-5375-455C-9EA6-DF929625EA0E}">
        <p15:presenceInfo xmlns:p15="http://schemas.microsoft.com/office/powerpoint/2012/main" userId="S-1-5-21-3671394094-795055765-3150375625-1549" providerId="AD"/>
      </p:ext>
    </p:extLst>
  </p:cmAuthor>
  <p:cmAuthor id="5" name="Magnusson-Åström Anna-Karin" initials="MA" lastIdx="1" clrIdx="4">
    <p:extLst>
      <p:ext uri="{19B8F6BF-5375-455C-9EA6-DF929625EA0E}">
        <p15:presenceInfo xmlns:p15="http://schemas.microsoft.com/office/powerpoint/2012/main" userId="S-1-5-21-3671394094-795055765-3150375625-4202" providerId="AD"/>
      </p:ext>
    </p:extLst>
  </p:cmAuthor>
  <p:cmAuthor id="6" name="Edéus Katarina" initials="EK" lastIdx="7" clrIdx="5">
    <p:extLst>
      <p:ext uri="{19B8F6BF-5375-455C-9EA6-DF929625EA0E}">
        <p15:presenceInfo xmlns:p15="http://schemas.microsoft.com/office/powerpoint/2012/main" userId="S-1-5-21-3671394094-795055765-3150375625-72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78171"/>
    <a:srgbClr val="695F59"/>
    <a:srgbClr val="F0EFEE"/>
    <a:srgbClr val="5A6751"/>
    <a:srgbClr val="D58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just forma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Format med tema 1 - dekorfärg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just forma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2022" autoAdjust="0"/>
  </p:normalViewPr>
  <p:slideViewPr>
    <p:cSldViewPr snapToGrid="0">
      <p:cViewPr varScale="1">
        <p:scale>
          <a:sx n="65" d="100"/>
          <a:sy n="65" d="100"/>
        </p:scale>
        <p:origin x="360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654" y="11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EDCFF1-4750-E44C-9473-FF4346B38E32}" type="datetimeFigureOut">
              <a:rPr lang="sv-SE"/>
              <a:pPr>
                <a:defRPr/>
              </a:pPr>
              <a:t>2025-09-03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B6019E-456D-244D-8796-AA8A06B9EEF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9585D9-3BD5-B940-9248-F0C3045CDC8E}" type="datetimeFigureOut">
              <a:rPr lang="sv-SE"/>
              <a:pPr>
                <a:defRPr/>
              </a:pPr>
              <a:t>2025-09-03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BFEAFB-667B-5B4B-B079-3BB44DA1556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36097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27713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1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01367407-8A0E-9D49-BC42-593FDE79C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2025-09-03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638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0" name="logotyp">
            <a:extLst>
              <a:ext uri="{FF2B5EF4-FFF2-40B4-BE49-F238E27FC236}">
                <a16:creationId xmlns:a16="http://schemas.microsoft.com/office/drawing/2014/main" id="{44CE5FB5-5497-C440-8687-2050AD05F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63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232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D786EF-65AA-C643-BE54-704EA327E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2025-09-03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4837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300C7D4-A7C7-DB42-842A-49A686FD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7091E7E3-A452-114E-954D-6E83DD619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38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719579"/>
            <a:ext cx="4625767" cy="4914584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59F1846-7D5A-7D4B-9A32-5DE17748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2025-09-03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724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2025-09-03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9375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E7283D4-5413-D144-A257-D4E2B9859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2025-09-03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0557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2025-09-03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080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BCBF4BBD-9512-DD43-B020-8FF2736FA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2025-09-03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8943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2025-09-03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8779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2025-09-03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9550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2025-09-03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6435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936568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260208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4094922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0889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823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175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2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2025-09-03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05267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2025-09-03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462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2025-09-03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612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EF4A6DB-743B-5F4D-88F2-D68291C49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2025-09-03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155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2025-09-03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333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DBE4B4-3AF3-D544-8903-B08DFE99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2025-09-03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8865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4BC9CF7-7650-1C4F-9E3C-08DF91AF1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2025-09-03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7715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763ABE8-48C5-A242-8A81-E87B3450E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2025-09-03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880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2025-09-03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7" r:id="rId3"/>
    <p:sldLayoutId id="2147483791" r:id="rId4"/>
    <p:sldLayoutId id="2147483747" r:id="rId5"/>
    <p:sldLayoutId id="2147483736" r:id="rId6"/>
    <p:sldLayoutId id="2147483741" r:id="rId7"/>
    <p:sldLayoutId id="2147483742" r:id="rId8"/>
    <p:sldLayoutId id="2147483743" r:id="rId9"/>
    <p:sldLayoutId id="2147483744" r:id="rId10"/>
    <p:sldLayoutId id="2147483738" r:id="rId11"/>
    <p:sldLayoutId id="2147483739" r:id="rId12"/>
    <p:sldLayoutId id="2147483740" r:id="rId13"/>
    <p:sldLayoutId id="2147483746" r:id="rId14"/>
    <p:sldLayoutId id="2147483777" r:id="rId15"/>
    <p:sldLayoutId id="2147483749" r:id="rId16"/>
    <p:sldLayoutId id="2147483763" r:id="rId17"/>
    <p:sldLayoutId id="2147483764" r:id="rId18"/>
    <p:sldLayoutId id="2147483767" r:id="rId19"/>
    <p:sldLayoutId id="2147483766" r:id="rId20"/>
    <p:sldLayoutId id="2147483768" r:id="rId21"/>
    <p:sldLayoutId id="2147483765" r:id="rId22"/>
    <p:sldLayoutId id="2147483787" r:id="rId23"/>
    <p:sldLayoutId id="2147483779" r:id="rId24"/>
    <p:sldLayoutId id="2147483778" r:id="rId25"/>
    <p:sldLayoutId id="2147483748" r:id="rId26"/>
    <p:sldLayoutId id="2147483788" r:id="rId27"/>
    <p:sldLayoutId id="2147483789" r:id="rId28"/>
    <p:sldLayoutId id="2147483790" r:id="rId29"/>
    <p:sldLayoutId id="2147483762" r:id="rId30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B22B2B1-81E9-4B22-81A0-38DF73527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Kommunikationsaktiviteter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62EF2DB-FE68-4798-A7D3-C3F9586E53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340" y="3492000"/>
            <a:ext cx="10191822" cy="2468244"/>
          </a:xfrm>
        </p:spPr>
        <p:txBody>
          <a:bodyPr/>
          <a:lstStyle/>
          <a:p>
            <a:pPr algn="l"/>
            <a:r>
              <a:rPr lang="sv-SE" sz="2600" b="1" dirty="0"/>
              <a:t>Vad utgår vi ifrån?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v-SE" sz="2600" dirty="0"/>
              <a:t>Leveransplan i </a:t>
            </a:r>
            <a:r>
              <a:rPr lang="sv-SE" sz="2600" dirty="0" err="1"/>
              <a:t>Confluence</a:t>
            </a:r>
            <a:r>
              <a:rPr lang="sv-SE" sz="2600" dirty="0"/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v-SE" sz="2600" dirty="0"/>
              <a:t>Slutredovisningar 12 december.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v-SE" sz="2600" dirty="0"/>
              <a:t>Annat?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sv-SE" sz="2600" dirty="0"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A0896D48-4CA4-4820-BA23-1D37203C3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65" r="10516" b="6752"/>
          <a:stretch/>
        </p:blipFill>
        <p:spPr>
          <a:xfrm flipH="1">
            <a:off x="8081288" y="0"/>
            <a:ext cx="4110711" cy="2740474"/>
          </a:xfrm>
          <a:prstGeom prst="rect">
            <a:avLst/>
          </a:prstGeom>
        </p:spPr>
      </p:pic>
      <p:grpSp>
        <p:nvGrpSpPr>
          <p:cNvPr id="14" name="pixlar">
            <a:extLst>
              <a:ext uri="{FF2B5EF4-FFF2-40B4-BE49-F238E27FC236}">
                <a16:creationId xmlns:a16="http://schemas.microsoft.com/office/drawing/2014/main" id="{A8B1886A-6950-4E42-8BCC-94A595F4F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97490" y="-4578"/>
            <a:ext cx="2460023" cy="1919728"/>
            <a:chOff x="8785482" y="4614421"/>
            <a:chExt cx="2460023" cy="1919728"/>
          </a:xfrm>
        </p:grpSpPr>
        <p:sp>
          <p:nvSpPr>
            <p:cNvPr id="15" name="Frihandsfigur 49">
              <a:extLst>
                <a:ext uri="{FF2B5EF4-FFF2-40B4-BE49-F238E27FC236}">
                  <a16:creationId xmlns:a16="http://schemas.microsoft.com/office/drawing/2014/main" id="{9F27D21A-025F-4238-A543-1AC33E45EEED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16" name="Frihandsfigur 50">
              <a:extLst>
                <a:ext uri="{FF2B5EF4-FFF2-40B4-BE49-F238E27FC236}">
                  <a16:creationId xmlns:a16="http://schemas.microsoft.com/office/drawing/2014/main" id="{CC873A41-4B69-4E02-8555-6100B72730F3}"/>
                </a:ext>
              </a:extLst>
            </p:cNvPr>
            <p:cNvSpPr/>
            <p:nvPr/>
          </p:nvSpPr>
          <p:spPr>
            <a:xfrm>
              <a:off x="9278069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chemeClr val="tx2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17" name="Frihandsfigur 51">
              <a:extLst>
                <a:ext uri="{FF2B5EF4-FFF2-40B4-BE49-F238E27FC236}">
                  <a16:creationId xmlns:a16="http://schemas.microsoft.com/office/drawing/2014/main" id="{CD3D5E85-31C2-4CB0-964D-4914A5129563}"/>
                </a:ext>
              </a:extLst>
            </p:cNvPr>
            <p:cNvSpPr/>
            <p:nvPr/>
          </p:nvSpPr>
          <p:spPr>
            <a:xfrm>
              <a:off x="8785482" y="5543030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18" name="Frihandsfigur 52">
              <a:extLst>
                <a:ext uri="{FF2B5EF4-FFF2-40B4-BE49-F238E27FC236}">
                  <a16:creationId xmlns:a16="http://schemas.microsoft.com/office/drawing/2014/main" id="{8298BB0B-F845-452A-8D30-0F446A30CC2A}"/>
                </a:ext>
              </a:extLst>
            </p:cNvPr>
            <p:cNvSpPr/>
            <p:nvPr/>
          </p:nvSpPr>
          <p:spPr>
            <a:xfrm>
              <a:off x="10753033" y="46144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chemeClr val="accent4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</p:grpSp>
    </p:spTree>
    <p:extLst>
      <p:ext uri="{BB962C8B-B14F-4D97-AF65-F5344CB8AC3E}">
        <p14:creationId xmlns:p14="http://schemas.microsoft.com/office/powerpoint/2010/main" val="762756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B22B2B1-81E9-4B22-81A0-38DF73527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Kommunikationsaktiviteter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62EF2DB-FE68-4798-A7D3-C3F9586E53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340" y="3492000"/>
            <a:ext cx="10191822" cy="2468244"/>
          </a:xfrm>
        </p:spPr>
        <p:txBody>
          <a:bodyPr/>
          <a:lstStyle/>
          <a:p>
            <a:pPr algn="l"/>
            <a:r>
              <a:rPr lang="sv-SE" sz="2600" b="1" dirty="0"/>
              <a:t>Vilka leveranser/milstolpar bör kommuniceras?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v-SE" sz="2600" dirty="0"/>
              <a:t>Slutredovisningar 12 december.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v-SE" sz="2600" dirty="0"/>
              <a:t>Scenarion.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v-SE" sz="2600" dirty="0"/>
              <a:t>Annat?</a:t>
            </a:r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A0896D48-4CA4-4820-BA23-1D37203C3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65" r="10516" b="6752"/>
          <a:stretch/>
        </p:blipFill>
        <p:spPr>
          <a:xfrm flipH="1">
            <a:off x="8081288" y="0"/>
            <a:ext cx="4110711" cy="2740474"/>
          </a:xfrm>
          <a:prstGeom prst="rect">
            <a:avLst/>
          </a:prstGeom>
        </p:spPr>
      </p:pic>
      <p:grpSp>
        <p:nvGrpSpPr>
          <p:cNvPr id="14" name="pixlar">
            <a:extLst>
              <a:ext uri="{FF2B5EF4-FFF2-40B4-BE49-F238E27FC236}">
                <a16:creationId xmlns:a16="http://schemas.microsoft.com/office/drawing/2014/main" id="{A8B1886A-6950-4E42-8BCC-94A595F4F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97490" y="-4578"/>
            <a:ext cx="2460023" cy="1919728"/>
            <a:chOff x="8785482" y="4614421"/>
            <a:chExt cx="2460023" cy="1919728"/>
          </a:xfrm>
        </p:grpSpPr>
        <p:sp>
          <p:nvSpPr>
            <p:cNvPr id="15" name="Frihandsfigur 49">
              <a:extLst>
                <a:ext uri="{FF2B5EF4-FFF2-40B4-BE49-F238E27FC236}">
                  <a16:creationId xmlns:a16="http://schemas.microsoft.com/office/drawing/2014/main" id="{9F27D21A-025F-4238-A543-1AC33E45EEED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16" name="Frihandsfigur 50">
              <a:extLst>
                <a:ext uri="{FF2B5EF4-FFF2-40B4-BE49-F238E27FC236}">
                  <a16:creationId xmlns:a16="http://schemas.microsoft.com/office/drawing/2014/main" id="{CC873A41-4B69-4E02-8555-6100B72730F3}"/>
                </a:ext>
              </a:extLst>
            </p:cNvPr>
            <p:cNvSpPr/>
            <p:nvPr/>
          </p:nvSpPr>
          <p:spPr>
            <a:xfrm>
              <a:off x="9278069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chemeClr val="tx2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17" name="Frihandsfigur 51">
              <a:extLst>
                <a:ext uri="{FF2B5EF4-FFF2-40B4-BE49-F238E27FC236}">
                  <a16:creationId xmlns:a16="http://schemas.microsoft.com/office/drawing/2014/main" id="{CD3D5E85-31C2-4CB0-964D-4914A5129563}"/>
                </a:ext>
              </a:extLst>
            </p:cNvPr>
            <p:cNvSpPr/>
            <p:nvPr/>
          </p:nvSpPr>
          <p:spPr>
            <a:xfrm>
              <a:off x="8785482" y="5543030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18" name="Frihandsfigur 52">
              <a:extLst>
                <a:ext uri="{FF2B5EF4-FFF2-40B4-BE49-F238E27FC236}">
                  <a16:creationId xmlns:a16="http://schemas.microsoft.com/office/drawing/2014/main" id="{8298BB0B-F845-452A-8D30-0F446A30CC2A}"/>
                </a:ext>
              </a:extLst>
            </p:cNvPr>
            <p:cNvSpPr/>
            <p:nvPr/>
          </p:nvSpPr>
          <p:spPr>
            <a:xfrm>
              <a:off x="10753033" y="46144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chemeClr val="accent4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</p:grpSp>
    </p:spTree>
    <p:extLst>
      <p:ext uri="{BB962C8B-B14F-4D97-AF65-F5344CB8AC3E}">
        <p14:creationId xmlns:p14="http://schemas.microsoft.com/office/powerpoint/2010/main" val="2042304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BF24AAF-CB5E-40B0-8C59-2123DE328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Nästa steg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D168B73-4C48-4B04-9F8B-70E0D02526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/>
              <a:t>Uppdateringar i </a:t>
            </a:r>
            <a:r>
              <a:rPr lang="sv-SE" dirty="0" err="1"/>
              <a:t>Confluence</a:t>
            </a:r>
            <a:r>
              <a:rPr lang="sv-SE" dirty="0"/>
              <a:t> utifrån tidigare och detta samtal </a:t>
            </a:r>
            <a:r>
              <a:rPr lang="sv-SE"/>
              <a:t>(kommunikationsplan). </a:t>
            </a:r>
            <a:r>
              <a:rPr lang="sv-SE" i="1" dirty="0"/>
              <a:t>Klart fredag denna vecka.</a:t>
            </a:r>
          </a:p>
          <a:p>
            <a:r>
              <a:rPr lang="sv-SE" dirty="0"/>
              <a:t>Scenarion för alla att använda i sin kommunikation. </a:t>
            </a:r>
            <a:r>
              <a:rPr lang="sv-SE" i="1" dirty="0"/>
              <a:t>Pågår.</a:t>
            </a:r>
          </a:p>
          <a:p>
            <a:r>
              <a:rPr lang="sv-SE" dirty="0"/>
              <a:t>Behov av namn/kort beskrivning av lösningen. (Språklag/rekommendationer/ramverk). </a:t>
            </a:r>
            <a:r>
              <a:rPr lang="sv-SE" i="1" dirty="0" err="1"/>
              <a:t>Digg</a:t>
            </a:r>
            <a:r>
              <a:rPr lang="sv-SE" i="1" dirty="0"/>
              <a:t> återkommer.</a:t>
            </a:r>
          </a:p>
        </p:txBody>
      </p:sp>
    </p:spTree>
    <p:extLst>
      <p:ext uri="{BB962C8B-B14F-4D97-AF65-F5344CB8AC3E}">
        <p14:creationId xmlns:p14="http://schemas.microsoft.com/office/powerpoint/2010/main" val="3988326542"/>
      </p:ext>
    </p:extLst>
  </p:cSld>
  <p:clrMapOvr>
    <a:masterClrMapping/>
  </p:clrMapOvr>
</p:sld>
</file>

<file path=ppt/theme/theme1.xml><?xml version="1.0" encoding="utf-8"?>
<a:theme xmlns:a="http://schemas.openxmlformats.org/drawingml/2006/main" name="DIGG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igg_Grundmall_2025" id="{C928446B-1748-4C43-B8B3-C013944144C8}" vid="{47F80605-E1EE-4DA1-8CF5-05D3AB7CCE17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2c3aeba-38d7-4579-a228-9442a2c6d9b7">
      <UserInfo>
        <DisplayName>Anna Jonason</DisplayName>
        <AccountId>22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E09E1F4CB66447966D8568542F4E47" ma:contentTypeVersion="12" ma:contentTypeDescription="Create a new document." ma:contentTypeScope="" ma:versionID="b7ede4a3a1a2a23f9676c3b2db2e53a6">
  <xsd:schema xmlns:xsd="http://www.w3.org/2001/XMLSchema" xmlns:xs="http://www.w3.org/2001/XMLSchema" xmlns:p="http://schemas.microsoft.com/office/2006/metadata/properties" xmlns:ns2="3e870edd-2792-4c95-946f-d2c02023ad65" xmlns:ns3="f2c3aeba-38d7-4579-a228-9442a2c6d9b7" targetNamespace="http://schemas.microsoft.com/office/2006/metadata/properties" ma:root="true" ma:fieldsID="49fdc1c90da738eade3b4cd075e3fbcf" ns2:_="" ns3:_="">
    <xsd:import namespace="3e870edd-2792-4c95-946f-d2c02023ad65"/>
    <xsd:import namespace="f2c3aeba-38d7-4579-a228-9442a2c6d9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870edd-2792-4c95-946f-d2c02023ad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3aeba-38d7-4579-a228-9442a2c6d9b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2BBB23-C11D-4ACD-A501-6BA81C151094}">
  <ds:schemaRefs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f2c3aeba-38d7-4579-a228-9442a2c6d9b7"/>
    <ds:schemaRef ds:uri="3e870edd-2792-4c95-946f-d2c02023ad6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2973DF0-0E6E-4294-8508-83AD8C5757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870edd-2792-4c95-946f-d2c02023ad65"/>
    <ds:schemaRef ds:uri="f2c3aeba-38d7-4579-a228-9442a2c6d9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0CCFE9-3F14-4356-8EFF-F05454522C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Digg_Grundmall_2025</Template>
  <TotalTime>1679</TotalTime>
  <Words>82</Words>
  <Application>Microsoft Office PowerPoint</Application>
  <PresentationFormat>Bredbild</PresentationFormat>
  <Paragraphs>16</Paragraphs>
  <Slides>3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Crimson Text</vt:lpstr>
      <vt:lpstr>Ubuntu Light</vt:lpstr>
      <vt:lpstr>Ubuntu Medium</vt:lpstr>
      <vt:lpstr>Wingdings</vt:lpstr>
      <vt:lpstr>DIGG</vt:lpstr>
      <vt:lpstr>Kommunikationsaktiviteter</vt:lpstr>
      <vt:lpstr>Kommunikationsaktiviteter</vt:lpstr>
      <vt:lpstr>Nästa steg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Digg – Myndigheten för digital förvaltning</dc:title>
  <dc:creator>Sundelin Sofia</dc:creator>
  <cp:lastModifiedBy>Sundelin Sofia</cp:lastModifiedBy>
  <cp:revision>59</cp:revision>
  <dcterms:created xsi:type="dcterms:W3CDTF">2025-08-11T13:38:10Z</dcterms:created>
  <dcterms:modified xsi:type="dcterms:W3CDTF">2025-09-03T06:20:34Z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0x01010035E09E1F4CB66447966D8568542F4E47</vt:lpwstr>
  </property>
</Properties>
</file>