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792" r:id="rId5"/>
  </p:sldMasterIdLst>
  <p:notesMasterIdLst>
    <p:notesMasterId r:id="rId20"/>
  </p:notesMasterIdLst>
  <p:handoutMasterIdLst>
    <p:handoutMasterId r:id="rId21"/>
  </p:handoutMasterIdLst>
  <p:sldIdLst>
    <p:sldId id="262" r:id="rId6"/>
    <p:sldId id="264" r:id="rId7"/>
    <p:sldId id="263" r:id="rId8"/>
    <p:sldId id="266" r:id="rId9"/>
    <p:sldId id="265" r:id="rId10"/>
    <p:sldId id="268" r:id="rId11"/>
    <p:sldId id="269" r:id="rId12"/>
    <p:sldId id="270" r:id="rId13"/>
    <p:sldId id="271" r:id="rId14"/>
    <p:sldId id="272" r:id="rId15"/>
    <p:sldId id="273" r:id="rId16"/>
    <p:sldId id="274" r:id="rId17"/>
    <p:sldId id="275" r:id="rId18"/>
    <p:sldId id="276" r:id="rId19"/>
  </p:sldIdLst>
  <p:sldSz cx="12192000" cy="6858000"/>
  <p:notesSz cx="6858000" cy="9144000"/>
  <p:defaultTextStyle>
    <a:defPPr>
      <a:defRPr lang="sv-SE"/>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521415D9-36F7-43E2-AB2F-B90AF26B5E84}">
      <p14:sectionLst xmlns:p14="http://schemas.microsoft.com/office/powerpoint/2010/main">
        <p14:section name="Intstruktion" id="{F16E3B5B-5AAF-CF4E-B0A3-ACCB35FDA5EE}">
          <p14:sldIdLst>
            <p14:sldId id="262"/>
            <p14:sldId id="264"/>
            <p14:sldId id="263"/>
            <p14:sldId id="266"/>
            <p14:sldId id="265"/>
            <p14:sldId id="268"/>
            <p14:sldId id="269"/>
            <p14:sldId id="270"/>
            <p14:sldId id="271"/>
            <p14:sldId id="272"/>
            <p14:sldId id="273"/>
            <p14:sldId id="274"/>
            <p14:sldId id="275"/>
            <p14:sldId id="2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vensson Elin" initials="SE" lastIdx="2" clrIdx="0">
    <p:extLst>
      <p:ext uri="{19B8F6BF-5375-455C-9EA6-DF929625EA0E}">
        <p15:presenceInfo xmlns:p15="http://schemas.microsoft.com/office/powerpoint/2012/main" userId="S-1-5-21-3671394094-795055765-3150375625-3618" providerId="AD"/>
      </p:ext>
    </p:extLst>
  </p:cmAuthor>
  <p:cmAuthor id="2" name="Ohlén Pia" initials="OP" lastIdx="8" clrIdx="1">
    <p:extLst>
      <p:ext uri="{19B8F6BF-5375-455C-9EA6-DF929625EA0E}">
        <p15:presenceInfo xmlns:p15="http://schemas.microsoft.com/office/powerpoint/2012/main" userId="S-1-5-21-3671394094-795055765-3150375625-1528" providerId="AD"/>
      </p:ext>
    </p:extLst>
  </p:cmAuthor>
  <p:cmAuthor id="3" name="Boija Maria" initials="BM" lastIdx="23" clrIdx="2">
    <p:extLst>
      <p:ext uri="{19B8F6BF-5375-455C-9EA6-DF929625EA0E}">
        <p15:presenceInfo xmlns:p15="http://schemas.microsoft.com/office/powerpoint/2012/main" userId="S-1-5-21-3671394094-795055765-3150375625-2496" providerId="AD"/>
      </p:ext>
    </p:extLst>
  </p:cmAuthor>
  <p:cmAuthor id="4" name="Holmberg Olle" initials="HO" lastIdx="1" clrIdx="3">
    <p:extLst>
      <p:ext uri="{19B8F6BF-5375-455C-9EA6-DF929625EA0E}">
        <p15:presenceInfo xmlns:p15="http://schemas.microsoft.com/office/powerpoint/2012/main" userId="S-1-5-21-3671394094-795055765-3150375625-1549" providerId="AD"/>
      </p:ext>
    </p:extLst>
  </p:cmAuthor>
  <p:cmAuthor id="5" name="Magnusson-Åström Anna-Karin" initials="MA" lastIdx="1" clrIdx="4">
    <p:extLst>
      <p:ext uri="{19B8F6BF-5375-455C-9EA6-DF929625EA0E}">
        <p15:presenceInfo xmlns:p15="http://schemas.microsoft.com/office/powerpoint/2012/main" userId="S-1-5-21-3671394094-795055765-3150375625-42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78171"/>
    <a:srgbClr val="695F59"/>
    <a:srgbClr val="F0EFEE"/>
    <a:srgbClr val="5A6751"/>
    <a:srgbClr val="D585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just forma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Format med tema 1 - dekorfärg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just forma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629" autoAdjust="0"/>
    <p:restoredTop sz="85460" autoAdjust="0"/>
  </p:normalViewPr>
  <p:slideViewPr>
    <p:cSldViewPr snapToGrid="0">
      <p:cViewPr varScale="1">
        <p:scale>
          <a:sx n="56" d="100"/>
          <a:sy n="56" d="100"/>
        </p:scale>
        <p:origin x="824" y="48"/>
      </p:cViewPr>
      <p:guideLst/>
    </p:cSldViewPr>
  </p:slideViewPr>
  <p:outlineViewPr>
    <p:cViewPr>
      <p:scale>
        <a:sx n="33" d="100"/>
        <a:sy n="33" d="100"/>
      </p:scale>
      <p:origin x="0" y="-9414"/>
    </p:cViewPr>
  </p:outlineViewPr>
  <p:notesTextViewPr>
    <p:cViewPr>
      <p:scale>
        <a:sx n="1" d="1"/>
        <a:sy n="1" d="1"/>
      </p:scale>
      <p:origin x="0" y="0"/>
    </p:cViewPr>
  </p:notesTextViewPr>
  <p:notesViewPr>
    <p:cSldViewPr snapToGrid="0">
      <p:cViewPr>
        <p:scale>
          <a:sx n="1" d="2"/>
          <a:sy n="1" d="2"/>
        </p:scale>
        <p:origin x="3654" y="11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D76887-AF19-43F2-89A8-FF5D280BFD60}"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sv-SE"/>
        </a:p>
      </dgm:t>
    </dgm:pt>
    <dgm:pt modelId="{534ECED9-41B0-4C7B-9CCC-6F93E7CA6EA2}">
      <dgm:prSet phldrT="[Text]"/>
      <dgm:spPr/>
      <dgm:t>
        <a:bodyPr/>
        <a:lstStyle/>
        <a:p>
          <a:r>
            <a:rPr lang="sv-SE" dirty="0"/>
            <a:t>Övergripande</a:t>
          </a:r>
        </a:p>
      </dgm:t>
    </dgm:pt>
    <dgm:pt modelId="{DC74760F-39E0-4C9E-A4D2-5D8DAC6E887E}" type="parTrans" cxnId="{FED2EF2F-5452-4E46-8EEC-ACC38071D154}">
      <dgm:prSet/>
      <dgm:spPr/>
      <dgm:t>
        <a:bodyPr/>
        <a:lstStyle/>
        <a:p>
          <a:endParaRPr lang="sv-SE"/>
        </a:p>
      </dgm:t>
    </dgm:pt>
    <dgm:pt modelId="{72995EA7-E768-47FC-A043-DBF78F36F7EF}" type="sibTrans" cxnId="{FED2EF2F-5452-4E46-8EEC-ACC38071D154}">
      <dgm:prSet/>
      <dgm:spPr/>
      <dgm:t>
        <a:bodyPr/>
        <a:lstStyle/>
        <a:p>
          <a:endParaRPr lang="sv-SE"/>
        </a:p>
      </dgm:t>
    </dgm:pt>
    <dgm:pt modelId="{B79ED292-6F8C-4141-B183-F1C25C28277D}">
      <dgm:prSet phldrT="[Text]"/>
      <dgm:spPr/>
      <dgm:t>
        <a:bodyPr/>
        <a:lstStyle/>
        <a:p>
          <a:r>
            <a:rPr lang="sv-SE" dirty="0"/>
            <a:t>Anslutningar</a:t>
          </a:r>
        </a:p>
      </dgm:t>
    </dgm:pt>
    <dgm:pt modelId="{A766D8F2-D18C-4981-83CB-3FA285655634}" type="parTrans" cxnId="{287F79E1-A886-4B23-84A0-2EBC400BB095}">
      <dgm:prSet/>
      <dgm:spPr/>
      <dgm:t>
        <a:bodyPr/>
        <a:lstStyle/>
        <a:p>
          <a:endParaRPr lang="sv-SE"/>
        </a:p>
      </dgm:t>
    </dgm:pt>
    <dgm:pt modelId="{B85488C1-C12D-45E4-B249-249F9ACAD4D3}" type="sibTrans" cxnId="{287F79E1-A886-4B23-84A0-2EBC400BB095}">
      <dgm:prSet/>
      <dgm:spPr/>
      <dgm:t>
        <a:bodyPr/>
        <a:lstStyle/>
        <a:p>
          <a:endParaRPr lang="sv-SE"/>
        </a:p>
      </dgm:t>
    </dgm:pt>
    <dgm:pt modelId="{49B28880-BB04-4FFA-AB7B-BC8A93532C64}">
      <dgm:prSet phldrT="[Text]"/>
      <dgm:spPr/>
      <dgm:t>
        <a:bodyPr/>
        <a:lstStyle/>
        <a:p>
          <a:r>
            <a:rPr lang="sv-SE" dirty="0"/>
            <a:t>Incidenthantering och support</a:t>
          </a:r>
        </a:p>
      </dgm:t>
    </dgm:pt>
    <dgm:pt modelId="{FC44AA27-5C07-40BB-8B5D-E609FB2CC2B2}" type="parTrans" cxnId="{0BDDA0B2-D165-4B80-BAD2-004D57BD21D6}">
      <dgm:prSet/>
      <dgm:spPr/>
      <dgm:t>
        <a:bodyPr/>
        <a:lstStyle/>
        <a:p>
          <a:endParaRPr lang="sv-SE"/>
        </a:p>
      </dgm:t>
    </dgm:pt>
    <dgm:pt modelId="{FA940783-8E25-4DBE-9720-88380DCE43B7}" type="sibTrans" cxnId="{0BDDA0B2-D165-4B80-BAD2-004D57BD21D6}">
      <dgm:prSet/>
      <dgm:spPr/>
      <dgm:t>
        <a:bodyPr/>
        <a:lstStyle/>
        <a:p>
          <a:endParaRPr lang="sv-SE"/>
        </a:p>
      </dgm:t>
    </dgm:pt>
    <dgm:pt modelId="{776FD75D-7127-4292-8553-1C3EEE669528}">
      <dgm:prSet/>
      <dgm:spPr/>
      <dgm:t>
        <a:bodyPr/>
        <a:lstStyle/>
        <a:p>
          <a:r>
            <a:rPr lang="sv-SE" dirty="0"/>
            <a:t>Säkerhet</a:t>
          </a:r>
        </a:p>
      </dgm:t>
    </dgm:pt>
    <dgm:pt modelId="{3A723438-C974-44FE-961A-EC5FC25E3E75}" type="parTrans" cxnId="{F3C6414A-2E7A-461C-876B-490BFBEAF82D}">
      <dgm:prSet/>
      <dgm:spPr/>
      <dgm:t>
        <a:bodyPr/>
        <a:lstStyle/>
        <a:p>
          <a:endParaRPr lang="sv-SE"/>
        </a:p>
      </dgm:t>
    </dgm:pt>
    <dgm:pt modelId="{34BAF3FF-4064-4F1D-9A5B-DDD7061A958D}" type="sibTrans" cxnId="{F3C6414A-2E7A-461C-876B-490BFBEAF82D}">
      <dgm:prSet/>
      <dgm:spPr/>
      <dgm:t>
        <a:bodyPr/>
        <a:lstStyle/>
        <a:p>
          <a:endParaRPr lang="sv-SE"/>
        </a:p>
      </dgm:t>
    </dgm:pt>
    <dgm:pt modelId="{755B7E5D-4851-489F-8071-9460F339BD3F}">
      <dgm:prSet/>
      <dgm:spPr/>
      <dgm:t>
        <a:bodyPr/>
        <a:lstStyle/>
        <a:p>
          <a:r>
            <a:rPr lang="sv-SE" dirty="0"/>
            <a:t>Kommunikation och främjande</a:t>
          </a:r>
        </a:p>
      </dgm:t>
    </dgm:pt>
    <dgm:pt modelId="{5974AE32-DFF8-496E-8C36-93100C5C438A}" type="parTrans" cxnId="{EB0F48F5-8CF3-4128-ABFE-52CCF362C5A4}">
      <dgm:prSet/>
      <dgm:spPr/>
      <dgm:t>
        <a:bodyPr/>
        <a:lstStyle/>
        <a:p>
          <a:endParaRPr lang="sv-SE"/>
        </a:p>
      </dgm:t>
    </dgm:pt>
    <dgm:pt modelId="{1688EA25-EBAA-4116-99DF-AE42FD784AF7}" type="sibTrans" cxnId="{EB0F48F5-8CF3-4128-ABFE-52CCF362C5A4}">
      <dgm:prSet/>
      <dgm:spPr/>
      <dgm:t>
        <a:bodyPr/>
        <a:lstStyle/>
        <a:p>
          <a:endParaRPr lang="sv-SE"/>
        </a:p>
      </dgm:t>
    </dgm:pt>
    <dgm:pt modelId="{D3781214-F936-4E7E-957E-ACEB72B4F026}">
      <dgm:prSet/>
      <dgm:spPr/>
      <dgm:t>
        <a:bodyPr/>
        <a:lstStyle/>
        <a:p>
          <a:r>
            <a:rPr lang="sv-SE" dirty="0"/>
            <a:t>Informationssäkerhet</a:t>
          </a:r>
        </a:p>
      </dgm:t>
    </dgm:pt>
    <dgm:pt modelId="{B2C5B9BA-65AB-48F8-ADD0-ECAFF702346E}" type="parTrans" cxnId="{EBD62655-7AF2-4ED8-805B-79B0E22710A8}">
      <dgm:prSet/>
      <dgm:spPr/>
      <dgm:t>
        <a:bodyPr/>
        <a:lstStyle/>
        <a:p>
          <a:endParaRPr lang="sv-SE"/>
        </a:p>
      </dgm:t>
    </dgm:pt>
    <dgm:pt modelId="{70FF08C0-2E18-4574-B584-C9714A99FCDC}" type="sibTrans" cxnId="{EBD62655-7AF2-4ED8-805B-79B0E22710A8}">
      <dgm:prSet/>
      <dgm:spPr/>
      <dgm:t>
        <a:bodyPr/>
        <a:lstStyle/>
        <a:p>
          <a:endParaRPr lang="sv-SE"/>
        </a:p>
      </dgm:t>
    </dgm:pt>
    <dgm:pt modelId="{EC554731-281B-4DE7-89CF-8D2318EE8476}">
      <dgm:prSet/>
      <dgm:spPr/>
      <dgm:t>
        <a:bodyPr/>
        <a:lstStyle/>
        <a:p>
          <a:r>
            <a:rPr lang="sv-SE" dirty="0"/>
            <a:t>Säkerhetsskydd</a:t>
          </a:r>
        </a:p>
      </dgm:t>
    </dgm:pt>
    <dgm:pt modelId="{15A5A847-38DB-4936-8C13-7D44B890D4D3}" type="parTrans" cxnId="{8F53FD0F-2E9E-49BB-BC7C-0DC705C9CE5C}">
      <dgm:prSet/>
      <dgm:spPr/>
      <dgm:t>
        <a:bodyPr/>
        <a:lstStyle/>
        <a:p>
          <a:endParaRPr lang="sv-SE"/>
        </a:p>
      </dgm:t>
    </dgm:pt>
    <dgm:pt modelId="{ECCC0977-AC71-4285-BF5D-0B1A50B814E3}" type="sibTrans" cxnId="{8F53FD0F-2E9E-49BB-BC7C-0DC705C9CE5C}">
      <dgm:prSet/>
      <dgm:spPr/>
      <dgm:t>
        <a:bodyPr/>
        <a:lstStyle/>
        <a:p>
          <a:endParaRPr lang="sv-SE"/>
        </a:p>
      </dgm:t>
    </dgm:pt>
    <dgm:pt modelId="{99BEB563-1041-458A-B4D1-1DD34F25C07D}">
      <dgm:prSet/>
      <dgm:spPr/>
      <dgm:t>
        <a:bodyPr/>
        <a:lstStyle/>
        <a:p>
          <a:r>
            <a:rPr lang="sv-SE" dirty="0"/>
            <a:t>Definiera vad främjande aktiviteter  ska innebära</a:t>
          </a:r>
        </a:p>
      </dgm:t>
    </dgm:pt>
    <dgm:pt modelId="{7B062852-BDE5-47E7-8AE0-6FDCB79D55D7}" type="parTrans" cxnId="{661F1FF7-E5CF-4D21-9282-6F981C86FA42}">
      <dgm:prSet/>
      <dgm:spPr/>
      <dgm:t>
        <a:bodyPr/>
        <a:lstStyle/>
        <a:p>
          <a:endParaRPr lang="sv-SE"/>
        </a:p>
      </dgm:t>
    </dgm:pt>
    <dgm:pt modelId="{0664F245-0975-4F7A-80D9-40C40CA91D69}" type="sibTrans" cxnId="{661F1FF7-E5CF-4D21-9282-6F981C86FA42}">
      <dgm:prSet/>
      <dgm:spPr/>
      <dgm:t>
        <a:bodyPr/>
        <a:lstStyle/>
        <a:p>
          <a:endParaRPr lang="sv-SE"/>
        </a:p>
      </dgm:t>
    </dgm:pt>
    <dgm:pt modelId="{1164DED8-9769-449C-8A40-843CEC4B4938}">
      <dgm:prSet/>
      <dgm:spPr/>
      <dgm:t>
        <a:bodyPr/>
        <a:lstStyle/>
        <a:p>
          <a:r>
            <a:rPr lang="sv-SE" dirty="0"/>
            <a:t>Tydlighet: Vad, varför, hur, när</a:t>
          </a:r>
        </a:p>
      </dgm:t>
    </dgm:pt>
    <dgm:pt modelId="{40D83D4C-D864-44EB-BBFD-E558B6ED8091}" type="parTrans" cxnId="{200D6D49-5840-4CDE-8793-C9C7586D7435}">
      <dgm:prSet/>
      <dgm:spPr/>
      <dgm:t>
        <a:bodyPr/>
        <a:lstStyle/>
        <a:p>
          <a:endParaRPr lang="sv-SE"/>
        </a:p>
      </dgm:t>
    </dgm:pt>
    <dgm:pt modelId="{18FDA239-2E3E-4632-8F19-2C28A36E1EB6}" type="sibTrans" cxnId="{200D6D49-5840-4CDE-8793-C9C7586D7435}">
      <dgm:prSet/>
      <dgm:spPr/>
      <dgm:t>
        <a:bodyPr/>
        <a:lstStyle/>
        <a:p>
          <a:endParaRPr lang="sv-SE"/>
        </a:p>
      </dgm:t>
    </dgm:pt>
    <dgm:pt modelId="{F704DF86-BCD8-4348-92BD-68AE8730D177}">
      <dgm:prSet/>
      <dgm:spPr/>
      <dgm:t>
        <a:bodyPr/>
        <a:lstStyle/>
        <a:p>
          <a:r>
            <a:rPr lang="sv-SE" dirty="0"/>
            <a:t>Definiera ambitionsmål</a:t>
          </a:r>
        </a:p>
      </dgm:t>
    </dgm:pt>
    <dgm:pt modelId="{852B8C81-E6FB-451D-B1AE-F426EEBCF32D}" type="parTrans" cxnId="{E3F70733-1369-4AD2-BECF-0FEE381F97EE}">
      <dgm:prSet/>
      <dgm:spPr/>
      <dgm:t>
        <a:bodyPr/>
        <a:lstStyle/>
        <a:p>
          <a:endParaRPr lang="sv-SE"/>
        </a:p>
      </dgm:t>
    </dgm:pt>
    <dgm:pt modelId="{ED6C2C76-EFCC-4799-995B-9F87EB4C9676}" type="sibTrans" cxnId="{E3F70733-1369-4AD2-BECF-0FEE381F97EE}">
      <dgm:prSet/>
      <dgm:spPr/>
      <dgm:t>
        <a:bodyPr/>
        <a:lstStyle/>
        <a:p>
          <a:endParaRPr lang="sv-SE"/>
        </a:p>
      </dgm:t>
    </dgm:pt>
    <dgm:pt modelId="{024EB24C-058A-4DF2-B7F4-3298A2448F92}">
      <dgm:prSet/>
      <dgm:spPr/>
      <dgm:t>
        <a:bodyPr/>
        <a:lstStyle/>
        <a:p>
          <a:r>
            <a:rPr lang="sv-SE" dirty="0"/>
            <a:t>Målgruppsanpassad information</a:t>
          </a:r>
        </a:p>
      </dgm:t>
    </dgm:pt>
    <dgm:pt modelId="{2E362AA3-0C83-484C-B97E-620D154C29C8}" type="parTrans" cxnId="{B686B98D-9984-4AC4-90C7-98A5DC807F16}">
      <dgm:prSet/>
      <dgm:spPr/>
      <dgm:t>
        <a:bodyPr/>
        <a:lstStyle/>
        <a:p>
          <a:endParaRPr lang="sv-SE"/>
        </a:p>
      </dgm:t>
    </dgm:pt>
    <dgm:pt modelId="{49C59061-FE88-4432-99A6-41A1733B6B97}" type="sibTrans" cxnId="{B686B98D-9984-4AC4-90C7-98A5DC807F16}">
      <dgm:prSet/>
      <dgm:spPr/>
      <dgm:t>
        <a:bodyPr/>
        <a:lstStyle/>
        <a:p>
          <a:endParaRPr lang="sv-SE"/>
        </a:p>
      </dgm:t>
    </dgm:pt>
    <dgm:pt modelId="{471C305D-4B88-4987-8065-A1B3274BB004}">
      <dgm:prSet/>
      <dgm:spPr/>
      <dgm:t>
        <a:bodyPr/>
        <a:lstStyle/>
        <a:p>
          <a:r>
            <a:rPr lang="sv-SE" dirty="0" err="1"/>
            <a:t>Resiliens</a:t>
          </a:r>
          <a:r>
            <a:rPr lang="sv-SE" dirty="0"/>
            <a:t>/robusthet</a:t>
          </a:r>
        </a:p>
      </dgm:t>
    </dgm:pt>
    <dgm:pt modelId="{C1CBDCBF-2A55-47D0-A377-032D0A7D9037}" type="parTrans" cxnId="{062C6FA1-9FCD-4770-A4C9-6A427E6A6E5A}">
      <dgm:prSet/>
      <dgm:spPr/>
      <dgm:t>
        <a:bodyPr/>
        <a:lstStyle/>
        <a:p>
          <a:endParaRPr lang="sv-SE"/>
        </a:p>
      </dgm:t>
    </dgm:pt>
    <dgm:pt modelId="{11FA6C19-CE8F-4F79-B3BC-4639BC42CC93}" type="sibTrans" cxnId="{062C6FA1-9FCD-4770-A4C9-6A427E6A6E5A}">
      <dgm:prSet/>
      <dgm:spPr/>
      <dgm:t>
        <a:bodyPr/>
        <a:lstStyle/>
        <a:p>
          <a:endParaRPr lang="sv-SE"/>
        </a:p>
      </dgm:t>
    </dgm:pt>
    <dgm:pt modelId="{37C765A5-FE58-4E45-AF0D-DA29D2345A28}">
      <dgm:prSet phldrT="[Text]"/>
      <dgm:spPr/>
      <dgm:t>
        <a:bodyPr/>
        <a:lstStyle/>
        <a:p>
          <a:r>
            <a:rPr lang="sv-SE" dirty="0"/>
            <a:t>Rutiner för incidenthantering och rapportering</a:t>
          </a:r>
        </a:p>
      </dgm:t>
    </dgm:pt>
    <dgm:pt modelId="{A4E9B611-6CBE-48AE-844B-B4FB7526A0AA}" type="sibTrans" cxnId="{E428589F-0641-4B8F-BBF2-5333D07A1FFF}">
      <dgm:prSet/>
      <dgm:spPr/>
      <dgm:t>
        <a:bodyPr/>
        <a:lstStyle/>
        <a:p>
          <a:endParaRPr lang="sv-SE"/>
        </a:p>
      </dgm:t>
    </dgm:pt>
    <dgm:pt modelId="{D7E3EB0B-4FFD-4D34-AE2A-E3AF80B3459B}" type="parTrans" cxnId="{E428589F-0641-4B8F-BBF2-5333D07A1FFF}">
      <dgm:prSet/>
      <dgm:spPr/>
      <dgm:t>
        <a:bodyPr/>
        <a:lstStyle/>
        <a:p>
          <a:endParaRPr lang="sv-SE"/>
        </a:p>
      </dgm:t>
    </dgm:pt>
    <dgm:pt modelId="{36B929D9-C0C9-41D9-AEBD-585CE3B72F5A}">
      <dgm:prSet phldrT="[Text]"/>
      <dgm:spPr/>
      <dgm:t>
        <a:bodyPr/>
        <a:lstStyle/>
        <a:p>
          <a:r>
            <a:rPr lang="sv-SE" dirty="0"/>
            <a:t>Stöd till Part vid frågor</a:t>
          </a:r>
        </a:p>
      </dgm:t>
    </dgm:pt>
    <dgm:pt modelId="{9BC6C773-5B7A-45D6-83CD-FAF07DE47467}" type="sibTrans" cxnId="{599924D7-6442-496E-B591-B4A45883C391}">
      <dgm:prSet/>
      <dgm:spPr/>
      <dgm:t>
        <a:bodyPr/>
        <a:lstStyle/>
        <a:p>
          <a:endParaRPr lang="sv-SE"/>
        </a:p>
      </dgm:t>
    </dgm:pt>
    <dgm:pt modelId="{277E8599-2220-42F1-9D38-FEAAB1299A2A}" type="parTrans" cxnId="{599924D7-6442-496E-B591-B4A45883C391}">
      <dgm:prSet/>
      <dgm:spPr/>
      <dgm:t>
        <a:bodyPr/>
        <a:lstStyle/>
        <a:p>
          <a:endParaRPr lang="sv-SE"/>
        </a:p>
      </dgm:t>
    </dgm:pt>
    <dgm:pt modelId="{9E16E15F-CF0A-4EDD-85D7-B59BBC63831F}">
      <dgm:prSet phldrT="[Text]" phldr="1"/>
      <dgm:spPr/>
      <dgm:t>
        <a:bodyPr/>
        <a:lstStyle/>
        <a:p>
          <a:endParaRPr lang="sv-SE" dirty="0"/>
        </a:p>
      </dgm:t>
    </dgm:pt>
    <dgm:pt modelId="{F7197204-1FBD-4B9D-9435-40E8CC8AAA77}" type="sibTrans" cxnId="{2BDD9EFA-64E1-4C11-B365-5297C3599FD4}">
      <dgm:prSet/>
      <dgm:spPr/>
      <dgm:t>
        <a:bodyPr/>
        <a:lstStyle/>
        <a:p>
          <a:endParaRPr lang="sv-SE"/>
        </a:p>
      </dgm:t>
    </dgm:pt>
    <dgm:pt modelId="{858DB1CC-E935-4F0D-956F-202559E85656}" type="parTrans" cxnId="{2BDD9EFA-64E1-4C11-B365-5297C3599FD4}">
      <dgm:prSet/>
      <dgm:spPr/>
      <dgm:t>
        <a:bodyPr/>
        <a:lstStyle/>
        <a:p>
          <a:endParaRPr lang="sv-SE"/>
        </a:p>
      </dgm:t>
    </dgm:pt>
    <dgm:pt modelId="{06387CC9-F9DE-400F-8C0A-8FE3D79ACFA6}">
      <dgm:prSet phldrT="[Text]"/>
      <dgm:spPr/>
      <dgm:t>
        <a:bodyPr/>
        <a:lstStyle/>
        <a:p>
          <a:r>
            <a:rPr lang="sv-SE" dirty="0"/>
            <a:t>Anslutningsprocess</a:t>
          </a:r>
        </a:p>
      </dgm:t>
    </dgm:pt>
    <dgm:pt modelId="{F9DF25A8-2AA4-4CEC-966A-66DBC2B5EF91}" type="sibTrans" cxnId="{4055486D-8CEB-4F70-802F-C99C6377BBAA}">
      <dgm:prSet/>
      <dgm:spPr/>
      <dgm:t>
        <a:bodyPr/>
        <a:lstStyle/>
        <a:p>
          <a:endParaRPr lang="sv-SE"/>
        </a:p>
      </dgm:t>
    </dgm:pt>
    <dgm:pt modelId="{E0065E43-DD84-4C4B-A284-1F31654D98AC}" type="parTrans" cxnId="{4055486D-8CEB-4F70-802F-C99C6377BBAA}">
      <dgm:prSet/>
      <dgm:spPr/>
      <dgm:t>
        <a:bodyPr/>
        <a:lstStyle/>
        <a:p>
          <a:endParaRPr lang="sv-SE"/>
        </a:p>
      </dgm:t>
    </dgm:pt>
    <dgm:pt modelId="{A3A88897-36F9-49A9-8FBC-255E60785E27}">
      <dgm:prSet phldrT="[Text]"/>
      <dgm:spPr/>
      <dgm:t>
        <a:bodyPr/>
        <a:lstStyle/>
        <a:p>
          <a:r>
            <a:rPr lang="sv-SE" dirty="0"/>
            <a:t>Krav</a:t>
          </a:r>
        </a:p>
      </dgm:t>
    </dgm:pt>
    <dgm:pt modelId="{A169A7F2-348B-446B-959B-E0C5151E8266}" type="sibTrans" cxnId="{39FC0ED9-A348-474A-9BB6-F61B41C3DC5F}">
      <dgm:prSet/>
      <dgm:spPr/>
      <dgm:t>
        <a:bodyPr/>
        <a:lstStyle/>
        <a:p>
          <a:endParaRPr lang="sv-SE"/>
        </a:p>
      </dgm:t>
    </dgm:pt>
    <dgm:pt modelId="{83C3553A-856C-4E87-A06E-18235F659801}" type="parTrans" cxnId="{39FC0ED9-A348-474A-9BB6-F61B41C3DC5F}">
      <dgm:prSet/>
      <dgm:spPr/>
      <dgm:t>
        <a:bodyPr/>
        <a:lstStyle/>
        <a:p>
          <a:endParaRPr lang="sv-SE"/>
        </a:p>
      </dgm:t>
    </dgm:pt>
    <dgm:pt modelId="{AD9F078B-512A-4370-9899-E6ED2CE62BC1}">
      <dgm:prSet phldrT="[Text]"/>
      <dgm:spPr/>
      <dgm:t>
        <a:bodyPr/>
        <a:lstStyle/>
        <a:p>
          <a:r>
            <a:rPr lang="sv-SE" dirty="0"/>
            <a:t>Rutiner för granskning</a:t>
          </a:r>
        </a:p>
      </dgm:t>
    </dgm:pt>
    <dgm:pt modelId="{89C233EF-E3AE-4503-B3CB-96DDBB1D4AD1}" type="sibTrans" cxnId="{8FAFD87C-1BB6-44B7-B6F4-689B15D5FF26}">
      <dgm:prSet/>
      <dgm:spPr/>
      <dgm:t>
        <a:bodyPr/>
        <a:lstStyle/>
        <a:p>
          <a:endParaRPr lang="sv-SE"/>
        </a:p>
      </dgm:t>
    </dgm:pt>
    <dgm:pt modelId="{3606184E-96D9-41EB-8588-ABD28DDAD623}" type="parTrans" cxnId="{8FAFD87C-1BB6-44B7-B6F4-689B15D5FF26}">
      <dgm:prSet/>
      <dgm:spPr/>
      <dgm:t>
        <a:bodyPr/>
        <a:lstStyle/>
        <a:p>
          <a:endParaRPr lang="sv-SE"/>
        </a:p>
      </dgm:t>
    </dgm:pt>
    <dgm:pt modelId="{EE92D064-F189-420F-BC95-4638A08BEB3C}">
      <dgm:prSet phldrT="[Text]"/>
      <dgm:spPr/>
      <dgm:t>
        <a:bodyPr/>
        <a:lstStyle/>
        <a:p>
          <a:r>
            <a:rPr lang="sv-SE" dirty="0"/>
            <a:t>Godkännande</a:t>
          </a:r>
        </a:p>
      </dgm:t>
    </dgm:pt>
    <dgm:pt modelId="{E1468ED8-6B3B-4D41-B70B-E30283ECC5C4}" type="sibTrans" cxnId="{57B55916-526F-4C99-85E8-1122379FCAC3}">
      <dgm:prSet/>
      <dgm:spPr/>
      <dgm:t>
        <a:bodyPr/>
        <a:lstStyle/>
        <a:p>
          <a:endParaRPr lang="sv-SE"/>
        </a:p>
      </dgm:t>
    </dgm:pt>
    <dgm:pt modelId="{A2CDD4D5-9280-4D28-98E8-593F10F41614}" type="parTrans" cxnId="{57B55916-526F-4C99-85E8-1122379FCAC3}">
      <dgm:prSet/>
      <dgm:spPr/>
      <dgm:t>
        <a:bodyPr/>
        <a:lstStyle/>
        <a:p>
          <a:endParaRPr lang="sv-SE"/>
        </a:p>
      </dgm:t>
    </dgm:pt>
    <dgm:pt modelId="{BEDC0833-8080-4631-B5A1-3A8732A867AE}">
      <dgm:prSet phldrT="[Text]"/>
      <dgm:spPr/>
      <dgm:t>
        <a:bodyPr/>
        <a:lstStyle/>
        <a:p>
          <a:r>
            <a:rPr lang="sv-SE" dirty="0"/>
            <a:t>Avtal</a:t>
          </a:r>
        </a:p>
      </dgm:t>
    </dgm:pt>
    <dgm:pt modelId="{7014EE17-1C7E-4E13-9263-FAA7DF1A5C71}" type="sibTrans" cxnId="{D8B74090-1E55-4481-A3FC-5AE422D2AC04}">
      <dgm:prSet/>
      <dgm:spPr/>
      <dgm:t>
        <a:bodyPr/>
        <a:lstStyle/>
        <a:p>
          <a:endParaRPr lang="sv-SE"/>
        </a:p>
      </dgm:t>
    </dgm:pt>
    <dgm:pt modelId="{D027C0BC-7B9B-4B40-80F8-1AF3EFFBDED0}" type="parTrans" cxnId="{D8B74090-1E55-4481-A3FC-5AE422D2AC04}">
      <dgm:prSet/>
      <dgm:spPr/>
      <dgm:t>
        <a:bodyPr/>
        <a:lstStyle/>
        <a:p>
          <a:endParaRPr lang="sv-SE"/>
        </a:p>
      </dgm:t>
    </dgm:pt>
    <dgm:pt modelId="{02A30D90-603D-4A11-BDDE-74A67D5CF45E}">
      <dgm:prSet phldrT="[Text]"/>
      <dgm:spPr/>
      <dgm:t>
        <a:bodyPr/>
        <a:lstStyle/>
        <a:p>
          <a:r>
            <a:rPr lang="sv-SE" dirty="0"/>
            <a:t>Kataloghantering</a:t>
          </a:r>
        </a:p>
      </dgm:t>
    </dgm:pt>
    <dgm:pt modelId="{0502B222-BE00-464C-BA28-5716AAD13620}" type="sibTrans" cxnId="{94E6E0D4-706A-4DC6-BE60-147BB33248E6}">
      <dgm:prSet/>
      <dgm:spPr/>
      <dgm:t>
        <a:bodyPr/>
        <a:lstStyle/>
        <a:p>
          <a:endParaRPr lang="sv-SE"/>
        </a:p>
      </dgm:t>
    </dgm:pt>
    <dgm:pt modelId="{BE16A61C-7565-4872-AFA5-865078B52C8C}" type="parTrans" cxnId="{94E6E0D4-706A-4DC6-BE60-147BB33248E6}">
      <dgm:prSet/>
      <dgm:spPr/>
      <dgm:t>
        <a:bodyPr/>
        <a:lstStyle/>
        <a:p>
          <a:endParaRPr lang="sv-SE"/>
        </a:p>
      </dgm:t>
    </dgm:pt>
    <dgm:pt modelId="{0CC8FE97-BDF7-466D-A2C4-0DD7AE895B8F}">
      <dgm:prSet phldrT="[Text]"/>
      <dgm:spPr/>
      <dgm:t>
        <a:bodyPr/>
        <a:lstStyle/>
        <a:p>
          <a:r>
            <a:rPr lang="sv-SE" dirty="0"/>
            <a:t>Uppföljning</a:t>
          </a:r>
        </a:p>
      </dgm:t>
    </dgm:pt>
    <dgm:pt modelId="{384EF75C-DA38-4AAC-ACE1-C369D22D395F}" type="sibTrans" cxnId="{6B2A9673-546F-43E7-98F0-D8CF68DC290B}">
      <dgm:prSet/>
      <dgm:spPr/>
      <dgm:t>
        <a:bodyPr/>
        <a:lstStyle/>
        <a:p>
          <a:endParaRPr lang="sv-SE"/>
        </a:p>
      </dgm:t>
    </dgm:pt>
    <dgm:pt modelId="{7328B3C9-7960-4881-A36E-DD7DEA7B8713}" type="parTrans" cxnId="{6B2A9673-546F-43E7-98F0-D8CF68DC290B}">
      <dgm:prSet/>
      <dgm:spPr/>
      <dgm:t>
        <a:bodyPr/>
        <a:lstStyle/>
        <a:p>
          <a:endParaRPr lang="sv-SE"/>
        </a:p>
      </dgm:t>
    </dgm:pt>
    <dgm:pt modelId="{2F75DAA7-BE42-4129-86BF-CDB44457DDE0}">
      <dgm:prSet phldrT="[Text]"/>
      <dgm:spPr/>
      <dgm:t>
        <a:bodyPr/>
        <a:lstStyle/>
        <a:p>
          <a:r>
            <a:rPr lang="sv-SE" dirty="0"/>
            <a:t>Statistik </a:t>
          </a:r>
        </a:p>
      </dgm:t>
    </dgm:pt>
    <dgm:pt modelId="{BD4BF8EB-C6B9-403A-87BE-F296AD56AFA1}" type="sibTrans" cxnId="{44D7A9BC-CD5E-41BB-B927-196F1329A845}">
      <dgm:prSet/>
      <dgm:spPr/>
      <dgm:t>
        <a:bodyPr/>
        <a:lstStyle/>
        <a:p>
          <a:endParaRPr lang="sv-SE"/>
        </a:p>
      </dgm:t>
    </dgm:pt>
    <dgm:pt modelId="{6D6E7126-22DB-44E9-9308-38D5E7EA71E0}" type="parTrans" cxnId="{44D7A9BC-CD5E-41BB-B927-196F1329A845}">
      <dgm:prSet/>
      <dgm:spPr/>
      <dgm:t>
        <a:bodyPr/>
        <a:lstStyle/>
        <a:p>
          <a:endParaRPr lang="sv-SE"/>
        </a:p>
      </dgm:t>
    </dgm:pt>
    <dgm:pt modelId="{F628FFC4-BC9D-4BA4-B28E-148089FE45FE}">
      <dgm:prSet phldrT="[Text]"/>
      <dgm:spPr/>
      <dgm:t>
        <a:bodyPr/>
        <a:lstStyle/>
        <a:p>
          <a:r>
            <a:rPr lang="sv-SE" dirty="0"/>
            <a:t>Uppsägning</a:t>
          </a:r>
        </a:p>
      </dgm:t>
    </dgm:pt>
    <dgm:pt modelId="{93C211D4-168F-4B50-B77F-5698F53EF605}" type="sibTrans" cxnId="{96F68248-6134-4C6A-B563-1CC9D2D15A7A}">
      <dgm:prSet/>
      <dgm:spPr/>
      <dgm:t>
        <a:bodyPr/>
        <a:lstStyle/>
        <a:p>
          <a:endParaRPr lang="sv-SE"/>
        </a:p>
      </dgm:t>
    </dgm:pt>
    <dgm:pt modelId="{F1F99E25-3E18-4AC0-B82B-401094D388BF}" type="parTrans" cxnId="{96F68248-6134-4C6A-B563-1CC9D2D15A7A}">
      <dgm:prSet/>
      <dgm:spPr/>
      <dgm:t>
        <a:bodyPr/>
        <a:lstStyle/>
        <a:p>
          <a:endParaRPr lang="sv-SE"/>
        </a:p>
      </dgm:t>
    </dgm:pt>
    <dgm:pt modelId="{D119DE90-0946-437B-A282-5B8D4A66717C}">
      <dgm:prSet phldrT="[Text]"/>
      <dgm:spPr/>
      <dgm:t>
        <a:bodyPr/>
        <a:lstStyle/>
        <a:p>
          <a:r>
            <a:rPr lang="sv-SE" dirty="0"/>
            <a:t>Styrning</a:t>
          </a:r>
        </a:p>
      </dgm:t>
    </dgm:pt>
    <dgm:pt modelId="{03F91E30-6935-4491-96C3-56F355978FB3}" type="sibTrans" cxnId="{10BBC04E-1541-4FAD-9659-6277EF9B4818}">
      <dgm:prSet/>
      <dgm:spPr/>
      <dgm:t>
        <a:bodyPr/>
        <a:lstStyle/>
        <a:p>
          <a:endParaRPr lang="sv-SE"/>
        </a:p>
      </dgm:t>
    </dgm:pt>
    <dgm:pt modelId="{A295FDC1-8582-438A-BD4B-DCDF212CD919}" type="parTrans" cxnId="{10BBC04E-1541-4FAD-9659-6277EF9B4818}">
      <dgm:prSet/>
      <dgm:spPr/>
      <dgm:t>
        <a:bodyPr/>
        <a:lstStyle/>
        <a:p>
          <a:endParaRPr lang="sv-SE"/>
        </a:p>
      </dgm:t>
    </dgm:pt>
    <dgm:pt modelId="{11499CB8-98A3-49F0-A770-1249D1D93587}">
      <dgm:prSet phldrT="[Text]"/>
      <dgm:spPr/>
      <dgm:t>
        <a:bodyPr/>
        <a:lstStyle/>
        <a:p>
          <a:r>
            <a:rPr lang="sv-SE" dirty="0"/>
            <a:t>Roller och ansvar i infrastrukturen</a:t>
          </a:r>
        </a:p>
      </dgm:t>
    </dgm:pt>
    <dgm:pt modelId="{DB725FA3-A1C1-4037-BABF-296D8DE7066D}" type="sibTrans" cxnId="{4030C5A2-3FD6-459E-A0A6-AF2B7115727B}">
      <dgm:prSet/>
      <dgm:spPr/>
      <dgm:t>
        <a:bodyPr/>
        <a:lstStyle/>
        <a:p>
          <a:endParaRPr lang="sv-SE"/>
        </a:p>
      </dgm:t>
    </dgm:pt>
    <dgm:pt modelId="{B2D1AE5F-E0D5-4E64-83D4-7557B55E3693}" type="parTrans" cxnId="{4030C5A2-3FD6-459E-A0A6-AF2B7115727B}">
      <dgm:prSet/>
      <dgm:spPr/>
      <dgm:t>
        <a:bodyPr/>
        <a:lstStyle/>
        <a:p>
          <a:endParaRPr lang="sv-SE"/>
        </a:p>
      </dgm:t>
    </dgm:pt>
    <dgm:pt modelId="{D623ACFF-E777-481F-8D33-A23023FF9E13}">
      <dgm:prSet phldrT="[Text]"/>
      <dgm:spPr/>
      <dgm:t>
        <a:bodyPr/>
        <a:lstStyle/>
        <a:p>
          <a:r>
            <a:rPr lang="sv-SE" dirty="0"/>
            <a:t>Samverkansstrukturer</a:t>
          </a:r>
        </a:p>
      </dgm:t>
    </dgm:pt>
    <dgm:pt modelId="{9E8868A5-F0C9-48EA-8DE0-59BE7DA82C90}" type="sibTrans" cxnId="{B0ED6BF3-B180-4FC7-B210-F6B4DBBD4C4D}">
      <dgm:prSet/>
      <dgm:spPr/>
      <dgm:t>
        <a:bodyPr/>
        <a:lstStyle/>
        <a:p>
          <a:endParaRPr lang="sv-SE"/>
        </a:p>
      </dgm:t>
    </dgm:pt>
    <dgm:pt modelId="{9F109B6B-5C14-44AD-B985-6A3C0FC83EF9}" type="parTrans" cxnId="{B0ED6BF3-B180-4FC7-B210-F6B4DBBD4C4D}">
      <dgm:prSet/>
      <dgm:spPr/>
      <dgm:t>
        <a:bodyPr/>
        <a:lstStyle/>
        <a:p>
          <a:endParaRPr lang="sv-SE"/>
        </a:p>
      </dgm:t>
    </dgm:pt>
    <dgm:pt modelId="{B16A48E5-DD77-414B-9E65-68B9D047220F}">
      <dgm:prSet phldrT="[Text]"/>
      <dgm:spPr/>
      <dgm:t>
        <a:bodyPr/>
        <a:lstStyle/>
        <a:p>
          <a:r>
            <a:rPr lang="sv-SE" dirty="0"/>
            <a:t>Livscykelhantering</a:t>
          </a:r>
        </a:p>
      </dgm:t>
    </dgm:pt>
    <dgm:pt modelId="{4B5F048D-CCFD-4701-8B2E-79C1BF940818}" type="sibTrans" cxnId="{AEA2E687-4199-4099-A617-4D330124D62C}">
      <dgm:prSet/>
      <dgm:spPr/>
      <dgm:t>
        <a:bodyPr/>
        <a:lstStyle/>
        <a:p>
          <a:endParaRPr lang="sv-SE"/>
        </a:p>
      </dgm:t>
    </dgm:pt>
    <dgm:pt modelId="{92D8AD57-7C28-4DAE-9665-7CC29224BD40}" type="parTrans" cxnId="{AEA2E687-4199-4099-A617-4D330124D62C}">
      <dgm:prSet/>
      <dgm:spPr/>
      <dgm:t>
        <a:bodyPr/>
        <a:lstStyle/>
        <a:p>
          <a:endParaRPr lang="sv-SE"/>
        </a:p>
      </dgm:t>
    </dgm:pt>
    <dgm:pt modelId="{24B698FD-1CB2-4DE9-84A7-6EABE875DD6C}">
      <dgm:prSet phldrT="[Text]"/>
      <dgm:spPr/>
      <dgm:t>
        <a:bodyPr/>
        <a:lstStyle/>
        <a:p>
          <a:r>
            <a:rPr lang="sv-SE" dirty="0"/>
            <a:t>Finansiering </a:t>
          </a:r>
        </a:p>
      </dgm:t>
    </dgm:pt>
    <dgm:pt modelId="{4B3F54BB-2B73-488F-9768-1DBCA6AE103E}" type="sibTrans" cxnId="{C80620FB-D661-4F50-BD7D-4CFAE96FC135}">
      <dgm:prSet/>
      <dgm:spPr/>
      <dgm:t>
        <a:bodyPr/>
        <a:lstStyle/>
        <a:p>
          <a:endParaRPr lang="sv-SE"/>
        </a:p>
      </dgm:t>
    </dgm:pt>
    <dgm:pt modelId="{38BF0A62-0FD4-447A-9B07-B0BE6299F000}" type="parTrans" cxnId="{C80620FB-D661-4F50-BD7D-4CFAE96FC135}">
      <dgm:prSet/>
      <dgm:spPr/>
      <dgm:t>
        <a:bodyPr/>
        <a:lstStyle/>
        <a:p>
          <a:endParaRPr lang="sv-SE"/>
        </a:p>
      </dgm:t>
    </dgm:pt>
    <dgm:pt modelId="{2FFE1221-14A5-4326-A175-D498EEF5DAAA}">
      <dgm:prSet phldrT="[Text]"/>
      <dgm:spPr/>
      <dgm:t>
        <a:bodyPr/>
        <a:lstStyle/>
        <a:p>
          <a:r>
            <a:rPr lang="sv-SE" dirty="0"/>
            <a:t>Juridik</a:t>
          </a:r>
        </a:p>
      </dgm:t>
    </dgm:pt>
    <dgm:pt modelId="{5E758B7C-2A9C-4571-83A0-77880680CC02}" type="sibTrans" cxnId="{7DA7DA2B-503B-4AB8-95D5-5CA5413C2080}">
      <dgm:prSet/>
      <dgm:spPr/>
      <dgm:t>
        <a:bodyPr/>
        <a:lstStyle/>
        <a:p>
          <a:endParaRPr lang="sv-SE"/>
        </a:p>
      </dgm:t>
    </dgm:pt>
    <dgm:pt modelId="{612EA509-83F3-42D9-B453-32DA40EB72B1}" type="parTrans" cxnId="{7DA7DA2B-503B-4AB8-95D5-5CA5413C2080}">
      <dgm:prSet/>
      <dgm:spPr/>
      <dgm:t>
        <a:bodyPr/>
        <a:lstStyle/>
        <a:p>
          <a:endParaRPr lang="sv-SE"/>
        </a:p>
      </dgm:t>
    </dgm:pt>
    <dgm:pt modelId="{346F0155-73D5-401E-856F-6D5D9C0ACA5B}">
      <dgm:prSet phldrT="[Text]"/>
      <dgm:spPr/>
      <dgm:t>
        <a:bodyPr/>
        <a:lstStyle/>
        <a:p>
          <a:r>
            <a:rPr lang="sv-SE" dirty="0"/>
            <a:t>Uppföljning </a:t>
          </a:r>
        </a:p>
      </dgm:t>
    </dgm:pt>
    <dgm:pt modelId="{DB27202C-3AEC-4A89-BDF7-C6EAFD2D753C}" type="sibTrans" cxnId="{028E84F7-1A84-4263-8DCC-A741C99AC0AF}">
      <dgm:prSet/>
      <dgm:spPr/>
      <dgm:t>
        <a:bodyPr/>
        <a:lstStyle/>
        <a:p>
          <a:endParaRPr lang="sv-SE"/>
        </a:p>
      </dgm:t>
    </dgm:pt>
    <dgm:pt modelId="{F9189DD1-B028-421C-8BDF-7D283B4330B1}" type="parTrans" cxnId="{028E84F7-1A84-4263-8DCC-A741C99AC0AF}">
      <dgm:prSet/>
      <dgm:spPr/>
      <dgm:t>
        <a:bodyPr/>
        <a:lstStyle/>
        <a:p>
          <a:endParaRPr lang="sv-SE"/>
        </a:p>
      </dgm:t>
    </dgm:pt>
    <dgm:pt modelId="{5DACABA6-507E-4661-9B5B-F01752E6FCBE}">
      <dgm:prSet phldrT="[Text]"/>
      <dgm:spPr/>
      <dgm:t>
        <a:bodyPr/>
        <a:lstStyle/>
        <a:p>
          <a:r>
            <a:rPr lang="sv-SE" dirty="0"/>
            <a:t>Arkiv och gallring</a:t>
          </a:r>
        </a:p>
      </dgm:t>
    </dgm:pt>
    <dgm:pt modelId="{D2C41D7B-FAF1-484B-BB81-A33CCA1B96CF}" type="sibTrans" cxnId="{F77463EC-961A-4F60-A114-CA699CEEE78C}">
      <dgm:prSet/>
      <dgm:spPr/>
      <dgm:t>
        <a:bodyPr/>
        <a:lstStyle/>
        <a:p>
          <a:endParaRPr lang="sv-SE"/>
        </a:p>
      </dgm:t>
    </dgm:pt>
    <dgm:pt modelId="{A63A8ED2-84F7-4E56-BB56-0E519380D688}" type="parTrans" cxnId="{F77463EC-961A-4F60-A114-CA699CEEE78C}">
      <dgm:prSet/>
      <dgm:spPr/>
      <dgm:t>
        <a:bodyPr/>
        <a:lstStyle/>
        <a:p>
          <a:endParaRPr lang="sv-SE"/>
        </a:p>
      </dgm:t>
    </dgm:pt>
    <dgm:pt modelId="{80C5C063-FBA2-42C2-8EFF-FBCEB921B3A3}" type="pres">
      <dgm:prSet presAssocID="{C8D76887-AF19-43F2-89A8-FF5D280BFD60}" presName="composite" presStyleCnt="0">
        <dgm:presLayoutVars>
          <dgm:chMax val="5"/>
          <dgm:dir/>
          <dgm:animLvl val="ctr"/>
          <dgm:resizeHandles val="exact"/>
        </dgm:presLayoutVars>
      </dgm:prSet>
      <dgm:spPr/>
    </dgm:pt>
    <dgm:pt modelId="{C7664D71-799E-41D9-AC68-D2815B1B9E63}" type="pres">
      <dgm:prSet presAssocID="{C8D76887-AF19-43F2-89A8-FF5D280BFD60}" presName="cycle" presStyleCnt="0"/>
      <dgm:spPr/>
    </dgm:pt>
    <dgm:pt modelId="{9458BB11-654E-4658-AC7E-FA7066D86693}" type="pres">
      <dgm:prSet presAssocID="{C8D76887-AF19-43F2-89A8-FF5D280BFD60}" presName="centerShape" presStyleCnt="0"/>
      <dgm:spPr/>
    </dgm:pt>
    <dgm:pt modelId="{0D4A2E42-578E-41DC-A2FA-E65FDBCCFDBE}" type="pres">
      <dgm:prSet presAssocID="{C8D76887-AF19-43F2-89A8-FF5D280BFD60}" presName="connSite" presStyleLbl="node1" presStyleIdx="0" presStyleCnt="6"/>
      <dgm:spPr/>
    </dgm:pt>
    <dgm:pt modelId="{41AE00D6-403C-4C8D-B2D4-0B147BE5293D}" type="pres">
      <dgm:prSet presAssocID="{C8D76887-AF19-43F2-89A8-FF5D280BFD60}" presName="visible" presStyleLbl="node1" presStyleIdx="0" presStyleCnt="6"/>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D04A1673-67E5-4719-8CAD-1F14168D42D8}" type="pres">
      <dgm:prSet presAssocID="{DC74760F-39E0-4C9E-A4D2-5D8DAC6E887E}" presName="Name25" presStyleLbl="parChTrans1D1" presStyleIdx="0" presStyleCnt="5"/>
      <dgm:spPr/>
    </dgm:pt>
    <dgm:pt modelId="{FEFCD1E2-8FC0-45E3-956D-E57145E4AA64}" type="pres">
      <dgm:prSet presAssocID="{534ECED9-41B0-4C7B-9CCC-6F93E7CA6EA2}" presName="node" presStyleCnt="0"/>
      <dgm:spPr/>
    </dgm:pt>
    <dgm:pt modelId="{9001473D-97F7-4352-9226-92B71EF32588}" type="pres">
      <dgm:prSet presAssocID="{534ECED9-41B0-4C7B-9CCC-6F93E7CA6EA2}" presName="parentNode" presStyleLbl="node1" presStyleIdx="1" presStyleCnt="6">
        <dgm:presLayoutVars>
          <dgm:chMax val="1"/>
          <dgm:bulletEnabled val="1"/>
        </dgm:presLayoutVars>
      </dgm:prSet>
      <dgm:spPr/>
    </dgm:pt>
    <dgm:pt modelId="{982D330C-894C-4723-B9A5-CAC6DD74EADF}" type="pres">
      <dgm:prSet presAssocID="{534ECED9-41B0-4C7B-9CCC-6F93E7CA6EA2}" presName="childNode" presStyleLbl="revTx" presStyleIdx="0" presStyleCnt="5">
        <dgm:presLayoutVars>
          <dgm:bulletEnabled val="1"/>
        </dgm:presLayoutVars>
      </dgm:prSet>
      <dgm:spPr/>
    </dgm:pt>
    <dgm:pt modelId="{ADB8A363-DC3E-4B53-92BD-3CB7DD7A0227}" type="pres">
      <dgm:prSet presAssocID="{A766D8F2-D18C-4981-83CB-3FA285655634}" presName="Name25" presStyleLbl="parChTrans1D1" presStyleIdx="1" presStyleCnt="5"/>
      <dgm:spPr/>
    </dgm:pt>
    <dgm:pt modelId="{5E3C6EC9-B593-4E3D-8902-F56446F431C8}" type="pres">
      <dgm:prSet presAssocID="{B79ED292-6F8C-4141-B183-F1C25C28277D}" presName="node" presStyleCnt="0"/>
      <dgm:spPr/>
    </dgm:pt>
    <dgm:pt modelId="{EE6D0307-91A6-4EE0-BE09-412213C80311}" type="pres">
      <dgm:prSet presAssocID="{B79ED292-6F8C-4141-B183-F1C25C28277D}" presName="parentNode" presStyleLbl="node1" presStyleIdx="2" presStyleCnt="6">
        <dgm:presLayoutVars>
          <dgm:chMax val="1"/>
          <dgm:bulletEnabled val="1"/>
        </dgm:presLayoutVars>
      </dgm:prSet>
      <dgm:spPr/>
    </dgm:pt>
    <dgm:pt modelId="{84EDE6FC-3BB3-4C49-98A5-22CB0FBED3FB}" type="pres">
      <dgm:prSet presAssocID="{B79ED292-6F8C-4141-B183-F1C25C28277D}" presName="childNode" presStyleLbl="revTx" presStyleIdx="1" presStyleCnt="5">
        <dgm:presLayoutVars>
          <dgm:bulletEnabled val="1"/>
        </dgm:presLayoutVars>
      </dgm:prSet>
      <dgm:spPr/>
    </dgm:pt>
    <dgm:pt modelId="{F0A5D97A-613A-469A-8797-8B5DD9D33477}" type="pres">
      <dgm:prSet presAssocID="{FC44AA27-5C07-40BB-8B5D-E609FB2CC2B2}" presName="Name25" presStyleLbl="parChTrans1D1" presStyleIdx="2" presStyleCnt="5"/>
      <dgm:spPr/>
    </dgm:pt>
    <dgm:pt modelId="{CEF7DDAF-AC58-4EED-B74B-AA4F559A4D1F}" type="pres">
      <dgm:prSet presAssocID="{49B28880-BB04-4FFA-AB7B-BC8A93532C64}" presName="node" presStyleCnt="0"/>
      <dgm:spPr/>
    </dgm:pt>
    <dgm:pt modelId="{E9138867-C01F-42B4-88E6-E6B666692739}" type="pres">
      <dgm:prSet presAssocID="{49B28880-BB04-4FFA-AB7B-BC8A93532C64}" presName="parentNode" presStyleLbl="node1" presStyleIdx="3" presStyleCnt="6">
        <dgm:presLayoutVars>
          <dgm:chMax val="1"/>
          <dgm:bulletEnabled val="1"/>
        </dgm:presLayoutVars>
      </dgm:prSet>
      <dgm:spPr/>
    </dgm:pt>
    <dgm:pt modelId="{1CDB8D18-1C9B-45D6-B9F9-7BC2632E50CE}" type="pres">
      <dgm:prSet presAssocID="{49B28880-BB04-4FFA-AB7B-BC8A93532C64}" presName="childNode" presStyleLbl="revTx" presStyleIdx="2" presStyleCnt="5">
        <dgm:presLayoutVars>
          <dgm:bulletEnabled val="1"/>
        </dgm:presLayoutVars>
      </dgm:prSet>
      <dgm:spPr/>
    </dgm:pt>
    <dgm:pt modelId="{D9F97A20-195D-4771-8A28-7B768A6BD81C}" type="pres">
      <dgm:prSet presAssocID="{3A723438-C974-44FE-961A-EC5FC25E3E75}" presName="Name25" presStyleLbl="parChTrans1D1" presStyleIdx="3" presStyleCnt="5"/>
      <dgm:spPr/>
    </dgm:pt>
    <dgm:pt modelId="{009A87A2-6469-4B4B-A16B-793073A2B32B}" type="pres">
      <dgm:prSet presAssocID="{776FD75D-7127-4292-8553-1C3EEE669528}" presName="node" presStyleCnt="0"/>
      <dgm:spPr/>
    </dgm:pt>
    <dgm:pt modelId="{4FCBFE44-8E6B-49FF-B77B-2470FA394DEF}" type="pres">
      <dgm:prSet presAssocID="{776FD75D-7127-4292-8553-1C3EEE669528}" presName="parentNode" presStyleLbl="node1" presStyleIdx="4" presStyleCnt="6">
        <dgm:presLayoutVars>
          <dgm:chMax val="1"/>
          <dgm:bulletEnabled val="1"/>
        </dgm:presLayoutVars>
      </dgm:prSet>
      <dgm:spPr/>
    </dgm:pt>
    <dgm:pt modelId="{20872E0F-372C-4012-BB9C-FA66802AB997}" type="pres">
      <dgm:prSet presAssocID="{776FD75D-7127-4292-8553-1C3EEE669528}" presName="childNode" presStyleLbl="revTx" presStyleIdx="3" presStyleCnt="5">
        <dgm:presLayoutVars>
          <dgm:bulletEnabled val="1"/>
        </dgm:presLayoutVars>
      </dgm:prSet>
      <dgm:spPr/>
    </dgm:pt>
    <dgm:pt modelId="{20F669CE-F20C-4E16-8E7F-38F079AB1441}" type="pres">
      <dgm:prSet presAssocID="{5974AE32-DFF8-496E-8C36-93100C5C438A}" presName="Name25" presStyleLbl="parChTrans1D1" presStyleIdx="4" presStyleCnt="5"/>
      <dgm:spPr/>
    </dgm:pt>
    <dgm:pt modelId="{C40715D4-CB0D-4F0F-8D12-A8868563AFB4}" type="pres">
      <dgm:prSet presAssocID="{755B7E5D-4851-489F-8071-9460F339BD3F}" presName="node" presStyleCnt="0"/>
      <dgm:spPr/>
    </dgm:pt>
    <dgm:pt modelId="{56557DAC-368A-4EEA-8A4F-C3BFEC54A1E5}" type="pres">
      <dgm:prSet presAssocID="{755B7E5D-4851-489F-8071-9460F339BD3F}" presName="parentNode" presStyleLbl="node1" presStyleIdx="5" presStyleCnt="6">
        <dgm:presLayoutVars>
          <dgm:chMax val="1"/>
          <dgm:bulletEnabled val="1"/>
        </dgm:presLayoutVars>
      </dgm:prSet>
      <dgm:spPr/>
    </dgm:pt>
    <dgm:pt modelId="{06BC7AF4-96E8-464E-9EA4-D58312B647DB}" type="pres">
      <dgm:prSet presAssocID="{755B7E5D-4851-489F-8071-9460F339BD3F}" presName="childNode" presStyleLbl="revTx" presStyleIdx="4" presStyleCnt="5">
        <dgm:presLayoutVars>
          <dgm:bulletEnabled val="1"/>
        </dgm:presLayoutVars>
      </dgm:prSet>
      <dgm:spPr/>
    </dgm:pt>
  </dgm:ptLst>
  <dgm:cxnLst>
    <dgm:cxn modelId="{B705F605-0648-4A54-9F75-448A828F108B}" type="presOf" srcId="{5DACABA6-507E-4661-9B5B-F01752E6FCBE}" destId="{982D330C-894C-4723-B9A5-CAC6DD74EADF}" srcOrd="0" destOrd="7" presId="urn:microsoft.com/office/officeart/2005/8/layout/radial2"/>
    <dgm:cxn modelId="{75153706-46EA-4F71-BDF5-01F6DB722E7C}" type="presOf" srcId="{EC554731-281B-4DE7-89CF-8D2318EE8476}" destId="{20872E0F-372C-4012-BB9C-FA66802AB997}" srcOrd="0" destOrd="1" presId="urn:microsoft.com/office/officeart/2005/8/layout/radial2"/>
    <dgm:cxn modelId="{7C46A00A-EC1C-46F8-A391-7C385D2AAEA2}" type="presOf" srcId="{FC44AA27-5C07-40BB-8B5D-E609FB2CC2B2}" destId="{F0A5D97A-613A-469A-8797-8B5DD9D33477}" srcOrd="0" destOrd="0" presId="urn:microsoft.com/office/officeart/2005/8/layout/radial2"/>
    <dgm:cxn modelId="{8F53FD0F-2E9E-49BB-BC7C-0DC705C9CE5C}" srcId="{776FD75D-7127-4292-8553-1C3EEE669528}" destId="{EC554731-281B-4DE7-89CF-8D2318EE8476}" srcOrd="1" destOrd="0" parTransId="{15A5A847-38DB-4936-8C13-7D44B890D4D3}" sibTransId="{ECCC0977-AC71-4285-BF5D-0B1A50B814E3}"/>
    <dgm:cxn modelId="{D57AC214-FF66-484E-B40B-E6B474B9EA7A}" type="presOf" srcId="{49B28880-BB04-4FFA-AB7B-BC8A93532C64}" destId="{E9138867-C01F-42B4-88E6-E6B666692739}" srcOrd="0" destOrd="0" presId="urn:microsoft.com/office/officeart/2005/8/layout/radial2"/>
    <dgm:cxn modelId="{950B0115-6408-47DA-9F9A-3347F15BD471}" type="presOf" srcId="{EE92D064-F189-420F-BC95-4638A08BEB3C}" destId="{84EDE6FC-3BB3-4C49-98A5-22CB0FBED3FB}" srcOrd="0" destOrd="3" presId="urn:microsoft.com/office/officeart/2005/8/layout/radial2"/>
    <dgm:cxn modelId="{57B55916-526F-4C99-85E8-1122379FCAC3}" srcId="{B79ED292-6F8C-4141-B183-F1C25C28277D}" destId="{EE92D064-F189-420F-BC95-4638A08BEB3C}" srcOrd="3" destOrd="0" parTransId="{A2CDD4D5-9280-4D28-98E8-593F10F41614}" sibTransId="{E1468ED8-6B3B-4D41-B70B-E30283ECC5C4}"/>
    <dgm:cxn modelId="{8C8DBC1F-A39C-4B42-82C2-C686FDFB6ADA}" type="presOf" srcId="{B79ED292-6F8C-4141-B183-F1C25C28277D}" destId="{EE6D0307-91A6-4EE0-BE09-412213C80311}" srcOrd="0" destOrd="0" presId="urn:microsoft.com/office/officeart/2005/8/layout/radial2"/>
    <dgm:cxn modelId="{9424B725-76EF-499C-8E36-F51C8F75E718}" type="presOf" srcId="{AD9F078B-512A-4370-9899-E6ED2CE62BC1}" destId="{84EDE6FC-3BB3-4C49-98A5-22CB0FBED3FB}" srcOrd="0" destOrd="2" presId="urn:microsoft.com/office/officeart/2005/8/layout/radial2"/>
    <dgm:cxn modelId="{7DA7DA2B-503B-4AB8-95D5-5CA5413C2080}" srcId="{534ECED9-41B0-4C7B-9CCC-6F93E7CA6EA2}" destId="{2FFE1221-14A5-4326-A175-D498EEF5DAAA}" srcOrd="5" destOrd="0" parTransId="{612EA509-83F3-42D9-B453-32DA40EB72B1}" sibTransId="{5E758B7C-2A9C-4571-83A0-77880680CC02}"/>
    <dgm:cxn modelId="{AC7A4C2D-651C-4CF2-B4F6-E2637ED7927B}" type="presOf" srcId="{534ECED9-41B0-4C7B-9CCC-6F93E7CA6EA2}" destId="{9001473D-97F7-4352-9226-92B71EF32588}" srcOrd="0" destOrd="0" presId="urn:microsoft.com/office/officeart/2005/8/layout/radial2"/>
    <dgm:cxn modelId="{FED2EF2F-5452-4E46-8EEC-ACC38071D154}" srcId="{C8D76887-AF19-43F2-89A8-FF5D280BFD60}" destId="{534ECED9-41B0-4C7B-9CCC-6F93E7CA6EA2}" srcOrd="0" destOrd="0" parTransId="{DC74760F-39E0-4C9E-A4D2-5D8DAC6E887E}" sibTransId="{72995EA7-E768-47FC-A043-DBF78F36F7EF}"/>
    <dgm:cxn modelId="{E3F70733-1369-4AD2-BECF-0FEE381F97EE}" srcId="{755B7E5D-4851-489F-8071-9460F339BD3F}" destId="{F704DF86-BCD8-4348-92BD-68AE8730D177}" srcOrd="3" destOrd="0" parTransId="{852B8C81-E6FB-451D-B1AE-F426EEBCF32D}" sibTransId="{ED6C2C76-EFCC-4799-995B-9F87EB4C9676}"/>
    <dgm:cxn modelId="{547E6637-4232-4141-9E91-9E7523FF9063}" type="presOf" srcId="{1164DED8-9769-449C-8A40-843CEC4B4938}" destId="{06BC7AF4-96E8-464E-9EA4-D58312B647DB}" srcOrd="0" destOrd="1" presId="urn:microsoft.com/office/officeart/2005/8/layout/radial2"/>
    <dgm:cxn modelId="{D18B905B-D622-44B3-9680-E5819156EA2A}" type="presOf" srcId="{C8D76887-AF19-43F2-89A8-FF5D280BFD60}" destId="{80C5C063-FBA2-42C2-8EFF-FBCEB921B3A3}" srcOrd="0" destOrd="0" presId="urn:microsoft.com/office/officeart/2005/8/layout/radial2"/>
    <dgm:cxn modelId="{5218775E-70D1-4715-B3EB-DD797C230F24}" type="presOf" srcId="{755B7E5D-4851-489F-8071-9460F339BD3F}" destId="{56557DAC-368A-4EEA-8A4F-C3BFEC54A1E5}" srcOrd="0" destOrd="0" presId="urn:microsoft.com/office/officeart/2005/8/layout/radial2"/>
    <dgm:cxn modelId="{EC4A1746-8D93-4574-A765-7A87B5648F81}" type="presOf" srcId="{024EB24C-058A-4DF2-B7F4-3298A2448F92}" destId="{06BC7AF4-96E8-464E-9EA4-D58312B647DB}" srcOrd="0" destOrd="0" presId="urn:microsoft.com/office/officeart/2005/8/layout/radial2"/>
    <dgm:cxn modelId="{CD860547-983F-4C95-AEF3-B1E03AB420F1}" type="presOf" srcId="{BEDC0833-8080-4631-B5A1-3A8732A867AE}" destId="{84EDE6FC-3BB3-4C49-98A5-22CB0FBED3FB}" srcOrd="0" destOrd="4" presId="urn:microsoft.com/office/officeart/2005/8/layout/radial2"/>
    <dgm:cxn modelId="{CAB30168-ABD1-47AF-8376-80114C646649}" type="presOf" srcId="{A766D8F2-D18C-4981-83CB-3FA285655634}" destId="{ADB8A363-DC3E-4B53-92BD-3CB7DD7A0227}" srcOrd="0" destOrd="0" presId="urn:microsoft.com/office/officeart/2005/8/layout/radial2"/>
    <dgm:cxn modelId="{96F68248-6134-4C6A-B563-1CC9D2D15A7A}" srcId="{B79ED292-6F8C-4141-B183-F1C25C28277D}" destId="{F628FFC4-BC9D-4BA4-B28E-148089FE45FE}" srcOrd="8" destOrd="0" parTransId="{F1F99E25-3E18-4AC0-B82B-401094D388BF}" sibTransId="{93C211D4-168F-4B50-B77F-5698F53EF605}"/>
    <dgm:cxn modelId="{BB3E8F68-9F68-4F52-A46B-5B242931778B}" type="presOf" srcId="{D119DE90-0946-437B-A282-5B8D4A66717C}" destId="{982D330C-894C-4723-B9A5-CAC6DD74EADF}" srcOrd="0" destOrd="0" presId="urn:microsoft.com/office/officeart/2005/8/layout/radial2"/>
    <dgm:cxn modelId="{200D6D49-5840-4CDE-8793-C9C7586D7435}" srcId="{755B7E5D-4851-489F-8071-9460F339BD3F}" destId="{1164DED8-9769-449C-8A40-843CEC4B4938}" srcOrd="1" destOrd="0" parTransId="{40D83D4C-D864-44EB-BBFD-E558B6ED8091}" sibTransId="{18FDA239-2E3E-4632-8F19-2C28A36E1EB6}"/>
    <dgm:cxn modelId="{F3C6414A-2E7A-461C-876B-490BFBEAF82D}" srcId="{C8D76887-AF19-43F2-89A8-FF5D280BFD60}" destId="{776FD75D-7127-4292-8553-1C3EEE669528}" srcOrd="3" destOrd="0" parTransId="{3A723438-C974-44FE-961A-EC5FC25E3E75}" sibTransId="{34BAF3FF-4064-4F1D-9A5B-DDD7061A958D}"/>
    <dgm:cxn modelId="{C3DCE64C-5B2F-409F-A386-47CE995918A3}" type="presOf" srcId="{11499CB8-98A3-49F0-A770-1249D1D93587}" destId="{982D330C-894C-4723-B9A5-CAC6DD74EADF}" srcOrd="0" destOrd="1" presId="urn:microsoft.com/office/officeart/2005/8/layout/radial2"/>
    <dgm:cxn modelId="{4055486D-8CEB-4F70-802F-C99C6377BBAA}" srcId="{B79ED292-6F8C-4141-B183-F1C25C28277D}" destId="{06387CC9-F9DE-400F-8C0A-8FE3D79ACFA6}" srcOrd="0" destOrd="0" parTransId="{E0065E43-DD84-4C4B-A284-1F31654D98AC}" sibTransId="{F9DF25A8-2AA4-4CEC-966A-66DBC2B5EF91}"/>
    <dgm:cxn modelId="{10BBC04E-1541-4FAD-9659-6277EF9B4818}" srcId="{534ECED9-41B0-4C7B-9CCC-6F93E7CA6EA2}" destId="{D119DE90-0946-437B-A282-5B8D4A66717C}" srcOrd="0" destOrd="0" parTransId="{A295FDC1-8582-438A-BD4B-DCDF212CD919}" sibTransId="{03F91E30-6935-4491-96C3-56F355978FB3}"/>
    <dgm:cxn modelId="{C20D2A71-1652-40D9-B0DC-44BDA32FA51E}" type="presOf" srcId="{A3A88897-36F9-49A9-8FBC-255E60785E27}" destId="{84EDE6FC-3BB3-4C49-98A5-22CB0FBED3FB}" srcOrd="0" destOrd="1" presId="urn:microsoft.com/office/officeart/2005/8/layout/radial2"/>
    <dgm:cxn modelId="{6B2A9673-546F-43E7-98F0-D8CF68DC290B}" srcId="{B79ED292-6F8C-4141-B183-F1C25C28277D}" destId="{0CC8FE97-BDF7-466D-A2C4-0DD7AE895B8F}" srcOrd="6" destOrd="0" parTransId="{7328B3C9-7960-4881-A36E-DD7DEA7B8713}" sibTransId="{384EF75C-DA38-4AAC-ACE1-C369D22D395F}"/>
    <dgm:cxn modelId="{EBD62655-7AF2-4ED8-805B-79B0E22710A8}" srcId="{776FD75D-7127-4292-8553-1C3EEE669528}" destId="{D3781214-F936-4E7E-957E-ACEB72B4F026}" srcOrd="0" destOrd="0" parTransId="{B2C5B9BA-65AB-48F8-ADD0-ECAFF702346E}" sibTransId="{70FF08C0-2E18-4574-B584-C9714A99FCDC}"/>
    <dgm:cxn modelId="{1AA33979-657D-47B0-BF9A-4F0D8352B0EE}" type="presOf" srcId="{D3781214-F936-4E7E-957E-ACEB72B4F026}" destId="{20872E0F-372C-4012-BB9C-FA66802AB997}" srcOrd="0" destOrd="0" presId="urn:microsoft.com/office/officeart/2005/8/layout/radial2"/>
    <dgm:cxn modelId="{8FAFD87C-1BB6-44B7-B6F4-689B15D5FF26}" srcId="{B79ED292-6F8C-4141-B183-F1C25C28277D}" destId="{AD9F078B-512A-4370-9899-E6ED2CE62BC1}" srcOrd="2" destOrd="0" parTransId="{3606184E-96D9-41EB-8588-ABD28DDAD623}" sibTransId="{89C233EF-E3AE-4503-B3CB-96DDBB1D4AD1}"/>
    <dgm:cxn modelId="{1346307E-3B48-479A-BC90-DA9A49619450}" type="presOf" srcId="{3A723438-C974-44FE-961A-EC5FC25E3E75}" destId="{D9F97A20-195D-4771-8A28-7B768A6BD81C}" srcOrd="0" destOrd="0" presId="urn:microsoft.com/office/officeart/2005/8/layout/radial2"/>
    <dgm:cxn modelId="{12097B86-225E-4313-A13F-D96BB9DF55CA}" type="presOf" srcId="{0CC8FE97-BDF7-466D-A2C4-0DD7AE895B8F}" destId="{84EDE6FC-3BB3-4C49-98A5-22CB0FBED3FB}" srcOrd="0" destOrd="6" presId="urn:microsoft.com/office/officeart/2005/8/layout/radial2"/>
    <dgm:cxn modelId="{93E79086-9013-415F-85B4-0F52D922A55A}" type="presOf" srcId="{2FFE1221-14A5-4326-A175-D498EEF5DAAA}" destId="{982D330C-894C-4723-B9A5-CAC6DD74EADF}" srcOrd="0" destOrd="5" presId="urn:microsoft.com/office/officeart/2005/8/layout/radial2"/>
    <dgm:cxn modelId="{AEA2E687-4199-4099-A617-4D330124D62C}" srcId="{534ECED9-41B0-4C7B-9CCC-6F93E7CA6EA2}" destId="{B16A48E5-DD77-414B-9E65-68B9D047220F}" srcOrd="3" destOrd="0" parTransId="{92D8AD57-7C28-4DAE-9665-7CC29224BD40}" sibTransId="{4B5F048D-CCFD-4701-8B2E-79C1BF940818}"/>
    <dgm:cxn modelId="{B686B98D-9984-4AC4-90C7-98A5DC807F16}" srcId="{755B7E5D-4851-489F-8071-9460F339BD3F}" destId="{024EB24C-058A-4DF2-B7F4-3298A2448F92}" srcOrd="0" destOrd="0" parTransId="{2E362AA3-0C83-484C-B97E-620D154C29C8}" sibTransId="{49C59061-FE88-4432-99A6-41A1733B6B97}"/>
    <dgm:cxn modelId="{FDC81B8F-6599-4B13-8631-B8D92F0F290A}" type="presOf" srcId="{02A30D90-603D-4A11-BDDE-74A67D5CF45E}" destId="{84EDE6FC-3BB3-4C49-98A5-22CB0FBED3FB}" srcOrd="0" destOrd="5" presId="urn:microsoft.com/office/officeart/2005/8/layout/radial2"/>
    <dgm:cxn modelId="{D8B74090-1E55-4481-A3FC-5AE422D2AC04}" srcId="{B79ED292-6F8C-4141-B183-F1C25C28277D}" destId="{BEDC0833-8080-4631-B5A1-3A8732A867AE}" srcOrd="4" destOrd="0" parTransId="{D027C0BC-7B9B-4B40-80F8-1AF3EFFBDED0}" sibTransId="{7014EE17-1C7E-4E13-9263-FAA7DF1A5C71}"/>
    <dgm:cxn modelId="{CDF9FF9A-EFB4-4BB9-82DC-4AEBCB3943E0}" type="presOf" srcId="{37C765A5-FE58-4E45-AF0D-DA29D2345A28}" destId="{1CDB8D18-1C9B-45D6-B9F9-7BC2632E50CE}" srcOrd="0" destOrd="0" presId="urn:microsoft.com/office/officeart/2005/8/layout/radial2"/>
    <dgm:cxn modelId="{203ED19D-9EB8-4230-9E2F-B1557AD41BEA}" type="presOf" srcId="{36B929D9-C0C9-41D9-AEBD-585CE3B72F5A}" destId="{1CDB8D18-1C9B-45D6-B9F9-7BC2632E50CE}" srcOrd="0" destOrd="1" presId="urn:microsoft.com/office/officeart/2005/8/layout/radial2"/>
    <dgm:cxn modelId="{E428589F-0641-4B8F-BBF2-5333D07A1FFF}" srcId="{49B28880-BB04-4FFA-AB7B-BC8A93532C64}" destId="{37C765A5-FE58-4E45-AF0D-DA29D2345A28}" srcOrd="0" destOrd="0" parTransId="{D7E3EB0B-4FFD-4D34-AE2A-E3AF80B3459B}" sibTransId="{A4E9B611-6CBE-48AE-844B-B4FB7526A0AA}"/>
    <dgm:cxn modelId="{062C6FA1-9FCD-4770-A4C9-6A427E6A6E5A}" srcId="{776FD75D-7127-4292-8553-1C3EEE669528}" destId="{471C305D-4B88-4987-8065-A1B3274BB004}" srcOrd="2" destOrd="0" parTransId="{C1CBDCBF-2A55-47D0-A377-032D0A7D9037}" sibTransId="{11FA6C19-CE8F-4F79-B3BC-4639BC42CC93}"/>
    <dgm:cxn modelId="{4030C5A2-3FD6-459E-A0A6-AF2B7115727B}" srcId="{534ECED9-41B0-4C7B-9CCC-6F93E7CA6EA2}" destId="{11499CB8-98A3-49F0-A770-1249D1D93587}" srcOrd="1" destOrd="0" parTransId="{B2D1AE5F-E0D5-4E64-83D4-7557B55E3693}" sibTransId="{DB725FA3-A1C1-4037-BABF-296D8DE7066D}"/>
    <dgm:cxn modelId="{26E223A4-3E3D-437A-88E4-B2DD1AD7935F}" type="presOf" srcId="{5974AE32-DFF8-496E-8C36-93100C5C438A}" destId="{20F669CE-F20C-4E16-8E7F-38F079AB1441}" srcOrd="0" destOrd="0" presId="urn:microsoft.com/office/officeart/2005/8/layout/radial2"/>
    <dgm:cxn modelId="{98128DA4-D3C6-4842-A57C-9ADA380F7278}" type="presOf" srcId="{F704DF86-BCD8-4348-92BD-68AE8730D177}" destId="{06BC7AF4-96E8-464E-9EA4-D58312B647DB}" srcOrd="0" destOrd="3" presId="urn:microsoft.com/office/officeart/2005/8/layout/radial2"/>
    <dgm:cxn modelId="{B92608A5-0F64-4939-BDF0-0EAD73432FA9}" type="presOf" srcId="{06387CC9-F9DE-400F-8C0A-8FE3D79ACFA6}" destId="{84EDE6FC-3BB3-4C49-98A5-22CB0FBED3FB}" srcOrd="0" destOrd="0" presId="urn:microsoft.com/office/officeart/2005/8/layout/radial2"/>
    <dgm:cxn modelId="{38664CAB-00AE-4C4C-ABB4-7763158CD2E7}" type="presOf" srcId="{D623ACFF-E777-481F-8D33-A23023FF9E13}" destId="{982D330C-894C-4723-B9A5-CAC6DD74EADF}" srcOrd="0" destOrd="2" presId="urn:microsoft.com/office/officeart/2005/8/layout/radial2"/>
    <dgm:cxn modelId="{0BDDA0B2-D165-4B80-BAD2-004D57BD21D6}" srcId="{C8D76887-AF19-43F2-89A8-FF5D280BFD60}" destId="{49B28880-BB04-4FFA-AB7B-BC8A93532C64}" srcOrd="2" destOrd="0" parTransId="{FC44AA27-5C07-40BB-8B5D-E609FB2CC2B2}" sibTransId="{FA940783-8E25-4DBE-9720-88380DCE43B7}"/>
    <dgm:cxn modelId="{E4260BB8-A04E-4908-9AC0-5BC81390DC8A}" type="presOf" srcId="{B16A48E5-DD77-414B-9E65-68B9D047220F}" destId="{982D330C-894C-4723-B9A5-CAC6DD74EADF}" srcOrd="0" destOrd="3" presId="urn:microsoft.com/office/officeart/2005/8/layout/radial2"/>
    <dgm:cxn modelId="{945E35BC-4542-41A2-AA1F-9035D78F6F6C}" type="presOf" srcId="{346F0155-73D5-401E-856F-6D5D9C0ACA5B}" destId="{982D330C-894C-4723-B9A5-CAC6DD74EADF}" srcOrd="0" destOrd="6" presId="urn:microsoft.com/office/officeart/2005/8/layout/radial2"/>
    <dgm:cxn modelId="{44D7A9BC-CD5E-41BB-B927-196F1329A845}" srcId="{B79ED292-6F8C-4141-B183-F1C25C28277D}" destId="{2F75DAA7-BE42-4129-86BF-CDB44457DDE0}" srcOrd="7" destOrd="0" parTransId="{6D6E7126-22DB-44E9-9308-38D5E7EA71E0}" sibTransId="{BD4BF8EB-C6B9-403A-87BE-F296AD56AFA1}"/>
    <dgm:cxn modelId="{ED4D14C4-ED35-47EA-97A8-D9DB84ED69D8}" type="presOf" srcId="{776FD75D-7127-4292-8553-1C3EEE669528}" destId="{4FCBFE44-8E6B-49FF-B77B-2470FA394DEF}" srcOrd="0" destOrd="0" presId="urn:microsoft.com/office/officeart/2005/8/layout/radial2"/>
    <dgm:cxn modelId="{2D3363C6-09A5-47C2-B8BF-019C981FEDAB}" type="presOf" srcId="{DC74760F-39E0-4C9E-A4D2-5D8DAC6E887E}" destId="{D04A1673-67E5-4719-8CAD-1F14168D42D8}" srcOrd="0" destOrd="0" presId="urn:microsoft.com/office/officeart/2005/8/layout/radial2"/>
    <dgm:cxn modelId="{B2EAD8C8-D6F7-490F-AB04-0D195780F0D2}" type="presOf" srcId="{9E16E15F-CF0A-4EDD-85D7-B59BBC63831F}" destId="{1CDB8D18-1C9B-45D6-B9F9-7BC2632E50CE}" srcOrd="0" destOrd="2" presId="urn:microsoft.com/office/officeart/2005/8/layout/radial2"/>
    <dgm:cxn modelId="{EC5AA7CB-DB58-449B-B30A-91B69E42D96C}" type="presOf" srcId="{24B698FD-1CB2-4DE9-84A7-6EABE875DD6C}" destId="{982D330C-894C-4723-B9A5-CAC6DD74EADF}" srcOrd="0" destOrd="4" presId="urn:microsoft.com/office/officeart/2005/8/layout/radial2"/>
    <dgm:cxn modelId="{C82D2FD2-0E8C-4D7F-B642-B0557073981C}" type="presOf" srcId="{99BEB563-1041-458A-B4D1-1DD34F25C07D}" destId="{06BC7AF4-96E8-464E-9EA4-D58312B647DB}" srcOrd="0" destOrd="2" presId="urn:microsoft.com/office/officeart/2005/8/layout/radial2"/>
    <dgm:cxn modelId="{94E6E0D4-706A-4DC6-BE60-147BB33248E6}" srcId="{B79ED292-6F8C-4141-B183-F1C25C28277D}" destId="{02A30D90-603D-4A11-BDDE-74A67D5CF45E}" srcOrd="5" destOrd="0" parTransId="{BE16A61C-7565-4872-AFA5-865078B52C8C}" sibTransId="{0502B222-BE00-464C-BA28-5716AAD13620}"/>
    <dgm:cxn modelId="{599924D7-6442-496E-B591-B4A45883C391}" srcId="{49B28880-BB04-4FFA-AB7B-BC8A93532C64}" destId="{36B929D9-C0C9-41D9-AEBD-585CE3B72F5A}" srcOrd="1" destOrd="0" parTransId="{277E8599-2220-42F1-9D38-FEAAB1299A2A}" sibTransId="{9BC6C773-5B7A-45D6-83CD-FAF07DE47467}"/>
    <dgm:cxn modelId="{39FC0ED9-A348-474A-9BB6-F61B41C3DC5F}" srcId="{B79ED292-6F8C-4141-B183-F1C25C28277D}" destId="{A3A88897-36F9-49A9-8FBC-255E60785E27}" srcOrd="1" destOrd="0" parTransId="{83C3553A-856C-4E87-A06E-18235F659801}" sibTransId="{A169A7F2-348B-446B-959B-E0C5151E8266}"/>
    <dgm:cxn modelId="{7A6F26E0-483E-41CE-BB84-9A58659F171D}" type="presOf" srcId="{2F75DAA7-BE42-4129-86BF-CDB44457DDE0}" destId="{84EDE6FC-3BB3-4C49-98A5-22CB0FBED3FB}" srcOrd="0" destOrd="7" presId="urn:microsoft.com/office/officeart/2005/8/layout/radial2"/>
    <dgm:cxn modelId="{287F79E1-A886-4B23-84A0-2EBC400BB095}" srcId="{C8D76887-AF19-43F2-89A8-FF5D280BFD60}" destId="{B79ED292-6F8C-4141-B183-F1C25C28277D}" srcOrd="1" destOrd="0" parTransId="{A766D8F2-D18C-4981-83CB-3FA285655634}" sibTransId="{B85488C1-C12D-45E4-B249-249F9ACAD4D3}"/>
    <dgm:cxn modelId="{4DEC8EE4-D739-4F1C-8286-402651DA5A6D}" type="presOf" srcId="{471C305D-4B88-4987-8065-A1B3274BB004}" destId="{20872E0F-372C-4012-BB9C-FA66802AB997}" srcOrd="0" destOrd="2" presId="urn:microsoft.com/office/officeart/2005/8/layout/radial2"/>
    <dgm:cxn modelId="{02891AE8-B6B0-40CB-858B-D46096681780}" type="presOf" srcId="{F628FFC4-BC9D-4BA4-B28E-148089FE45FE}" destId="{84EDE6FC-3BB3-4C49-98A5-22CB0FBED3FB}" srcOrd="0" destOrd="8" presId="urn:microsoft.com/office/officeart/2005/8/layout/radial2"/>
    <dgm:cxn modelId="{F77463EC-961A-4F60-A114-CA699CEEE78C}" srcId="{534ECED9-41B0-4C7B-9CCC-6F93E7CA6EA2}" destId="{5DACABA6-507E-4661-9B5B-F01752E6FCBE}" srcOrd="7" destOrd="0" parTransId="{A63A8ED2-84F7-4E56-BB56-0E519380D688}" sibTransId="{D2C41D7B-FAF1-484B-BB81-A33CCA1B96CF}"/>
    <dgm:cxn modelId="{B0ED6BF3-B180-4FC7-B210-F6B4DBBD4C4D}" srcId="{534ECED9-41B0-4C7B-9CCC-6F93E7CA6EA2}" destId="{D623ACFF-E777-481F-8D33-A23023FF9E13}" srcOrd="2" destOrd="0" parTransId="{9F109B6B-5C14-44AD-B985-6A3C0FC83EF9}" sibTransId="{9E8868A5-F0C9-48EA-8DE0-59BE7DA82C90}"/>
    <dgm:cxn modelId="{EB0F48F5-8CF3-4128-ABFE-52CCF362C5A4}" srcId="{C8D76887-AF19-43F2-89A8-FF5D280BFD60}" destId="{755B7E5D-4851-489F-8071-9460F339BD3F}" srcOrd="4" destOrd="0" parTransId="{5974AE32-DFF8-496E-8C36-93100C5C438A}" sibTransId="{1688EA25-EBAA-4116-99DF-AE42FD784AF7}"/>
    <dgm:cxn modelId="{661F1FF7-E5CF-4D21-9282-6F981C86FA42}" srcId="{755B7E5D-4851-489F-8071-9460F339BD3F}" destId="{99BEB563-1041-458A-B4D1-1DD34F25C07D}" srcOrd="2" destOrd="0" parTransId="{7B062852-BDE5-47E7-8AE0-6FDCB79D55D7}" sibTransId="{0664F245-0975-4F7A-80D9-40C40CA91D69}"/>
    <dgm:cxn modelId="{028E84F7-1A84-4263-8DCC-A741C99AC0AF}" srcId="{534ECED9-41B0-4C7B-9CCC-6F93E7CA6EA2}" destId="{346F0155-73D5-401E-856F-6D5D9C0ACA5B}" srcOrd="6" destOrd="0" parTransId="{F9189DD1-B028-421C-8BDF-7D283B4330B1}" sibTransId="{DB27202C-3AEC-4A89-BDF7-C6EAFD2D753C}"/>
    <dgm:cxn modelId="{2BDD9EFA-64E1-4C11-B365-5297C3599FD4}" srcId="{49B28880-BB04-4FFA-AB7B-BC8A93532C64}" destId="{9E16E15F-CF0A-4EDD-85D7-B59BBC63831F}" srcOrd="2" destOrd="0" parTransId="{858DB1CC-E935-4F0D-956F-202559E85656}" sibTransId="{F7197204-1FBD-4B9D-9435-40E8CC8AAA77}"/>
    <dgm:cxn modelId="{C80620FB-D661-4F50-BD7D-4CFAE96FC135}" srcId="{534ECED9-41B0-4C7B-9CCC-6F93E7CA6EA2}" destId="{24B698FD-1CB2-4DE9-84A7-6EABE875DD6C}" srcOrd="4" destOrd="0" parTransId="{38BF0A62-0FD4-447A-9B07-B0BE6299F000}" sibTransId="{4B3F54BB-2B73-488F-9768-1DBCA6AE103E}"/>
    <dgm:cxn modelId="{D5F4AEB3-EBA6-4EBD-9B2E-E0B72EFFEE90}" type="presParOf" srcId="{80C5C063-FBA2-42C2-8EFF-FBCEB921B3A3}" destId="{C7664D71-799E-41D9-AC68-D2815B1B9E63}" srcOrd="0" destOrd="0" presId="urn:microsoft.com/office/officeart/2005/8/layout/radial2"/>
    <dgm:cxn modelId="{CA1862F8-54CB-4923-9A27-898465C84DDD}" type="presParOf" srcId="{C7664D71-799E-41D9-AC68-D2815B1B9E63}" destId="{9458BB11-654E-4658-AC7E-FA7066D86693}" srcOrd="0" destOrd="0" presId="urn:microsoft.com/office/officeart/2005/8/layout/radial2"/>
    <dgm:cxn modelId="{40CBA722-A7B2-4D17-8364-CD920C4D8B86}" type="presParOf" srcId="{9458BB11-654E-4658-AC7E-FA7066D86693}" destId="{0D4A2E42-578E-41DC-A2FA-E65FDBCCFDBE}" srcOrd="0" destOrd="0" presId="urn:microsoft.com/office/officeart/2005/8/layout/radial2"/>
    <dgm:cxn modelId="{9EFB355A-75EE-4051-9520-CDA43B046559}" type="presParOf" srcId="{9458BB11-654E-4658-AC7E-FA7066D86693}" destId="{41AE00D6-403C-4C8D-B2D4-0B147BE5293D}" srcOrd="1" destOrd="0" presId="urn:microsoft.com/office/officeart/2005/8/layout/radial2"/>
    <dgm:cxn modelId="{005D830F-B14C-4C69-BAB7-2C6BEFA61D95}" type="presParOf" srcId="{C7664D71-799E-41D9-AC68-D2815B1B9E63}" destId="{D04A1673-67E5-4719-8CAD-1F14168D42D8}" srcOrd="1" destOrd="0" presId="urn:microsoft.com/office/officeart/2005/8/layout/radial2"/>
    <dgm:cxn modelId="{70AAD981-1744-4060-AEE9-4FDB4C548CB3}" type="presParOf" srcId="{C7664D71-799E-41D9-AC68-D2815B1B9E63}" destId="{FEFCD1E2-8FC0-45E3-956D-E57145E4AA64}" srcOrd="2" destOrd="0" presId="urn:microsoft.com/office/officeart/2005/8/layout/radial2"/>
    <dgm:cxn modelId="{1402F411-6D4C-4EEA-BCB1-57867E1FA58A}" type="presParOf" srcId="{FEFCD1E2-8FC0-45E3-956D-E57145E4AA64}" destId="{9001473D-97F7-4352-9226-92B71EF32588}" srcOrd="0" destOrd="0" presId="urn:microsoft.com/office/officeart/2005/8/layout/radial2"/>
    <dgm:cxn modelId="{C7FE2485-3649-4692-8BCE-337C166CA107}" type="presParOf" srcId="{FEFCD1E2-8FC0-45E3-956D-E57145E4AA64}" destId="{982D330C-894C-4723-B9A5-CAC6DD74EADF}" srcOrd="1" destOrd="0" presId="urn:microsoft.com/office/officeart/2005/8/layout/radial2"/>
    <dgm:cxn modelId="{76837D46-313E-4760-8A59-91000277C99C}" type="presParOf" srcId="{C7664D71-799E-41D9-AC68-D2815B1B9E63}" destId="{ADB8A363-DC3E-4B53-92BD-3CB7DD7A0227}" srcOrd="3" destOrd="0" presId="urn:microsoft.com/office/officeart/2005/8/layout/radial2"/>
    <dgm:cxn modelId="{608BA9FE-A113-4244-BD26-2BA27932C966}" type="presParOf" srcId="{C7664D71-799E-41D9-AC68-D2815B1B9E63}" destId="{5E3C6EC9-B593-4E3D-8902-F56446F431C8}" srcOrd="4" destOrd="0" presId="urn:microsoft.com/office/officeart/2005/8/layout/radial2"/>
    <dgm:cxn modelId="{CAE6BD43-24CC-4554-8464-E39C4C899DEA}" type="presParOf" srcId="{5E3C6EC9-B593-4E3D-8902-F56446F431C8}" destId="{EE6D0307-91A6-4EE0-BE09-412213C80311}" srcOrd="0" destOrd="0" presId="urn:microsoft.com/office/officeart/2005/8/layout/radial2"/>
    <dgm:cxn modelId="{31E6716B-2ECB-4E82-BBDA-A940A4679608}" type="presParOf" srcId="{5E3C6EC9-B593-4E3D-8902-F56446F431C8}" destId="{84EDE6FC-3BB3-4C49-98A5-22CB0FBED3FB}" srcOrd="1" destOrd="0" presId="urn:microsoft.com/office/officeart/2005/8/layout/radial2"/>
    <dgm:cxn modelId="{32F1F7E9-2161-449C-9E24-013D47B8A14E}" type="presParOf" srcId="{C7664D71-799E-41D9-AC68-D2815B1B9E63}" destId="{F0A5D97A-613A-469A-8797-8B5DD9D33477}" srcOrd="5" destOrd="0" presId="urn:microsoft.com/office/officeart/2005/8/layout/radial2"/>
    <dgm:cxn modelId="{268BBBB9-C0EF-49BE-B99B-867F1570D3D3}" type="presParOf" srcId="{C7664D71-799E-41D9-AC68-D2815B1B9E63}" destId="{CEF7DDAF-AC58-4EED-B74B-AA4F559A4D1F}" srcOrd="6" destOrd="0" presId="urn:microsoft.com/office/officeart/2005/8/layout/radial2"/>
    <dgm:cxn modelId="{681BDA37-BCAB-4D5D-9BA0-18982F52911F}" type="presParOf" srcId="{CEF7DDAF-AC58-4EED-B74B-AA4F559A4D1F}" destId="{E9138867-C01F-42B4-88E6-E6B666692739}" srcOrd="0" destOrd="0" presId="urn:microsoft.com/office/officeart/2005/8/layout/radial2"/>
    <dgm:cxn modelId="{3D007B20-A3A6-42E0-A9B3-862D8F2F6E8E}" type="presParOf" srcId="{CEF7DDAF-AC58-4EED-B74B-AA4F559A4D1F}" destId="{1CDB8D18-1C9B-45D6-B9F9-7BC2632E50CE}" srcOrd="1" destOrd="0" presId="urn:microsoft.com/office/officeart/2005/8/layout/radial2"/>
    <dgm:cxn modelId="{9580FC66-0BB0-4CC8-BC65-7F5A5E5C9CF1}" type="presParOf" srcId="{C7664D71-799E-41D9-AC68-D2815B1B9E63}" destId="{D9F97A20-195D-4771-8A28-7B768A6BD81C}" srcOrd="7" destOrd="0" presId="urn:microsoft.com/office/officeart/2005/8/layout/radial2"/>
    <dgm:cxn modelId="{852B489E-771B-4AB9-9704-F6F8045688E8}" type="presParOf" srcId="{C7664D71-799E-41D9-AC68-D2815B1B9E63}" destId="{009A87A2-6469-4B4B-A16B-793073A2B32B}" srcOrd="8" destOrd="0" presId="urn:microsoft.com/office/officeart/2005/8/layout/radial2"/>
    <dgm:cxn modelId="{C7632F16-EF0F-4225-AB63-802B59C8CCA1}" type="presParOf" srcId="{009A87A2-6469-4B4B-A16B-793073A2B32B}" destId="{4FCBFE44-8E6B-49FF-B77B-2470FA394DEF}" srcOrd="0" destOrd="0" presId="urn:microsoft.com/office/officeart/2005/8/layout/radial2"/>
    <dgm:cxn modelId="{7987BD33-818A-4C4F-88EE-DFB16EC158C9}" type="presParOf" srcId="{009A87A2-6469-4B4B-A16B-793073A2B32B}" destId="{20872E0F-372C-4012-BB9C-FA66802AB997}" srcOrd="1" destOrd="0" presId="urn:microsoft.com/office/officeart/2005/8/layout/radial2"/>
    <dgm:cxn modelId="{DCC0B7F0-1417-4B58-8A6B-800B7F8F23B4}" type="presParOf" srcId="{C7664D71-799E-41D9-AC68-D2815B1B9E63}" destId="{20F669CE-F20C-4E16-8E7F-38F079AB1441}" srcOrd="9" destOrd="0" presId="urn:microsoft.com/office/officeart/2005/8/layout/radial2"/>
    <dgm:cxn modelId="{D72A4E96-87B2-4571-8ACF-B53B2C2FFC77}" type="presParOf" srcId="{C7664D71-799E-41D9-AC68-D2815B1B9E63}" destId="{C40715D4-CB0D-4F0F-8D12-A8868563AFB4}" srcOrd="10" destOrd="0" presId="urn:microsoft.com/office/officeart/2005/8/layout/radial2"/>
    <dgm:cxn modelId="{28C9A869-943C-43B1-9F5C-68FE4B25127B}" type="presParOf" srcId="{C40715D4-CB0D-4F0F-8D12-A8868563AFB4}" destId="{56557DAC-368A-4EEA-8A4F-C3BFEC54A1E5}" srcOrd="0" destOrd="0" presId="urn:microsoft.com/office/officeart/2005/8/layout/radial2"/>
    <dgm:cxn modelId="{79370F6E-F195-4105-8130-9489CA16676D}" type="presParOf" srcId="{C40715D4-CB0D-4F0F-8D12-A8868563AFB4}" destId="{06BC7AF4-96E8-464E-9EA4-D58312B647DB}"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F669CE-F20C-4E16-8E7F-38F079AB1441}">
      <dsp:nvSpPr>
        <dsp:cNvPr id="0" name=""/>
        <dsp:cNvSpPr/>
      </dsp:nvSpPr>
      <dsp:spPr>
        <a:xfrm rot="3364704">
          <a:off x="2562647" y="4657642"/>
          <a:ext cx="1850874" cy="38056"/>
        </a:xfrm>
        <a:custGeom>
          <a:avLst/>
          <a:gdLst/>
          <a:ahLst/>
          <a:cxnLst/>
          <a:rect l="0" t="0" r="0" b="0"/>
          <a:pathLst>
            <a:path>
              <a:moveTo>
                <a:pt x="0" y="19028"/>
              </a:moveTo>
              <a:lnTo>
                <a:pt x="1850874" y="190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9F97A20-195D-4771-8A28-7B768A6BD81C}">
      <dsp:nvSpPr>
        <dsp:cNvPr id="0" name=""/>
        <dsp:cNvSpPr/>
      </dsp:nvSpPr>
      <dsp:spPr>
        <a:xfrm rot="1735920">
          <a:off x="3092058" y="3985712"/>
          <a:ext cx="1662558" cy="38056"/>
        </a:xfrm>
        <a:custGeom>
          <a:avLst/>
          <a:gdLst/>
          <a:ahLst/>
          <a:cxnLst/>
          <a:rect l="0" t="0" r="0" b="0"/>
          <a:pathLst>
            <a:path>
              <a:moveTo>
                <a:pt x="0" y="19028"/>
              </a:moveTo>
              <a:lnTo>
                <a:pt x="1662558" y="190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0A5D97A-613A-469A-8797-8B5DD9D33477}">
      <dsp:nvSpPr>
        <dsp:cNvPr id="0" name=""/>
        <dsp:cNvSpPr/>
      </dsp:nvSpPr>
      <dsp:spPr>
        <a:xfrm>
          <a:off x="3195807" y="3205184"/>
          <a:ext cx="1674666" cy="38056"/>
        </a:xfrm>
        <a:custGeom>
          <a:avLst/>
          <a:gdLst/>
          <a:ahLst/>
          <a:cxnLst/>
          <a:rect l="0" t="0" r="0" b="0"/>
          <a:pathLst>
            <a:path>
              <a:moveTo>
                <a:pt x="0" y="19028"/>
              </a:moveTo>
              <a:lnTo>
                <a:pt x="1674666" y="190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DB8A363-DC3E-4B53-92BD-3CB7DD7A0227}">
      <dsp:nvSpPr>
        <dsp:cNvPr id="0" name=""/>
        <dsp:cNvSpPr/>
      </dsp:nvSpPr>
      <dsp:spPr>
        <a:xfrm rot="19864080">
          <a:off x="3092058" y="2424655"/>
          <a:ext cx="1662558" cy="38056"/>
        </a:xfrm>
        <a:custGeom>
          <a:avLst/>
          <a:gdLst/>
          <a:ahLst/>
          <a:cxnLst/>
          <a:rect l="0" t="0" r="0" b="0"/>
          <a:pathLst>
            <a:path>
              <a:moveTo>
                <a:pt x="0" y="19028"/>
              </a:moveTo>
              <a:lnTo>
                <a:pt x="1662558" y="190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4A1673-67E5-4719-8CAD-1F14168D42D8}">
      <dsp:nvSpPr>
        <dsp:cNvPr id="0" name=""/>
        <dsp:cNvSpPr/>
      </dsp:nvSpPr>
      <dsp:spPr>
        <a:xfrm rot="18235296">
          <a:off x="2562647" y="1752725"/>
          <a:ext cx="1850874" cy="38056"/>
        </a:xfrm>
        <a:custGeom>
          <a:avLst/>
          <a:gdLst/>
          <a:ahLst/>
          <a:cxnLst/>
          <a:rect l="0" t="0" r="0" b="0"/>
          <a:pathLst>
            <a:path>
              <a:moveTo>
                <a:pt x="0" y="19028"/>
              </a:moveTo>
              <a:lnTo>
                <a:pt x="1850874" y="190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1AE00D6-403C-4C8D-B2D4-0B147BE5293D}">
      <dsp:nvSpPr>
        <dsp:cNvPr id="0" name=""/>
        <dsp:cNvSpPr/>
      </dsp:nvSpPr>
      <dsp:spPr>
        <a:xfrm>
          <a:off x="1533379" y="2246313"/>
          <a:ext cx="1955797" cy="195579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01473D-97F7-4352-9226-92B71EF32588}">
      <dsp:nvSpPr>
        <dsp:cNvPr id="0" name=""/>
        <dsp:cNvSpPr/>
      </dsp:nvSpPr>
      <dsp:spPr>
        <a:xfrm>
          <a:off x="3762597" y="2126"/>
          <a:ext cx="1094870" cy="10948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800" kern="1200" dirty="0"/>
            <a:t>Övergripande</a:t>
          </a:r>
        </a:p>
      </dsp:txBody>
      <dsp:txXfrm>
        <a:off x="3922937" y="162466"/>
        <a:ext cx="774190" cy="774190"/>
      </dsp:txXfrm>
    </dsp:sp>
    <dsp:sp modelId="{982D330C-894C-4723-B9A5-CAC6DD74EADF}">
      <dsp:nvSpPr>
        <dsp:cNvPr id="0" name=""/>
        <dsp:cNvSpPr/>
      </dsp:nvSpPr>
      <dsp:spPr>
        <a:xfrm>
          <a:off x="4966954" y="2126"/>
          <a:ext cx="1642305" cy="1094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sv-SE" sz="600" kern="1200" dirty="0"/>
            <a:t>Styrning</a:t>
          </a:r>
        </a:p>
        <a:p>
          <a:pPr marL="57150" lvl="1" indent="-57150" algn="l" defTabSz="266700">
            <a:lnSpc>
              <a:spcPct val="90000"/>
            </a:lnSpc>
            <a:spcBef>
              <a:spcPct val="0"/>
            </a:spcBef>
            <a:spcAft>
              <a:spcPct val="15000"/>
            </a:spcAft>
            <a:buChar char="•"/>
          </a:pPr>
          <a:r>
            <a:rPr lang="sv-SE" sz="600" kern="1200" dirty="0"/>
            <a:t>Roller och ansvar i infrastrukturen</a:t>
          </a:r>
        </a:p>
        <a:p>
          <a:pPr marL="57150" lvl="1" indent="-57150" algn="l" defTabSz="266700">
            <a:lnSpc>
              <a:spcPct val="90000"/>
            </a:lnSpc>
            <a:spcBef>
              <a:spcPct val="0"/>
            </a:spcBef>
            <a:spcAft>
              <a:spcPct val="15000"/>
            </a:spcAft>
            <a:buChar char="•"/>
          </a:pPr>
          <a:r>
            <a:rPr lang="sv-SE" sz="600" kern="1200" dirty="0"/>
            <a:t>Samverkansstrukturer</a:t>
          </a:r>
        </a:p>
        <a:p>
          <a:pPr marL="57150" lvl="1" indent="-57150" algn="l" defTabSz="266700">
            <a:lnSpc>
              <a:spcPct val="90000"/>
            </a:lnSpc>
            <a:spcBef>
              <a:spcPct val="0"/>
            </a:spcBef>
            <a:spcAft>
              <a:spcPct val="15000"/>
            </a:spcAft>
            <a:buChar char="•"/>
          </a:pPr>
          <a:r>
            <a:rPr lang="sv-SE" sz="600" kern="1200" dirty="0"/>
            <a:t>Livscykelhantering</a:t>
          </a:r>
        </a:p>
        <a:p>
          <a:pPr marL="57150" lvl="1" indent="-57150" algn="l" defTabSz="266700">
            <a:lnSpc>
              <a:spcPct val="90000"/>
            </a:lnSpc>
            <a:spcBef>
              <a:spcPct val="0"/>
            </a:spcBef>
            <a:spcAft>
              <a:spcPct val="15000"/>
            </a:spcAft>
            <a:buChar char="•"/>
          </a:pPr>
          <a:r>
            <a:rPr lang="sv-SE" sz="600" kern="1200" dirty="0"/>
            <a:t>Finansiering </a:t>
          </a:r>
        </a:p>
        <a:p>
          <a:pPr marL="57150" lvl="1" indent="-57150" algn="l" defTabSz="266700">
            <a:lnSpc>
              <a:spcPct val="90000"/>
            </a:lnSpc>
            <a:spcBef>
              <a:spcPct val="0"/>
            </a:spcBef>
            <a:spcAft>
              <a:spcPct val="15000"/>
            </a:spcAft>
            <a:buChar char="•"/>
          </a:pPr>
          <a:r>
            <a:rPr lang="sv-SE" sz="600" kern="1200" dirty="0"/>
            <a:t>Juridik</a:t>
          </a:r>
        </a:p>
        <a:p>
          <a:pPr marL="57150" lvl="1" indent="-57150" algn="l" defTabSz="266700">
            <a:lnSpc>
              <a:spcPct val="90000"/>
            </a:lnSpc>
            <a:spcBef>
              <a:spcPct val="0"/>
            </a:spcBef>
            <a:spcAft>
              <a:spcPct val="15000"/>
            </a:spcAft>
            <a:buChar char="•"/>
          </a:pPr>
          <a:r>
            <a:rPr lang="sv-SE" sz="600" kern="1200" dirty="0"/>
            <a:t>Uppföljning </a:t>
          </a:r>
        </a:p>
        <a:p>
          <a:pPr marL="57150" lvl="1" indent="-57150" algn="l" defTabSz="266700">
            <a:lnSpc>
              <a:spcPct val="90000"/>
            </a:lnSpc>
            <a:spcBef>
              <a:spcPct val="0"/>
            </a:spcBef>
            <a:spcAft>
              <a:spcPct val="15000"/>
            </a:spcAft>
            <a:buChar char="•"/>
          </a:pPr>
          <a:r>
            <a:rPr lang="sv-SE" sz="600" kern="1200" dirty="0"/>
            <a:t>Arkiv och gallring</a:t>
          </a:r>
        </a:p>
      </dsp:txBody>
      <dsp:txXfrm>
        <a:off x="4966954" y="2126"/>
        <a:ext cx="1642305" cy="1094870"/>
      </dsp:txXfrm>
    </dsp:sp>
    <dsp:sp modelId="{EE6D0307-91A6-4EE0-BE09-412213C80311}">
      <dsp:nvSpPr>
        <dsp:cNvPr id="0" name=""/>
        <dsp:cNvSpPr/>
      </dsp:nvSpPr>
      <dsp:spPr>
        <a:xfrm>
          <a:off x="4582546" y="1229266"/>
          <a:ext cx="1094870" cy="10948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800" kern="1200" dirty="0"/>
            <a:t>Anslutningar</a:t>
          </a:r>
        </a:p>
      </dsp:txBody>
      <dsp:txXfrm>
        <a:off x="4742886" y="1389606"/>
        <a:ext cx="774190" cy="774190"/>
      </dsp:txXfrm>
    </dsp:sp>
    <dsp:sp modelId="{84EDE6FC-3BB3-4C49-98A5-22CB0FBED3FB}">
      <dsp:nvSpPr>
        <dsp:cNvPr id="0" name=""/>
        <dsp:cNvSpPr/>
      </dsp:nvSpPr>
      <dsp:spPr>
        <a:xfrm>
          <a:off x="5786903" y="1229266"/>
          <a:ext cx="1642305" cy="1094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sv-SE" sz="600" kern="1200" dirty="0"/>
            <a:t>Anslutningsprocess</a:t>
          </a:r>
        </a:p>
        <a:p>
          <a:pPr marL="57150" lvl="1" indent="-57150" algn="l" defTabSz="266700">
            <a:lnSpc>
              <a:spcPct val="90000"/>
            </a:lnSpc>
            <a:spcBef>
              <a:spcPct val="0"/>
            </a:spcBef>
            <a:spcAft>
              <a:spcPct val="15000"/>
            </a:spcAft>
            <a:buChar char="•"/>
          </a:pPr>
          <a:r>
            <a:rPr lang="sv-SE" sz="600" kern="1200" dirty="0"/>
            <a:t>Krav</a:t>
          </a:r>
        </a:p>
        <a:p>
          <a:pPr marL="57150" lvl="1" indent="-57150" algn="l" defTabSz="266700">
            <a:lnSpc>
              <a:spcPct val="90000"/>
            </a:lnSpc>
            <a:spcBef>
              <a:spcPct val="0"/>
            </a:spcBef>
            <a:spcAft>
              <a:spcPct val="15000"/>
            </a:spcAft>
            <a:buChar char="•"/>
          </a:pPr>
          <a:r>
            <a:rPr lang="sv-SE" sz="600" kern="1200" dirty="0"/>
            <a:t>Rutiner för granskning</a:t>
          </a:r>
        </a:p>
        <a:p>
          <a:pPr marL="57150" lvl="1" indent="-57150" algn="l" defTabSz="266700">
            <a:lnSpc>
              <a:spcPct val="90000"/>
            </a:lnSpc>
            <a:spcBef>
              <a:spcPct val="0"/>
            </a:spcBef>
            <a:spcAft>
              <a:spcPct val="15000"/>
            </a:spcAft>
            <a:buChar char="•"/>
          </a:pPr>
          <a:r>
            <a:rPr lang="sv-SE" sz="600" kern="1200" dirty="0"/>
            <a:t>Godkännande</a:t>
          </a:r>
        </a:p>
        <a:p>
          <a:pPr marL="57150" lvl="1" indent="-57150" algn="l" defTabSz="266700">
            <a:lnSpc>
              <a:spcPct val="90000"/>
            </a:lnSpc>
            <a:spcBef>
              <a:spcPct val="0"/>
            </a:spcBef>
            <a:spcAft>
              <a:spcPct val="15000"/>
            </a:spcAft>
            <a:buChar char="•"/>
          </a:pPr>
          <a:r>
            <a:rPr lang="sv-SE" sz="600" kern="1200" dirty="0"/>
            <a:t>Avtal</a:t>
          </a:r>
        </a:p>
        <a:p>
          <a:pPr marL="57150" lvl="1" indent="-57150" algn="l" defTabSz="266700">
            <a:lnSpc>
              <a:spcPct val="90000"/>
            </a:lnSpc>
            <a:spcBef>
              <a:spcPct val="0"/>
            </a:spcBef>
            <a:spcAft>
              <a:spcPct val="15000"/>
            </a:spcAft>
            <a:buChar char="•"/>
          </a:pPr>
          <a:r>
            <a:rPr lang="sv-SE" sz="600" kern="1200" dirty="0"/>
            <a:t>Kataloghantering</a:t>
          </a:r>
        </a:p>
        <a:p>
          <a:pPr marL="57150" lvl="1" indent="-57150" algn="l" defTabSz="266700">
            <a:lnSpc>
              <a:spcPct val="90000"/>
            </a:lnSpc>
            <a:spcBef>
              <a:spcPct val="0"/>
            </a:spcBef>
            <a:spcAft>
              <a:spcPct val="15000"/>
            </a:spcAft>
            <a:buChar char="•"/>
          </a:pPr>
          <a:r>
            <a:rPr lang="sv-SE" sz="600" kern="1200" dirty="0"/>
            <a:t>Uppföljning</a:t>
          </a:r>
        </a:p>
        <a:p>
          <a:pPr marL="57150" lvl="1" indent="-57150" algn="l" defTabSz="266700">
            <a:lnSpc>
              <a:spcPct val="90000"/>
            </a:lnSpc>
            <a:spcBef>
              <a:spcPct val="0"/>
            </a:spcBef>
            <a:spcAft>
              <a:spcPct val="15000"/>
            </a:spcAft>
            <a:buChar char="•"/>
          </a:pPr>
          <a:r>
            <a:rPr lang="sv-SE" sz="600" kern="1200" dirty="0"/>
            <a:t>Statistik </a:t>
          </a:r>
        </a:p>
        <a:p>
          <a:pPr marL="57150" lvl="1" indent="-57150" algn="l" defTabSz="266700">
            <a:lnSpc>
              <a:spcPct val="90000"/>
            </a:lnSpc>
            <a:spcBef>
              <a:spcPct val="0"/>
            </a:spcBef>
            <a:spcAft>
              <a:spcPct val="15000"/>
            </a:spcAft>
            <a:buChar char="•"/>
          </a:pPr>
          <a:r>
            <a:rPr lang="sv-SE" sz="600" kern="1200" dirty="0"/>
            <a:t>Uppsägning</a:t>
          </a:r>
        </a:p>
      </dsp:txBody>
      <dsp:txXfrm>
        <a:off x="5786903" y="1229266"/>
        <a:ext cx="1642305" cy="1094870"/>
      </dsp:txXfrm>
    </dsp:sp>
    <dsp:sp modelId="{E9138867-C01F-42B4-88E6-E6B666692739}">
      <dsp:nvSpPr>
        <dsp:cNvPr id="0" name=""/>
        <dsp:cNvSpPr/>
      </dsp:nvSpPr>
      <dsp:spPr>
        <a:xfrm>
          <a:off x="4870474" y="2676777"/>
          <a:ext cx="1094870" cy="10948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800" kern="1200" dirty="0"/>
            <a:t>Incidenthantering och support</a:t>
          </a:r>
        </a:p>
      </dsp:txBody>
      <dsp:txXfrm>
        <a:off x="5030814" y="2837117"/>
        <a:ext cx="774190" cy="774190"/>
      </dsp:txXfrm>
    </dsp:sp>
    <dsp:sp modelId="{1CDB8D18-1C9B-45D6-B9F9-7BC2632E50CE}">
      <dsp:nvSpPr>
        <dsp:cNvPr id="0" name=""/>
        <dsp:cNvSpPr/>
      </dsp:nvSpPr>
      <dsp:spPr>
        <a:xfrm>
          <a:off x="6074831" y="2676777"/>
          <a:ext cx="1642305" cy="1094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sv-SE" sz="600" kern="1200" dirty="0"/>
            <a:t>Rutiner för incidenthantering och rapportering</a:t>
          </a:r>
        </a:p>
        <a:p>
          <a:pPr marL="57150" lvl="1" indent="-57150" algn="l" defTabSz="266700">
            <a:lnSpc>
              <a:spcPct val="90000"/>
            </a:lnSpc>
            <a:spcBef>
              <a:spcPct val="0"/>
            </a:spcBef>
            <a:spcAft>
              <a:spcPct val="15000"/>
            </a:spcAft>
            <a:buChar char="•"/>
          </a:pPr>
          <a:r>
            <a:rPr lang="sv-SE" sz="600" kern="1200" dirty="0"/>
            <a:t>Stöd till Part vid frågor</a:t>
          </a:r>
        </a:p>
        <a:p>
          <a:pPr marL="57150" lvl="1" indent="-57150" algn="l" defTabSz="266700">
            <a:lnSpc>
              <a:spcPct val="90000"/>
            </a:lnSpc>
            <a:spcBef>
              <a:spcPct val="0"/>
            </a:spcBef>
            <a:spcAft>
              <a:spcPct val="15000"/>
            </a:spcAft>
            <a:buChar char="•"/>
          </a:pPr>
          <a:endParaRPr lang="sv-SE" sz="600" kern="1200" dirty="0"/>
        </a:p>
      </dsp:txBody>
      <dsp:txXfrm>
        <a:off x="6074831" y="2676777"/>
        <a:ext cx="1642305" cy="1094870"/>
      </dsp:txXfrm>
    </dsp:sp>
    <dsp:sp modelId="{4FCBFE44-8E6B-49FF-B77B-2470FA394DEF}">
      <dsp:nvSpPr>
        <dsp:cNvPr id="0" name=""/>
        <dsp:cNvSpPr/>
      </dsp:nvSpPr>
      <dsp:spPr>
        <a:xfrm>
          <a:off x="4582546" y="4124287"/>
          <a:ext cx="1094870" cy="10948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800" kern="1200" dirty="0"/>
            <a:t>Säkerhet</a:t>
          </a:r>
        </a:p>
      </dsp:txBody>
      <dsp:txXfrm>
        <a:off x="4742886" y="4284627"/>
        <a:ext cx="774190" cy="774190"/>
      </dsp:txXfrm>
    </dsp:sp>
    <dsp:sp modelId="{20872E0F-372C-4012-BB9C-FA66802AB997}">
      <dsp:nvSpPr>
        <dsp:cNvPr id="0" name=""/>
        <dsp:cNvSpPr/>
      </dsp:nvSpPr>
      <dsp:spPr>
        <a:xfrm>
          <a:off x="5786903" y="4124287"/>
          <a:ext cx="1642305" cy="1094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sv-SE" sz="600" kern="1200" dirty="0"/>
            <a:t>Informationssäkerhet</a:t>
          </a:r>
        </a:p>
        <a:p>
          <a:pPr marL="57150" lvl="1" indent="-57150" algn="l" defTabSz="266700">
            <a:lnSpc>
              <a:spcPct val="90000"/>
            </a:lnSpc>
            <a:spcBef>
              <a:spcPct val="0"/>
            </a:spcBef>
            <a:spcAft>
              <a:spcPct val="15000"/>
            </a:spcAft>
            <a:buChar char="•"/>
          </a:pPr>
          <a:r>
            <a:rPr lang="sv-SE" sz="600" kern="1200" dirty="0"/>
            <a:t>Säkerhetsskydd</a:t>
          </a:r>
        </a:p>
        <a:p>
          <a:pPr marL="57150" lvl="1" indent="-57150" algn="l" defTabSz="266700">
            <a:lnSpc>
              <a:spcPct val="90000"/>
            </a:lnSpc>
            <a:spcBef>
              <a:spcPct val="0"/>
            </a:spcBef>
            <a:spcAft>
              <a:spcPct val="15000"/>
            </a:spcAft>
            <a:buChar char="•"/>
          </a:pPr>
          <a:r>
            <a:rPr lang="sv-SE" sz="600" kern="1200" dirty="0" err="1"/>
            <a:t>Resiliens</a:t>
          </a:r>
          <a:r>
            <a:rPr lang="sv-SE" sz="600" kern="1200" dirty="0"/>
            <a:t>/robusthet</a:t>
          </a:r>
        </a:p>
      </dsp:txBody>
      <dsp:txXfrm>
        <a:off x="5786903" y="4124287"/>
        <a:ext cx="1642305" cy="1094870"/>
      </dsp:txXfrm>
    </dsp:sp>
    <dsp:sp modelId="{56557DAC-368A-4EEA-8A4F-C3BFEC54A1E5}">
      <dsp:nvSpPr>
        <dsp:cNvPr id="0" name=""/>
        <dsp:cNvSpPr/>
      </dsp:nvSpPr>
      <dsp:spPr>
        <a:xfrm>
          <a:off x="3762597" y="5351428"/>
          <a:ext cx="1094870" cy="10948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800" kern="1200" dirty="0"/>
            <a:t>Kommunikation och främjande</a:t>
          </a:r>
        </a:p>
      </dsp:txBody>
      <dsp:txXfrm>
        <a:off x="3922937" y="5511768"/>
        <a:ext cx="774190" cy="774190"/>
      </dsp:txXfrm>
    </dsp:sp>
    <dsp:sp modelId="{06BC7AF4-96E8-464E-9EA4-D58312B647DB}">
      <dsp:nvSpPr>
        <dsp:cNvPr id="0" name=""/>
        <dsp:cNvSpPr/>
      </dsp:nvSpPr>
      <dsp:spPr>
        <a:xfrm>
          <a:off x="4966954" y="5351428"/>
          <a:ext cx="1642305" cy="1094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57150" lvl="1" indent="-57150" algn="l" defTabSz="266700">
            <a:lnSpc>
              <a:spcPct val="90000"/>
            </a:lnSpc>
            <a:spcBef>
              <a:spcPct val="0"/>
            </a:spcBef>
            <a:spcAft>
              <a:spcPct val="15000"/>
            </a:spcAft>
            <a:buChar char="•"/>
          </a:pPr>
          <a:r>
            <a:rPr lang="sv-SE" sz="600" kern="1200" dirty="0"/>
            <a:t>Målgruppsanpassad information</a:t>
          </a:r>
        </a:p>
        <a:p>
          <a:pPr marL="57150" lvl="1" indent="-57150" algn="l" defTabSz="266700">
            <a:lnSpc>
              <a:spcPct val="90000"/>
            </a:lnSpc>
            <a:spcBef>
              <a:spcPct val="0"/>
            </a:spcBef>
            <a:spcAft>
              <a:spcPct val="15000"/>
            </a:spcAft>
            <a:buChar char="•"/>
          </a:pPr>
          <a:r>
            <a:rPr lang="sv-SE" sz="600" kern="1200" dirty="0"/>
            <a:t>Tydlighet: Vad, varför, hur, när</a:t>
          </a:r>
        </a:p>
        <a:p>
          <a:pPr marL="57150" lvl="1" indent="-57150" algn="l" defTabSz="266700">
            <a:lnSpc>
              <a:spcPct val="90000"/>
            </a:lnSpc>
            <a:spcBef>
              <a:spcPct val="0"/>
            </a:spcBef>
            <a:spcAft>
              <a:spcPct val="15000"/>
            </a:spcAft>
            <a:buChar char="•"/>
          </a:pPr>
          <a:r>
            <a:rPr lang="sv-SE" sz="600" kern="1200" dirty="0"/>
            <a:t>Definiera vad främjande aktiviteter  ska innebära</a:t>
          </a:r>
        </a:p>
        <a:p>
          <a:pPr marL="57150" lvl="1" indent="-57150" algn="l" defTabSz="266700">
            <a:lnSpc>
              <a:spcPct val="90000"/>
            </a:lnSpc>
            <a:spcBef>
              <a:spcPct val="0"/>
            </a:spcBef>
            <a:spcAft>
              <a:spcPct val="15000"/>
            </a:spcAft>
            <a:buChar char="•"/>
          </a:pPr>
          <a:r>
            <a:rPr lang="sv-SE" sz="600" kern="1200" dirty="0"/>
            <a:t>Definiera ambitionsmål</a:t>
          </a:r>
        </a:p>
      </dsp:txBody>
      <dsp:txXfrm>
        <a:off x="4966954" y="5351428"/>
        <a:ext cx="1642305" cy="1094870"/>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BEDCFF1-4750-E44C-9473-FF4346B38E32}" type="datetimeFigureOut">
              <a:rPr lang="sv-SE"/>
              <a:pPr>
                <a:defRPr/>
              </a:pPr>
              <a:t>2025-04-30</a:t>
            </a:fld>
            <a:endParaRPr lang="sv-SE"/>
          </a:p>
        </p:txBody>
      </p:sp>
      <p:sp>
        <p:nvSpPr>
          <p:cNvPr id="4" name="Platshållare för sidfo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5" name="Platshållare för bild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4DB6019E-456D-244D-8796-AA8A06B9EEF6}" type="slidenum">
              <a:rPr lang="sv-SE"/>
              <a:pPr>
                <a:defRPr/>
              </a:pPr>
              <a:t>‹#›</a:t>
            </a:fld>
            <a:endParaRPr lang="sv-S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9585D9-3BD5-B940-9248-F0C3045CDC8E}" type="datetimeFigureOut">
              <a:rPr lang="sv-SE"/>
              <a:pPr>
                <a:defRPr/>
              </a:pPr>
              <a:t>2025-04-30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sv-SE" noProof="0"/>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6BFEAFB-667B-5B4B-B079-3BB44DA1556E}" type="slidenum">
              <a:rPr lang="sv-SE"/>
              <a:pPr>
                <a:defRPr/>
              </a:pPr>
              <a:t>‹#›</a:t>
            </a:fld>
            <a:endParaRPr lang="sv-S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samarbetsyta.ehalsomyndigheten.se/pages/viewpage.action?pageId=296681822"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dirty="0">
                <a:effectLst/>
                <a:latin typeface="Calibri" panose="020F0502020204030204" pitchFamily="34" charset="0"/>
                <a:ea typeface="Calibri" panose="020F0502020204030204" pitchFamily="34" charset="0"/>
              </a:rPr>
              <a:t>Digg leder arbetet med att etablera en nationell federationsinfrastruktur för digital identitet och informationsutbyte. En särskild arbetsgrupp där flera aktörer och myndigheter ingår arbetar nu fram förslag som blir styrande för framtida anslutningar och deltagande i infrastrukturen.</a:t>
            </a:r>
          </a:p>
          <a:p>
            <a:r>
              <a:rPr lang="sv-SE" sz="1800" dirty="0">
                <a:effectLst/>
                <a:latin typeface="Calibri" panose="020F0502020204030204" pitchFamily="34" charset="0"/>
                <a:ea typeface="Calibri" panose="020F0502020204030204" pitchFamily="34" charset="0"/>
              </a:rPr>
              <a:t> </a:t>
            </a:r>
            <a:br>
              <a:rPr lang="sv-SE" sz="1800" dirty="0">
                <a:effectLst/>
                <a:latin typeface="Calibri" panose="020F0502020204030204" pitchFamily="34" charset="0"/>
                <a:ea typeface="Calibri" panose="020F0502020204030204" pitchFamily="34" charset="0"/>
              </a:rPr>
            </a:br>
            <a:r>
              <a:rPr lang="sv-SE" sz="1800" dirty="0">
                <a:effectLst/>
                <a:latin typeface="Calibri" panose="020F0502020204030204" pitchFamily="34" charset="0"/>
                <a:ea typeface="Calibri" panose="020F0502020204030204" pitchFamily="34" charset="0"/>
              </a:rPr>
              <a:t>Syfte med denna samverkansgrupp är att alla tillför perspektiv från sina organisationer i utformningen av processer och krav. Tex har Internetstiftelsen mångårig erfarenhet av federationer och </a:t>
            </a:r>
            <a:r>
              <a:rPr lang="sv-SE" sz="1800" dirty="0" err="1">
                <a:effectLst/>
                <a:latin typeface="Calibri" panose="020F0502020204030204" pitchFamily="34" charset="0"/>
                <a:ea typeface="Calibri" panose="020F0502020204030204" pitchFamily="34" charset="0"/>
              </a:rPr>
              <a:t>Inera</a:t>
            </a:r>
            <a:r>
              <a:rPr lang="sv-SE" sz="1800" dirty="0">
                <a:effectLst/>
                <a:latin typeface="Calibri" panose="020F0502020204030204" pitchFamily="34" charset="0"/>
                <a:ea typeface="Calibri" panose="020F0502020204030204" pitchFamily="34" charset="0"/>
              </a:rPr>
              <a:t> och EHM om vårdens struktur, </a:t>
            </a:r>
            <a:r>
              <a:rPr lang="sv-SE" sz="1800" dirty="0" err="1">
                <a:effectLst/>
                <a:latin typeface="Calibri" panose="020F0502020204030204" pitchFamily="34" charset="0"/>
                <a:ea typeface="Calibri" panose="020F0502020204030204" pitchFamily="34" charset="0"/>
              </a:rPr>
              <a:t>pch</a:t>
            </a:r>
            <a:r>
              <a:rPr lang="sv-SE" sz="1800" dirty="0">
                <a:effectLst/>
                <a:latin typeface="Calibri" panose="020F0502020204030204" pitchFamily="34" charset="0"/>
                <a:ea typeface="Calibri" panose="020F0502020204030204" pitchFamily="34" charset="0"/>
              </a:rPr>
              <a:t> specifika juridiska krav. Vi hoppas på att även Skolverket ansluter med sin sektorsspecifika kompetens (bl.a. minderåriga, många huvudmän).</a:t>
            </a:r>
          </a:p>
          <a:p>
            <a:endParaRPr lang="sv-SE" sz="1800" dirty="0">
              <a:effectLst/>
              <a:latin typeface="Calibri" panose="020F0502020204030204" pitchFamily="34" charset="0"/>
              <a:ea typeface="Calibri" panose="020F0502020204030204" pitchFamily="34" charset="0"/>
            </a:endParaRPr>
          </a:p>
          <a:p>
            <a:r>
              <a:rPr lang="sv-SE" sz="1800" dirty="0">
                <a:effectLst/>
                <a:latin typeface="Calibri" panose="020F0502020204030204" pitchFamily="34" charset="0"/>
                <a:ea typeface="Calibri" panose="020F0502020204030204" pitchFamily="34" charset="0"/>
              </a:rPr>
              <a:t>Vi vill säkerställa att detta fungerar brett och inkluderar olika sektorer från start.</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4</a:t>
            </a:fld>
            <a:endParaRPr lang="sv-SE"/>
          </a:p>
        </p:txBody>
      </p:sp>
    </p:spTree>
    <p:extLst>
      <p:ext uri="{BB962C8B-B14F-4D97-AF65-F5344CB8AC3E}">
        <p14:creationId xmlns:p14="http://schemas.microsoft.com/office/powerpoint/2010/main" val="2935768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13</a:t>
            </a:fld>
            <a:endParaRPr lang="sv-SE"/>
          </a:p>
        </p:txBody>
      </p:sp>
    </p:spTree>
    <p:extLst>
      <p:ext uri="{BB962C8B-B14F-4D97-AF65-F5344CB8AC3E}">
        <p14:creationId xmlns:p14="http://schemas.microsoft.com/office/powerpoint/2010/main" val="4179490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14</a:t>
            </a:fld>
            <a:endParaRPr lang="sv-SE"/>
          </a:p>
        </p:txBody>
      </p:sp>
    </p:spTree>
    <p:extLst>
      <p:ext uri="{BB962C8B-B14F-4D97-AF65-F5344CB8AC3E}">
        <p14:creationId xmlns:p14="http://schemas.microsoft.com/office/powerpoint/2010/main" val="1865686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Bruttolistan baseras på det vi tillsammans lyfte in på heldagen den 11 april samt på andra inspel som plockats upp fram tills nu. </a:t>
            </a:r>
          </a:p>
          <a:p>
            <a:endParaRPr lang="sv-SE" dirty="0"/>
          </a:p>
          <a:p>
            <a:r>
              <a:rPr lang="sv-SE" dirty="0"/>
              <a:t>Klargöra roller i infrastrukturen</a:t>
            </a:r>
          </a:p>
          <a:p>
            <a:r>
              <a:rPr lang="sv-SE" dirty="0"/>
              <a:t>Klargöra vem som behöver ansvara för vad gällande verksamhetsdelarna och vad som behöver göras i samverkan. (Ansvarsfördelning)</a:t>
            </a:r>
          </a:p>
          <a:p>
            <a:r>
              <a:rPr lang="sv-SE" dirty="0"/>
              <a:t>Arbeta med arbetsgruppen vad de tycker ingår i ”verksamhet”</a:t>
            </a:r>
          </a:p>
          <a:p>
            <a:r>
              <a:rPr lang="sv-SE" dirty="0"/>
              <a:t>Bryta ner de delar vi lagt in till mer konkreta leveranser.</a:t>
            </a:r>
          </a:p>
          <a:p>
            <a:r>
              <a:rPr lang="sv-SE" dirty="0"/>
              <a:t>Tillsammans prioritera vad vi behöver arbeta med nu och vad som kan skjutas fram och varför (prioriteringsplan och tidsplan)</a:t>
            </a:r>
          </a:p>
          <a:p>
            <a:pPr marL="0" marR="0" lvl="0" indent="0" algn="l" defTabSz="914400" rtl="0" eaLnBrk="0" fontAlgn="base" latinLnBrk="0" hangingPunct="0">
              <a:lnSpc>
                <a:spcPct val="100000"/>
              </a:lnSpc>
              <a:spcBef>
                <a:spcPct val="30000"/>
              </a:spcBef>
              <a:spcAft>
                <a:spcPct val="0"/>
              </a:spcAft>
              <a:buClrTx/>
              <a:buSzTx/>
              <a:buFontTx/>
              <a:buNone/>
              <a:tabLst/>
              <a:defRPr/>
            </a:pPr>
            <a:r>
              <a:rPr lang="sv-SE" sz="1200" dirty="0">
                <a:latin typeface="Crimson Text" panose="02000503000000000000" pitchFamily="2" charset="0"/>
              </a:rPr>
              <a:t>Tillsammans definiera på vilken nivå de prioriterade delarna behöver tas fram. </a:t>
            </a: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BFEAFB-667B-5B4B-B079-3BB44DA1556E}"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3484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Rödmarkerat</a:t>
            </a:r>
            <a:r>
              <a:rPr lang="sv-SE" dirty="0"/>
              <a:t> – av gruppen markerade som prioriterade delar att arbeta med (prioriteringen gjordes på mötet 250429).</a:t>
            </a:r>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6</a:t>
            </a:fld>
            <a:endParaRPr lang="sv-SE"/>
          </a:p>
        </p:txBody>
      </p:sp>
    </p:spTree>
    <p:extLst>
      <p:ext uri="{BB962C8B-B14F-4D97-AF65-F5344CB8AC3E}">
        <p14:creationId xmlns:p14="http://schemas.microsoft.com/office/powerpoint/2010/main" val="362178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Rödmarkerat</a:t>
            </a:r>
            <a:r>
              <a:rPr lang="sv-SE" dirty="0"/>
              <a:t> – av gruppen markerade som prioriterade delar att arbeta med (prioriteringen gjordes på mötet 250429).</a:t>
            </a:r>
          </a:p>
          <a:p>
            <a:r>
              <a:rPr lang="sv-SE" dirty="0"/>
              <a:t>OBS! Andra grupper arbetar, utifrån sina perspektiv, med rutiner för granskning och anslutningsprocess. Vi ska inte dubbelarbeta, utan arbeta med de delar som hänger ihop med verksamheten. </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7</a:t>
            </a:fld>
            <a:endParaRPr lang="sv-SE"/>
          </a:p>
        </p:txBody>
      </p:sp>
    </p:spTree>
    <p:extLst>
      <p:ext uri="{BB962C8B-B14F-4D97-AF65-F5344CB8AC3E}">
        <p14:creationId xmlns:p14="http://schemas.microsoft.com/office/powerpoint/2010/main" val="19111915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sv-SE" dirty="0" err="1"/>
              <a:t>Rödmarkerat</a:t>
            </a:r>
            <a:r>
              <a:rPr lang="sv-SE" dirty="0"/>
              <a:t> – av gruppen markerade som prioriterade delar att arbeta med (prioriteringen gjordes på mötet 250429).</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8</a:t>
            </a:fld>
            <a:endParaRPr lang="sv-SE"/>
          </a:p>
        </p:txBody>
      </p:sp>
    </p:spTree>
    <p:extLst>
      <p:ext uri="{BB962C8B-B14F-4D97-AF65-F5344CB8AC3E}">
        <p14:creationId xmlns:p14="http://schemas.microsoft.com/office/powerpoint/2010/main" val="2719345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Rödmarkerat</a:t>
            </a:r>
            <a:r>
              <a:rPr lang="sv-SE" dirty="0"/>
              <a:t> – av gruppen markerade som prioriterade delar att arbeta med (prioriteringen gjordes på mötet 250429).</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9</a:t>
            </a:fld>
            <a:endParaRPr lang="sv-SE"/>
          </a:p>
        </p:txBody>
      </p:sp>
    </p:spTree>
    <p:extLst>
      <p:ext uri="{BB962C8B-B14F-4D97-AF65-F5344CB8AC3E}">
        <p14:creationId xmlns:p14="http://schemas.microsoft.com/office/powerpoint/2010/main" val="3035382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Rödmarkerat</a:t>
            </a:r>
            <a:r>
              <a:rPr lang="sv-SE" dirty="0"/>
              <a:t> – av gruppen markerade som prioriterade delar att arbeta med (prioriteringen gjordes på mötet 250429).</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10</a:t>
            </a:fld>
            <a:endParaRPr lang="sv-SE"/>
          </a:p>
        </p:txBody>
      </p:sp>
    </p:spTree>
    <p:extLst>
      <p:ext uri="{BB962C8B-B14F-4D97-AF65-F5344CB8AC3E}">
        <p14:creationId xmlns:p14="http://schemas.microsoft.com/office/powerpoint/2010/main" val="3272221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Se </a:t>
            </a:r>
            <a:r>
              <a:rPr lang="sv-SE" dirty="0" err="1"/>
              <a:t>rödmarkerat</a:t>
            </a:r>
            <a:r>
              <a:rPr lang="sv-SE" dirty="0"/>
              <a:t> i bilderna 6-10.</a:t>
            </a:r>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11</a:t>
            </a:fld>
            <a:endParaRPr lang="sv-SE"/>
          </a:p>
        </p:txBody>
      </p:sp>
    </p:spTree>
    <p:extLst>
      <p:ext uri="{BB962C8B-B14F-4D97-AF65-F5344CB8AC3E}">
        <p14:creationId xmlns:p14="http://schemas.microsoft.com/office/powerpoint/2010/main" val="11210564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hlinkClick r:id="rId3"/>
              </a:rPr>
              <a:t>RU Identitet &amp; Behörighet - RU Identitet &amp; Behörighet – </a:t>
            </a:r>
            <a:r>
              <a:rPr lang="sv-SE" dirty="0" err="1">
                <a:hlinkClick r:id="rId3"/>
              </a:rPr>
              <a:t>Confluence</a:t>
            </a:r>
            <a:endParaRPr lang="sv-SE" dirty="0"/>
          </a:p>
          <a:p>
            <a:r>
              <a:rPr lang="sv-SE" dirty="0"/>
              <a:t>Niklas Dahlbäck bjuder in så att ni får läs- och skrivrättigheter. Niklas lägger upp en ingång för vårt grupps arbete i vänstra menyn.</a:t>
            </a:r>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12</a:t>
            </a:fld>
            <a:endParaRPr lang="sv-SE"/>
          </a:p>
        </p:txBody>
      </p:sp>
    </p:spTree>
    <p:extLst>
      <p:ext uri="{BB962C8B-B14F-4D97-AF65-F5344CB8AC3E}">
        <p14:creationId xmlns:p14="http://schemas.microsoft.com/office/powerpoint/2010/main" val="2561993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ida">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err="1"/>
              <a:t>Digg</a:t>
            </a:r>
            <a:r>
              <a:rPr lang="sv-SE" dirty="0"/>
              <a:t> – Myndigheten för digital förvaltning</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descr="DIGG - Myndigheten för digital förvaltning">
            <a:extLst>
              <a:ext uri="{FF2B5EF4-FFF2-40B4-BE49-F238E27FC236}">
                <a16:creationId xmlns:a16="http://schemas.microsoft.com/office/drawing/2014/main" id="{7BD44351-8139-3D40-B4EC-500847771950}"/>
              </a:ext>
            </a:extLst>
          </p:cNvPr>
          <p:cNvPicPr>
            <a:picLocks noChangeAspect="1"/>
          </p:cNvPicPr>
          <p:nvPr userDrawn="1"/>
        </p:nvPicPr>
        <p:blipFill>
          <a:blip r:embed="rId2"/>
          <a:srcRect/>
          <a:stretch/>
        </p:blipFill>
        <p:spPr>
          <a:xfrm>
            <a:off x="1417976" y="2515548"/>
            <a:ext cx="9551509" cy="1771551"/>
          </a:xfrm>
          <a:prstGeom prst="rect">
            <a:avLst/>
          </a:prstGeom>
        </p:spPr>
      </p:pic>
    </p:spTree>
    <p:extLst>
      <p:ext uri="{BB962C8B-B14F-4D97-AF65-F5344CB8AC3E}">
        <p14:creationId xmlns:p14="http://schemas.microsoft.com/office/powerpoint/2010/main" val="59781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innehåll gul">
    <p:bg>
      <p:bgPr>
        <a:solidFill>
          <a:schemeClr val="accent4"/>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01367407-8A0E-9D49-BC42-593FDE79C69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DC55A8D7-5C98-3544-BAA4-D0004EEE3D5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72E48F7-4BF1-1247-9023-08EA3D980318}"/>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F6F7B652-7825-694B-B6CA-0CA17095C8C5}" type="datetime1">
              <a:rPr lang="sv-SE" smtClean="0"/>
              <a:t>2025-04-30</a:t>
            </a:fld>
            <a:endParaRPr lang="sv-SE"/>
          </a:p>
        </p:txBody>
      </p:sp>
      <p:sp>
        <p:nvSpPr>
          <p:cNvPr id="3" name="Platshållare för sidfot 2">
            <a:extLst>
              <a:ext uri="{FF2B5EF4-FFF2-40B4-BE49-F238E27FC236}">
                <a16:creationId xmlns:a16="http://schemas.microsoft.com/office/drawing/2014/main" id="{621182FB-1179-7A45-87F5-BBB1C2BA88A9}"/>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9BD686C0-F84D-AE48-B620-601B5CEB5439}"/>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26385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sida med helbild">
    <p:bg>
      <p:bgPr>
        <a:solidFill>
          <a:schemeClr val="bg1"/>
        </a:solidFill>
        <a:effectLst/>
      </p:bgPr>
    </p:bg>
    <p:spTree>
      <p:nvGrpSpPr>
        <p:cNvPr id="1" name=""/>
        <p:cNvGrpSpPr/>
        <p:nvPr/>
      </p:nvGrpSpPr>
      <p:grpSpPr>
        <a:xfrm>
          <a:off x="0" y="0"/>
          <a:ext cx="0" cy="0"/>
          <a:chOff x="0" y="0"/>
          <a:chExt cx="0" cy="0"/>
        </a:xfrm>
      </p:grpSpPr>
      <p:sp>
        <p:nvSpPr>
          <p:cNvPr id="6" name="bild">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lgn="l">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sp>
        <p:nvSpPr>
          <p:cNvPr id="20" name="toning">
            <a:extLst>
              <a:ext uri="{FF2B5EF4-FFF2-40B4-BE49-F238E27FC236}">
                <a16:creationId xmlns:a16="http://schemas.microsoft.com/office/drawing/2014/main" id="{B3EB4783-0114-6648-A338-8833091BCB40}"/>
              </a:ext>
              <a:ext uri="{C183D7F6-B498-43B3-948B-1728B52AA6E4}">
                <adec:decorative xmlns:adec="http://schemas.microsoft.com/office/drawing/2017/decorative" val="1"/>
              </a:ext>
            </a:extLst>
          </p:cNvPr>
          <p:cNvSpPr>
            <a:spLocks noGrp="1"/>
          </p:cNvSpPr>
          <p:nvPr>
            <p:ph type="body" sz="quarter" idx="14"/>
          </p:nvPr>
        </p:nvSpPr>
        <p:spPr>
          <a:xfrm>
            <a:off x="0" y="1293257"/>
            <a:ext cx="12192000" cy="5558394"/>
          </a:xfrm>
          <a:gradFill>
            <a:gsLst>
              <a:gs pos="11000">
                <a:srgbClr val="000000">
                  <a:alpha val="0"/>
                </a:srgbClr>
              </a:gs>
              <a:gs pos="94000">
                <a:srgbClr val="000000">
                  <a:alpha val="74136"/>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oAutofit/>
          </a:bodyPr>
          <a:lstStyle>
            <a:lvl1pPr marL="0" indent="0" algn="l">
              <a:buFont typeface="+mj-lt"/>
              <a:buNone/>
              <a:defRPr lang="sv-SE" baseline="0" smtClean="0">
                <a:solidFill>
                  <a:schemeClr val="bg1">
                    <a:alpha val="0"/>
                  </a:schemeClr>
                </a:solidFill>
              </a:defRPr>
            </a:lvl1pPr>
            <a:lvl2pPr>
              <a:defRPr lang="sv-SE" smtClean="0">
                <a:solidFill>
                  <a:schemeClr val="lt1"/>
                </a:solidFill>
              </a:defRPr>
            </a:lvl2pPr>
            <a:lvl3pPr>
              <a:defRPr lang="sv-SE" smtClean="0">
                <a:solidFill>
                  <a:schemeClr val="lt1"/>
                </a:solidFill>
              </a:defRPr>
            </a:lvl3pPr>
            <a:lvl4pPr>
              <a:defRPr lang="sv-SE" smtClean="0">
                <a:solidFill>
                  <a:schemeClr val="lt1"/>
                </a:solidFill>
              </a:defRPr>
            </a:lvl4pPr>
            <a:lvl5pPr>
              <a:defRPr lang="sv-SE">
                <a:solidFill>
                  <a:schemeClr val="lt1"/>
                </a:solidFill>
              </a:defRPr>
            </a:lvl5pPr>
          </a:lstStyle>
          <a:p>
            <a:pPr marL="228600" lvl="0" indent="-228600" algn="ctr" eaLnBrk="0" hangingPunct="0">
              <a:spcBef>
                <a:spcPct val="0"/>
              </a:spcBef>
            </a:pPr>
            <a:r>
              <a:rPr lang="sv-SE"/>
              <a:t>Klicka här för att ändra format på bakgrundstexten</a:t>
            </a:r>
          </a:p>
        </p:txBody>
      </p:sp>
      <p:sp>
        <p:nvSpPr>
          <p:cNvPr id="7" name="Rubrik 1"/>
          <p:cNvSpPr>
            <a:spLocks noGrp="1"/>
          </p:cNvSpPr>
          <p:nvPr>
            <p:ph type="title" hasCustomPrompt="1"/>
          </p:nvPr>
        </p:nvSpPr>
        <p:spPr>
          <a:xfrm>
            <a:off x="745875" y="3770803"/>
            <a:ext cx="8521912" cy="1781192"/>
          </a:xfrm>
          <a:prstGeom prst="rect">
            <a:avLst/>
          </a:prstGeom>
          <a:noFill/>
        </p:spPr>
        <p:txBody>
          <a:bodyPr anchor="b"/>
          <a:lstStyle>
            <a:lvl1pPr algn="l">
              <a:defRPr sz="6000" b="0" i="0">
                <a:solidFill>
                  <a:schemeClr val="bg1"/>
                </a:solidFill>
                <a:latin typeface="+mj-lt"/>
                <a:ea typeface="Ubuntu Light" charset="0"/>
                <a:cs typeface="Ubuntu Light" charset="0"/>
              </a:defRPr>
            </a:lvl1pPr>
          </a:lstStyle>
          <a:p>
            <a:r>
              <a:rPr lang="sv-SE" dirty="0"/>
              <a:t>Klicka här för att ange en kapitelrubrik</a:t>
            </a:r>
          </a:p>
        </p:txBody>
      </p:sp>
      <p:sp>
        <p:nvSpPr>
          <p:cNvPr id="3" name="Platshållare för text 2">
            <a:extLst>
              <a:ext uri="{FF2B5EF4-FFF2-40B4-BE49-F238E27FC236}">
                <a16:creationId xmlns:a16="http://schemas.microsoft.com/office/drawing/2014/main" id="{F0152C4D-AAEC-914F-9D52-A7F2C502E38C}"/>
              </a:ext>
            </a:extLst>
          </p:cNvPr>
          <p:cNvSpPr>
            <a:spLocks noGrp="1"/>
          </p:cNvSpPr>
          <p:nvPr>
            <p:ph type="body" sz="quarter" idx="12" hasCustomPrompt="1"/>
          </p:nvPr>
        </p:nvSpPr>
        <p:spPr>
          <a:xfrm>
            <a:off x="745876" y="5723152"/>
            <a:ext cx="7283562" cy="638119"/>
          </a:xfrm>
          <a:noFill/>
        </p:spPr>
        <p:txBody>
          <a:bodyPr vert="horz" lIns="91440" tIns="45720" rIns="91440" bIns="45720" rtlCol="0" anchor="t">
            <a:noAutofit/>
          </a:bodyPr>
          <a:lstStyle>
            <a:lvl1pPr marL="0" indent="0">
              <a:buNone/>
              <a:defRPr lang="sv-SE" sz="2400" dirty="0" smtClean="0">
                <a:solidFill>
                  <a:schemeClr val="bg1"/>
                </a:solidFill>
                <a:latin typeface="+mj-lt"/>
                <a:ea typeface="Ubuntu Light" charset="0"/>
                <a:cs typeface="Ubuntu Light" charset="0"/>
              </a:defRPr>
            </a:lvl1pPr>
            <a:lvl2pPr>
              <a:defRPr lang="sv-SE" sz="4400" dirty="0" smtClean="0">
                <a:latin typeface="Calibri Light" charset="0"/>
              </a:defRPr>
            </a:lvl2pPr>
            <a:lvl3pPr>
              <a:defRPr lang="sv-SE" sz="4400" dirty="0" smtClean="0">
                <a:latin typeface="Calibri Light" charset="0"/>
              </a:defRPr>
            </a:lvl3pPr>
            <a:lvl4pPr>
              <a:defRPr lang="sv-SE" sz="4400" dirty="0" smtClean="0">
                <a:latin typeface="Calibri Light" charset="0"/>
              </a:defRPr>
            </a:lvl4pPr>
            <a:lvl5pPr>
              <a:defRPr lang="sv-SE" sz="4400" dirty="0">
                <a:latin typeface="Calibri Light" charset="0"/>
              </a:defRPr>
            </a:lvl5pPr>
          </a:lstStyle>
          <a:p>
            <a:pPr lvl="0">
              <a:spcBef>
                <a:spcPct val="0"/>
              </a:spcBef>
            </a:pPr>
            <a:r>
              <a:rPr lang="sv-SE" dirty="0"/>
              <a:t>Klicka här för att lägga till en underrubrik</a:t>
            </a:r>
          </a:p>
        </p:txBody>
      </p:sp>
      <p:sp>
        <p:nvSpPr>
          <p:cNvPr id="5" name="Instruktioner">
            <a:extLst>
              <a:ext uri="{FF2B5EF4-FFF2-40B4-BE49-F238E27FC236}">
                <a16:creationId xmlns:a16="http://schemas.microsoft.com/office/drawing/2014/main" id="{AA134B19-1428-AE42-86AD-934B80CEE1AB}"/>
              </a:ext>
              <a:ext uri="{C183D7F6-B498-43B3-948B-1728B52AA6E4}">
                <adec:decorative xmlns:adec="http://schemas.microsoft.com/office/drawing/2017/decorative" val="1"/>
              </a:ext>
            </a:extLst>
          </p:cNvPr>
          <p:cNvSpPr/>
          <p:nvPr userDrawn="1"/>
        </p:nvSpPr>
        <p:spPr>
          <a:xfrm>
            <a:off x="-2264735" y="24063"/>
            <a:ext cx="2160000" cy="29527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 med rubrik</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med text placerad ovanpå.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Observera att det ligger en tonad platta framför bilden som ska bidra till att tillräcklig kontrast uppstår. Detta påverkar också vilken typ av bilder du kan använda.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 </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p 10">
            <a:extLst>
              <a:ext uri="{FF2B5EF4-FFF2-40B4-BE49-F238E27FC236}">
                <a16:creationId xmlns:a16="http://schemas.microsoft.com/office/drawing/2014/main" id="{8F762ACD-44E0-7C47-8EEC-6D49756C461A}"/>
              </a:ext>
              <a:ext uri="{C183D7F6-B498-43B3-948B-1728B52AA6E4}">
                <adec:decorative xmlns:adec="http://schemas.microsoft.com/office/drawing/2017/decorative" val="1"/>
              </a:ext>
            </a:extLst>
          </p:cNvPr>
          <p:cNvGrpSpPr/>
          <p:nvPr userDrawn="1"/>
        </p:nvGrpSpPr>
        <p:grpSpPr>
          <a:xfrm>
            <a:off x="8285362" y="4568121"/>
            <a:ext cx="3452615" cy="1966029"/>
            <a:chOff x="8285362" y="4568121"/>
            <a:chExt cx="3452615" cy="1966029"/>
          </a:xfrm>
        </p:grpSpPr>
        <p:sp>
          <p:nvSpPr>
            <p:cNvPr id="12" name="Frihandsfigur 11">
              <a:extLst>
                <a:ext uri="{FF2B5EF4-FFF2-40B4-BE49-F238E27FC236}">
                  <a16:creationId xmlns:a16="http://schemas.microsoft.com/office/drawing/2014/main" id="{D8B23F35-36DE-4F40-8BE8-359E95734A11}"/>
                </a:ext>
              </a:extLst>
            </p:cNvPr>
            <p:cNvSpPr/>
            <p:nvPr/>
          </p:nvSpPr>
          <p:spPr>
            <a:xfrm>
              <a:off x="9764174" y="5060058"/>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D7A6E"/>
            </a:solidFill>
            <a:ln w="6297" cap="flat">
              <a:noFill/>
              <a:prstDash val="solid"/>
              <a:miter/>
            </a:ln>
          </p:spPr>
          <p:txBody>
            <a:bodyPr rtlCol="0" anchor="ctr"/>
            <a:lstStyle/>
            <a:p>
              <a:endParaRPr lang="sv-SE"/>
            </a:p>
          </p:txBody>
        </p:sp>
        <p:sp>
          <p:nvSpPr>
            <p:cNvPr id="13" name="Frihandsfigur 12">
              <a:extLst>
                <a:ext uri="{FF2B5EF4-FFF2-40B4-BE49-F238E27FC236}">
                  <a16:creationId xmlns:a16="http://schemas.microsoft.com/office/drawing/2014/main" id="{C5EFC5A6-28A7-7D4C-A604-AFD19D5E3228}"/>
                </a:ext>
              </a:extLst>
            </p:cNvPr>
            <p:cNvSpPr/>
            <p:nvPr/>
          </p:nvSpPr>
          <p:spPr>
            <a:xfrm>
              <a:off x="9270306" y="6042212"/>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E8036"/>
            </a:solidFill>
            <a:ln w="6297" cap="flat">
              <a:noFill/>
              <a:prstDash val="solid"/>
              <a:miter/>
            </a:ln>
          </p:spPr>
          <p:txBody>
            <a:bodyPr rtlCol="0" anchor="ctr"/>
            <a:lstStyle/>
            <a:p>
              <a:endParaRPr lang="sv-SE"/>
            </a:p>
          </p:txBody>
        </p:sp>
        <p:sp>
          <p:nvSpPr>
            <p:cNvPr id="14" name="Frihandsfigur 13">
              <a:extLst>
                <a:ext uri="{FF2B5EF4-FFF2-40B4-BE49-F238E27FC236}">
                  <a16:creationId xmlns:a16="http://schemas.microsoft.com/office/drawing/2014/main" id="{17B7AF5D-0C13-9C4A-98F9-3FB841F1454F}"/>
                </a:ext>
              </a:extLst>
            </p:cNvPr>
            <p:cNvSpPr/>
            <p:nvPr/>
          </p:nvSpPr>
          <p:spPr>
            <a:xfrm>
              <a:off x="8285362" y="6042213"/>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546850"/>
            </a:solidFill>
            <a:ln w="6297" cap="flat">
              <a:noFill/>
              <a:prstDash val="solid"/>
              <a:miter/>
            </a:ln>
          </p:spPr>
          <p:txBody>
            <a:bodyPr rtlCol="0" anchor="ctr"/>
            <a:lstStyle/>
            <a:p>
              <a:endParaRPr lang="sv-SE"/>
            </a:p>
          </p:txBody>
        </p:sp>
        <p:sp>
          <p:nvSpPr>
            <p:cNvPr id="15" name="Frihandsfigur 14">
              <a:extLst>
                <a:ext uri="{FF2B5EF4-FFF2-40B4-BE49-F238E27FC236}">
                  <a16:creationId xmlns:a16="http://schemas.microsoft.com/office/drawing/2014/main" id="{0B3D7F2B-7D50-B24F-88E8-B04B2705BE36}"/>
                </a:ext>
              </a:extLst>
            </p:cNvPr>
            <p:cNvSpPr/>
            <p:nvPr/>
          </p:nvSpPr>
          <p:spPr>
            <a:xfrm>
              <a:off x="10753033" y="4568121"/>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D1D1CB"/>
            </a:solidFill>
            <a:ln w="6297" cap="flat">
              <a:noFill/>
              <a:prstDash val="solid"/>
              <a:miter/>
            </a:ln>
          </p:spPr>
          <p:txBody>
            <a:bodyPr rtlCol="0" anchor="ctr"/>
            <a:lstStyle/>
            <a:p>
              <a:endParaRPr lang="sv-SE"/>
            </a:p>
          </p:txBody>
        </p:sp>
        <p:sp>
          <p:nvSpPr>
            <p:cNvPr id="16" name="Frihandsfigur 15">
              <a:extLst>
                <a:ext uri="{FF2B5EF4-FFF2-40B4-BE49-F238E27FC236}">
                  <a16:creationId xmlns:a16="http://schemas.microsoft.com/office/drawing/2014/main" id="{8DD01B17-E146-2740-BF44-6332EF92F03B}"/>
                </a:ext>
              </a:extLst>
            </p:cNvPr>
            <p:cNvSpPr/>
            <p:nvPr/>
          </p:nvSpPr>
          <p:spPr>
            <a:xfrm>
              <a:off x="11245505" y="5072807"/>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696959"/>
            </a:solidFill>
            <a:ln w="6297" cap="flat">
              <a:noFill/>
              <a:prstDash val="solid"/>
              <a:miter/>
            </a:ln>
          </p:spPr>
          <p:txBody>
            <a:bodyPr rtlCol="0" anchor="ctr"/>
            <a:lstStyle/>
            <a:p>
              <a:endParaRPr lang="sv-SE"/>
            </a:p>
          </p:txBody>
        </p:sp>
      </p:grpSp>
      <p:pic>
        <p:nvPicPr>
          <p:cNvPr id="10" name="logotyp">
            <a:extLst>
              <a:ext uri="{FF2B5EF4-FFF2-40B4-BE49-F238E27FC236}">
                <a16:creationId xmlns:a16="http://schemas.microsoft.com/office/drawing/2014/main" id="{44CE5FB5-5497-C440-8687-2050AD05F79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931863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lbild">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E7F663AC-89D4-1844-81AC-B2FF11DBB950}"/>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6" name="Platshållare för bild 9">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pic>
        <p:nvPicPr>
          <p:cNvPr id="3" name="Bildobjekt 2">
            <a:extLst>
              <a:ext uri="{FF2B5EF4-FFF2-40B4-BE49-F238E27FC236}">
                <a16:creationId xmlns:a16="http://schemas.microsoft.com/office/drawing/2014/main" id="{F05CF38B-01FA-3848-9474-DB46873325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4" name="Rektangel 3">
            <a:extLst>
              <a:ext uri="{FF2B5EF4-FFF2-40B4-BE49-F238E27FC236}">
                <a16:creationId xmlns:a16="http://schemas.microsoft.com/office/drawing/2014/main" id="{605325FD-8DB8-1F47-B465-7C624BEE8B57}"/>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8232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itatsid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1047988" y="2211333"/>
            <a:ext cx="10096024" cy="1217667"/>
          </a:xfrm>
          <a:prstGeom prst="rect">
            <a:avLst/>
          </a:prstGeom>
          <a:noFill/>
        </p:spPr>
        <p:txBody>
          <a:bodyPr/>
          <a:lstStyle>
            <a:lvl1pPr algn="ctr">
              <a:defRPr sz="4400" b="0" i="0" baseline="0">
                <a:solidFill>
                  <a:schemeClr val="bg1"/>
                </a:solidFill>
                <a:latin typeface="+mj-lt"/>
                <a:ea typeface="Ubuntu Light" charset="0"/>
                <a:cs typeface="Ubuntu Light" charset="0"/>
              </a:defRPr>
            </a:lvl1pPr>
          </a:lstStyle>
          <a:p>
            <a:r>
              <a:rPr lang="sv-SE" dirty="0"/>
              <a:t>Klicka här för att ange ett citat</a:t>
            </a:r>
          </a:p>
        </p:txBody>
      </p:sp>
      <p:sp>
        <p:nvSpPr>
          <p:cNvPr id="8" name="Platshållare för text 7"/>
          <p:cNvSpPr>
            <a:spLocks noGrp="1"/>
          </p:cNvSpPr>
          <p:nvPr>
            <p:ph type="body" sz="quarter" idx="10" hasCustomPrompt="1"/>
          </p:nvPr>
        </p:nvSpPr>
        <p:spPr>
          <a:xfrm>
            <a:off x="1047988" y="3842525"/>
            <a:ext cx="10096024" cy="904875"/>
          </a:xfrm>
          <a:prstGeom prst="rect">
            <a:avLst/>
          </a:prstGeom>
        </p:spPr>
        <p:txBody>
          <a:bodyPr/>
          <a:lstStyle>
            <a:lvl1pPr marL="0" indent="0" algn="ctr">
              <a:buNone/>
              <a:defRPr sz="3000" b="0" i="1">
                <a:solidFill>
                  <a:schemeClr val="bg1"/>
                </a:solidFill>
                <a:latin typeface="+mn-lt"/>
                <a:ea typeface="Ubuntu Light" charset="0"/>
                <a:cs typeface="Ubuntu Light" charset="0"/>
              </a:defRPr>
            </a:lvl1pPr>
          </a:lstStyle>
          <a:p>
            <a:pPr fontAlgn="auto">
              <a:spcAft>
                <a:spcPts val="0"/>
              </a:spcAft>
              <a:defRPr/>
            </a:pPr>
            <a:r>
              <a:rPr lang="sv-SE" sz="2600" dirty="0"/>
              <a:t>- Namn Efternamn </a:t>
            </a:r>
          </a:p>
        </p:txBody>
      </p:sp>
      <p:pic>
        <p:nvPicPr>
          <p:cNvPr id="4" name="Bildobjekt 3">
            <a:extLst>
              <a:ext uri="{FF2B5EF4-FFF2-40B4-BE49-F238E27FC236}">
                <a16:creationId xmlns:a16="http://schemas.microsoft.com/office/drawing/2014/main" id="{B6D786EF-65AA-C643-BE54-704EA327EBE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7" name="Rektangel 6">
            <a:extLst>
              <a:ext uri="{FF2B5EF4-FFF2-40B4-BE49-F238E27FC236}">
                <a16:creationId xmlns:a16="http://schemas.microsoft.com/office/drawing/2014/main" id="{6A0C513B-A629-E24A-A00D-E2C304CE3336}"/>
              </a:ext>
              <a:ext uri="{C183D7F6-B498-43B3-948B-1728B52AA6E4}">
                <adec:decorative xmlns:adec="http://schemas.microsoft.com/office/drawing/2017/decorative" val="1"/>
              </a:ext>
            </a:extLst>
          </p:cNvPr>
          <p:cNvSpPr/>
          <p:nvPr userDrawn="1"/>
        </p:nvSpPr>
        <p:spPr>
          <a:xfrm>
            <a:off x="-2264735" y="24063"/>
            <a:ext cx="2160000" cy="146687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Citatsida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lyfta fram ett citat mot en färgad bakgrund</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D1563E9-6300-864F-A4A8-66EAE51872D0}"/>
              </a:ext>
            </a:extLst>
          </p:cNvPr>
          <p:cNvSpPr>
            <a:spLocks noGrp="1"/>
          </p:cNvSpPr>
          <p:nvPr>
            <p:ph type="dt" sz="half" idx="11"/>
          </p:nvPr>
        </p:nvSpPr>
        <p:spPr/>
        <p:txBody>
          <a:bodyPr/>
          <a:lstStyle>
            <a:lvl1pPr>
              <a:defRPr>
                <a:solidFill>
                  <a:schemeClr val="bg1"/>
                </a:solidFill>
              </a:defRPr>
            </a:lvl1pPr>
          </a:lstStyle>
          <a:p>
            <a:fld id="{65E2129E-1F5E-AE4E-9AC8-67DBC424947C}" type="datetime1">
              <a:rPr lang="sv-SE" smtClean="0"/>
              <a:t>2025-04-30</a:t>
            </a:fld>
            <a:endParaRPr lang="sv-SE"/>
          </a:p>
        </p:txBody>
      </p:sp>
      <p:sp>
        <p:nvSpPr>
          <p:cNvPr id="3" name="Platshållare för sidfot 2">
            <a:extLst>
              <a:ext uri="{FF2B5EF4-FFF2-40B4-BE49-F238E27FC236}">
                <a16:creationId xmlns:a16="http://schemas.microsoft.com/office/drawing/2014/main" id="{8351D71E-A2BD-2444-9537-CFE03C3AF45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5" name="Platshållare för bildnummer 4">
            <a:extLst>
              <a:ext uri="{FF2B5EF4-FFF2-40B4-BE49-F238E27FC236}">
                <a16:creationId xmlns:a16="http://schemas.microsoft.com/office/drawing/2014/main" id="{DE307FC1-AA74-374B-BFD6-FB4D255E8251}"/>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704837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sida, standar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3225D613-9D0E-F548-878D-1075F816AF64}"/>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46694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a:t>
            </a:r>
            <a:r>
              <a:rPr lang="sv-SE" sz="1200" i="0" dirty="0">
                <a:effectLst/>
                <a:latin typeface="Calibri" panose="020F0502020204030204" pitchFamily="34" charset="0"/>
                <a:ea typeface="Calibri" panose="020F0502020204030204" pitchFamily="34" charset="0"/>
                <a:cs typeface="Times New Roman" panose="02020603050405020304" pitchFamily="18" charset="0"/>
              </a:rPr>
              <a:t>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objekt 4">
            <a:extLst>
              <a:ext uri="{FF2B5EF4-FFF2-40B4-BE49-F238E27FC236}">
                <a16:creationId xmlns:a16="http://schemas.microsoft.com/office/drawing/2014/main" id="{6300C7D4-A7C7-DB42-842A-49A686FD1C00}"/>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ida, rosa">
    <p:bg>
      <p:bgPr>
        <a:solidFill>
          <a:schemeClr val="accent1"/>
        </a:solidFill>
        <a:effectLst/>
      </p:bgPr>
    </p:bg>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92BA398-3928-1A4B-B277-1923AF841105}"/>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färgad</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6" name="Bildobjekt 5">
            <a:extLst>
              <a:ext uri="{FF2B5EF4-FFF2-40B4-BE49-F238E27FC236}">
                <a16:creationId xmlns:a16="http://schemas.microsoft.com/office/drawing/2014/main" id="{7091E7E3-A452-114E-954D-6E83DD619C4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325538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gram, rubrik och text">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580000" cy="1221612"/>
          </a:xfrm>
          <a:prstGeom prst="rect">
            <a:avLst/>
          </a:prstGeom>
          <a:noFill/>
        </p:spPr>
        <p:txBody>
          <a:bodyPr/>
          <a:lstStyle>
            <a:lvl1pPr>
              <a:defRPr sz="4400" b="0" i="0">
                <a:solidFill>
                  <a:srgbClr val="D7817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579999"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7112210" y="719579"/>
            <a:ext cx="4625767" cy="4914584"/>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a:t>
            </a:r>
            <a:br>
              <a:rPr lang="sv-SE" dirty="0"/>
            </a:br>
            <a:r>
              <a:rPr lang="sv-SE" dirty="0"/>
              <a:t>infoga ett diagram</a:t>
            </a:r>
          </a:p>
        </p:txBody>
      </p:sp>
      <p:sp>
        <p:nvSpPr>
          <p:cNvPr id="9" name="Rektangel 8">
            <a:extLst>
              <a:ext uri="{FF2B5EF4-FFF2-40B4-BE49-F238E27FC236}">
                <a16:creationId xmlns:a16="http://schemas.microsoft.com/office/drawing/2014/main" id="{D2168FC6-603A-3744-8BE6-746A27B65BBD}"/>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Diagramsida med rubrik och text </a:t>
            </a:r>
            <a:r>
              <a:rPr lang="sv-SE" sz="1200" i="0" u="none">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Bildobjekt 9">
            <a:extLst>
              <a:ext uri="{FF2B5EF4-FFF2-40B4-BE49-F238E27FC236}">
                <a16:creationId xmlns:a16="http://schemas.microsoft.com/office/drawing/2014/main" id="{E59F1846-7D5A-7D4B-9A32-5DE17748CD6B}"/>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643F590F-1515-1E47-806A-191DEF1D1F1B}"/>
              </a:ext>
            </a:extLst>
          </p:cNvPr>
          <p:cNvSpPr>
            <a:spLocks noGrp="1"/>
          </p:cNvSpPr>
          <p:nvPr>
            <p:ph type="dt" sz="half" idx="19"/>
          </p:nvPr>
        </p:nvSpPr>
        <p:spPr>
          <a:xfrm>
            <a:off x="703263" y="6340474"/>
            <a:ext cx="2743200" cy="365125"/>
          </a:xfrm>
        </p:spPr>
        <p:txBody>
          <a:bodyPr/>
          <a:lstStyle/>
          <a:p>
            <a:fld id="{1A442AB7-D8D7-5F40-A08B-EBF669C188F9}" type="datetime1">
              <a:rPr lang="sv-SE" smtClean="0"/>
              <a:t>2025-04-30</a:t>
            </a:fld>
            <a:endParaRPr lang="sv-SE"/>
          </a:p>
        </p:txBody>
      </p:sp>
      <p:sp>
        <p:nvSpPr>
          <p:cNvPr id="3" name="Platshållare för sidfot 2">
            <a:extLst>
              <a:ext uri="{FF2B5EF4-FFF2-40B4-BE49-F238E27FC236}">
                <a16:creationId xmlns:a16="http://schemas.microsoft.com/office/drawing/2014/main" id="{06891B20-0432-F447-BFA7-20EE1C13EF63}"/>
              </a:ext>
            </a:extLst>
          </p:cNvPr>
          <p:cNvSpPr>
            <a:spLocks noGrp="1"/>
          </p:cNvSpPr>
          <p:nvPr>
            <p:ph type="ftr" sz="quarter" idx="20"/>
          </p:nvPr>
        </p:nvSpPr>
        <p:spPr/>
        <p:txBody>
          <a:bodyPr/>
          <a:lstStyle/>
          <a:p>
            <a:endParaRPr lang="sv-SE"/>
          </a:p>
        </p:txBody>
      </p:sp>
      <p:sp>
        <p:nvSpPr>
          <p:cNvPr id="4" name="Platshållare för bildnummer 3">
            <a:extLst>
              <a:ext uri="{FF2B5EF4-FFF2-40B4-BE49-F238E27FC236}">
                <a16:creationId xmlns:a16="http://schemas.microsoft.com/office/drawing/2014/main" id="{3A6565C4-AAD8-814D-8B74-B2E1DAB794B7}"/>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2847246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gram,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66C0CF-8D23-E34D-9657-9C68D4542B5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480459" y="944879"/>
            <a:ext cx="11231081"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infoga ett diagram</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Diagramsida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AC6ADD88-D705-B541-8A44-4CCC8AFA8155}"/>
              </a:ext>
            </a:extLst>
          </p:cNvPr>
          <p:cNvSpPr>
            <a:spLocks noGrp="1"/>
          </p:cNvSpPr>
          <p:nvPr>
            <p:ph type="dt" sz="half" idx="19"/>
          </p:nvPr>
        </p:nvSpPr>
        <p:spPr>
          <a:xfrm>
            <a:off x="477838" y="6340474"/>
            <a:ext cx="2743200" cy="365125"/>
          </a:xfrm>
        </p:spPr>
        <p:txBody>
          <a:bodyPr/>
          <a:lstStyle/>
          <a:p>
            <a:fld id="{81556E09-E23F-4E42-BB11-B40308F5EF30}" type="datetime1">
              <a:rPr lang="sv-SE" smtClean="0"/>
              <a:t>2025-04-30</a:t>
            </a:fld>
            <a:endParaRPr lang="sv-SE"/>
          </a:p>
        </p:txBody>
      </p:sp>
      <p:sp>
        <p:nvSpPr>
          <p:cNvPr id="3" name="Platshållare för sidfot 2">
            <a:extLst>
              <a:ext uri="{FF2B5EF4-FFF2-40B4-BE49-F238E27FC236}">
                <a16:creationId xmlns:a16="http://schemas.microsoft.com/office/drawing/2014/main" id="{721549EE-753B-3E44-B96E-6E36CDB61394}"/>
              </a:ext>
            </a:extLst>
          </p:cNvPr>
          <p:cNvSpPr>
            <a:spLocks noGrp="1"/>
          </p:cNvSpPr>
          <p:nvPr>
            <p:ph type="ftr" sz="quarter" idx="20"/>
          </p:nvPr>
        </p:nvSpPr>
        <p:spPr/>
        <p:txBody>
          <a:bodyPr/>
          <a:lstStyle/>
          <a:p>
            <a:endParaRPr lang="sv-SE"/>
          </a:p>
        </p:txBody>
      </p:sp>
      <p:sp>
        <p:nvSpPr>
          <p:cNvPr id="7" name="Platshållare för bildnummer 6">
            <a:extLst>
              <a:ext uri="{FF2B5EF4-FFF2-40B4-BE49-F238E27FC236}">
                <a16:creationId xmlns:a16="http://schemas.microsoft.com/office/drawing/2014/main" id="{7B158EC0-FD9A-8A40-9387-9A2ED6C0913D}"/>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74937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gram, dubbel">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5375FA89-5363-7A4C-85BA-B8EF2D2325DC}"/>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Chart Placeholder 5">
            <a:extLst>
              <a:ext uri="{FF2B5EF4-FFF2-40B4-BE49-F238E27FC236}">
                <a16:creationId xmlns:a16="http://schemas.microsoft.com/office/drawing/2014/main" id="{9D3E837F-8D94-4749-BE89-D15DF9733BF0}"/>
              </a:ext>
            </a:extLst>
          </p:cNvPr>
          <p:cNvSpPr>
            <a:spLocks noGrp="1"/>
          </p:cNvSpPr>
          <p:nvPr>
            <p:ph type="chart" sz="quarter" idx="19" hasCustomPrompt="1"/>
          </p:nvPr>
        </p:nvSpPr>
        <p:spPr>
          <a:xfrm>
            <a:off x="556591"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6351104"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5" name="Rektangel 4">
            <a:extLst>
              <a:ext uri="{FF2B5EF4-FFF2-40B4-BE49-F238E27FC236}">
                <a16:creationId xmlns:a16="http://schemas.microsoft.com/office/drawing/2014/main" id="{F35DAE00-051C-224E-87B1-E6CE08519B3A}"/>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Dubbla diagram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1E7283D4-5413-D144-A257-D4E2B985932A}"/>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C6F702A1-EE18-EF4B-B9BD-15270C4B528B}"/>
              </a:ext>
            </a:extLst>
          </p:cNvPr>
          <p:cNvSpPr>
            <a:spLocks noGrp="1"/>
          </p:cNvSpPr>
          <p:nvPr>
            <p:ph type="dt" sz="half" idx="20"/>
          </p:nvPr>
        </p:nvSpPr>
        <p:spPr>
          <a:xfrm>
            <a:off x="556591" y="6356771"/>
            <a:ext cx="2743200" cy="365125"/>
          </a:xfrm>
        </p:spPr>
        <p:txBody>
          <a:bodyPr/>
          <a:lstStyle/>
          <a:p>
            <a:fld id="{8EAC890E-6A19-104D-8AA4-7D24B6ACD6BF}" type="datetime1">
              <a:rPr lang="sv-SE" smtClean="0"/>
              <a:t>2025-04-30</a:t>
            </a:fld>
            <a:endParaRPr lang="sv-SE"/>
          </a:p>
        </p:txBody>
      </p:sp>
      <p:sp>
        <p:nvSpPr>
          <p:cNvPr id="3" name="Platshållare för sidfot 2">
            <a:extLst>
              <a:ext uri="{FF2B5EF4-FFF2-40B4-BE49-F238E27FC236}">
                <a16:creationId xmlns:a16="http://schemas.microsoft.com/office/drawing/2014/main" id="{D48D6899-66B9-6248-8198-CF5AA1672CB6}"/>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858FE13C-A72C-EE4D-A911-14595470236A}"/>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760557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ell, rubrik">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2" name="Platshållare för tabell 2">
            <a:extLst>
              <a:ext uri="{FF2B5EF4-FFF2-40B4-BE49-F238E27FC236}">
                <a16:creationId xmlns:a16="http://schemas.microsoft.com/office/drawing/2014/main" id="{36D2E2DA-F640-4848-8F1C-FE2698D0612D}"/>
              </a:ext>
            </a:extLst>
          </p:cNvPr>
          <p:cNvSpPr>
            <a:spLocks noGrp="1"/>
          </p:cNvSpPr>
          <p:nvPr>
            <p:ph type="tbl" sz="quarter" idx="11"/>
          </p:nvPr>
        </p:nvSpPr>
        <p:spPr>
          <a:xfrm>
            <a:off x="703263" y="1951200"/>
            <a:ext cx="8343900" cy="3585600"/>
          </a:xfrm>
        </p:spPr>
        <p:txBody>
          <a:bodyPr/>
          <a:lstStyle>
            <a:lvl1pPr marL="0" indent="0">
              <a:buNone/>
              <a:defRPr/>
            </a:lvl1pPr>
          </a:lstStyle>
          <a:p>
            <a:r>
              <a:rPr lang="sv-SE"/>
              <a:t>Klicka på ikonen för att lägga till en tabell</a:t>
            </a:r>
            <a:endParaRPr lang="sv-SE" dirty="0"/>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56953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tabell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visa en tabell</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FAEA16A-8B7E-0D43-B02E-E13F64DE4498}"/>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2025-04-30</a:t>
            </a:fld>
            <a:endParaRPr lang="sv-SE"/>
          </a:p>
        </p:txBody>
      </p:sp>
      <p:sp>
        <p:nvSpPr>
          <p:cNvPr id="3" name="Platshållare för sidfot 2">
            <a:extLst>
              <a:ext uri="{FF2B5EF4-FFF2-40B4-BE49-F238E27FC236}">
                <a16:creationId xmlns:a16="http://schemas.microsoft.com/office/drawing/2014/main" id="{6D33509E-9DC4-5F4E-92DF-D08575B8F39B}"/>
              </a:ext>
            </a:extLst>
          </p:cNvPr>
          <p:cNvSpPr>
            <a:spLocks noGrp="1"/>
          </p:cNvSpPr>
          <p:nvPr>
            <p:ph type="ftr" sz="quarter" idx="13"/>
          </p:nvPr>
        </p:nvSpPr>
        <p:spPr/>
        <p:txBody>
          <a:bodyPr/>
          <a:lstStyle/>
          <a:p>
            <a:endParaRPr lang="sv-SE"/>
          </a:p>
        </p:txBody>
      </p:sp>
      <p:sp>
        <p:nvSpPr>
          <p:cNvPr id="4" name="Platshållare för bildnummer 3">
            <a:extLst>
              <a:ext uri="{FF2B5EF4-FFF2-40B4-BE49-F238E27FC236}">
                <a16:creationId xmlns:a16="http://schemas.microsoft.com/office/drawing/2014/main" id="{592924FE-D2C4-EC46-ADE4-186EF6AAC51A}"/>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890801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kapitelsida">
    <p:bg>
      <p:bgPr>
        <a:solidFill>
          <a:schemeClr val="accent1"/>
        </a:solidFill>
        <a:effectLst/>
      </p:bgPr>
    </p:bg>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3B7E6742-EE7D-5642-A1D2-BCA01AF2887D}"/>
              </a:ext>
              <a:ext uri="{C183D7F6-B498-43B3-948B-1728B52AA6E4}">
                <adec:decorative xmlns:adec="http://schemas.microsoft.com/office/drawing/2017/decorative" val="1"/>
              </a:ext>
            </a:extLst>
          </p:cNvPr>
          <p:cNvSpPr/>
          <p:nvPr userDrawn="1"/>
        </p:nvSpPr>
        <p:spPr>
          <a:xfrm>
            <a:off x="-2264735" y="24063"/>
            <a:ext cx="2160000" cy="67640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Titelsida/Kapitelsida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Denna sida använder du för att dela upp innehållet i kapitel.</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ubrik 1"/>
          <p:cNvSpPr>
            <a:spLocks noGrp="1"/>
          </p:cNvSpPr>
          <p:nvPr>
            <p:ph type="title" hasCustomPrompt="1"/>
          </p:nvPr>
        </p:nvSpPr>
        <p:spPr>
          <a:xfrm>
            <a:off x="691149" y="2185988"/>
            <a:ext cx="10838864" cy="927752"/>
          </a:xfrm>
          <a:prstGeom prst="rect">
            <a:avLst/>
          </a:prstGeom>
          <a:noFill/>
        </p:spPr>
        <p:txBody>
          <a:bodyPr anchor="b"/>
          <a:lstStyle>
            <a:lvl1pPr>
              <a:defRPr sz="6000" b="0" i="0" baseline="0">
                <a:solidFill>
                  <a:schemeClr val="bg1"/>
                </a:solidFill>
                <a:latin typeface="+mj-lt"/>
                <a:ea typeface="Ubuntu Light" charset="0"/>
                <a:cs typeface="Ubuntu Light" charset="0"/>
              </a:defRPr>
            </a:lvl1pPr>
          </a:lstStyle>
          <a:p>
            <a:r>
              <a:rPr lang="sv-SE" dirty="0"/>
              <a:t>Klicka här för att ange en rubrik</a:t>
            </a:r>
          </a:p>
        </p:txBody>
      </p:sp>
      <p:sp>
        <p:nvSpPr>
          <p:cNvPr id="16" name="Platshållare för text 11"/>
          <p:cNvSpPr>
            <a:spLocks noGrp="1"/>
          </p:cNvSpPr>
          <p:nvPr>
            <p:ph type="body" sz="quarter" idx="11" hasCustomPrompt="1"/>
          </p:nvPr>
        </p:nvSpPr>
        <p:spPr>
          <a:xfrm>
            <a:off x="691149" y="3224084"/>
            <a:ext cx="10324514" cy="559581"/>
          </a:xfrm>
          <a:prstGeom prst="rect">
            <a:avLst/>
          </a:prstGeom>
        </p:spPr>
        <p:txBody>
          <a:bodyPr/>
          <a:lstStyle>
            <a:lvl1pPr marL="0" indent="0">
              <a:buNone/>
              <a:defRPr sz="2400" b="0" i="0" baseline="0">
                <a:solidFill>
                  <a:schemeClr val="bg1"/>
                </a:solidFill>
                <a:latin typeface="+mj-lt"/>
                <a:ea typeface="Ubuntu Light" charset="0"/>
                <a:cs typeface="Ubuntu Light" charset="0"/>
              </a:defRPr>
            </a:lvl1pPr>
          </a:lstStyle>
          <a:p>
            <a:pPr lvl="0"/>
            <a:r>
              <a:rPr lang="sv-SE" dirty="0"/>
              <a:t>Klicka här för att lägga till en underrubrik</a:t>
            </a:r>
          </a:p>
        </p:txBody>
      </p:sp>
      <p:pic>
        <p:nvPicPr>
          <p:cNvPr id="9" name="Bildobjekt 8">
            <a:extLst>
              <a:ext uri="{FF2B5EF4-FFF2-40B4-BE49-F238E27FC236}">
                <a16:creationId xmlns:a16="http://schemas.microsoft.com/office/drawing/2014/main" id="{BCBF4BBD-9512-DD43-B020-8FF2736FAB1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pic>
        <p:nvPicPr>
          <p:cNvPr id="12" name="Bildobjekt 11">
            <a:extLst>
              <a:ext uri="{FF2B5EF4-FFF2-40B4-BE49-F238E27FC236}">
                <a16:creationId xmlns:a16="http://schemas.microsoft.com/office/drawing/2014/main" id="{52D22AF0-7F67-864A-A68C-341017C64110}"/>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8282843" y="4569841"/>
            <a:ext cx="3455134" cy="1964309"/>
          </a:xfrm>
          <a:prstGeom prst="rect">
            <a:avLst/>
          </a:prstGeom>
        </p:spPr>
      </p:pic>
      <p:sp>
        <p:nvSpPr>
          <p:cNvPr id="2" name="Platshållare för datum 1">
            <a:extLst>
              <a:ext uri="{FF2B5EF4-FFF2-40B4-BE49-F238E27FC236}">
                <a16:creationId xmlns:a16="http://schemas.microsoft.com/office/drawing/2014/main" id="{9666375A-B25C-1845-9ABD-E2DCC961D45E}"/>
              </a:ext>
            </a:extLst>
          </p:cNvPr>
          <p:cNvSpPr>
            <a:spLocks noGrp="1"/>
          </p:cNvSpPr>
          <p:nvPr>
            <p:ph type="dt" sz="half" idx="12"/>
          </p:nvPr>
        </p:nvSpPr>
        <p:spPr/>
        <p:txBody>
          <a:bodyPr/>
          <a:lstStyle>
            <a:lvl1pPr>
              <a:defRPr>
                <a:solidFill>
                  <a:schemeClr val="bg1"/>
                </a:solidFill>
              </a:defRPr>
            </a:lvl1pPr>
          </a:lstStyle>
          <a:p>
            <a:fld id="{74CEAD8C-E20B-4E44-9737-E7D092BD256C}" type="datetime1">
              <a:rPr lang="sv-SE" smtClean="0"/>
              <a:t>2025-04-30</a:t>
            </a:fld>
            <a:endParaRPr lang="sv-SE" dirty="0"/>
          </a:p>
        </p:txBody>
      </p:sp>
      <p:sp>
        <p:nvSpPr>
          <p:cNvPr id="3" name="Platshållare för sidfot 2">
            <a:extLst>
              <a:ext uri="{FF2B5EF4-FFF2-40B4-BE49-F238E27FC236}">
                <a16:creationId xmlns:a16="http://schemas.microsoft.com/office/drawing/2014/main" id="{D8F800AF-2FF1-9A49-BCA0-87DB1A36271D}"/>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83AB9DFB-41E3-FA4C-8D5D-8113CED8C280}"/>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389436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ell,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353FD396-E561-A14C-B8BF-A1AEC2A789F2}"/>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06729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Tabellsida</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kopiera tabellen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tabell 2">
            <a:extLst>
              <a:ext uri="{FF2B5EF4-FFF2-40B4-BE49-F238E27FC236}">
                <a16:creationId xmlns:a16="http://schemas.microsoft.com/office/drawing/2014/main" id="{9BE91E7C-A7CF-5E46-A340-88F53E79D81C}"/>
              </a:ext>
            </a:extLst>
          </p:cNvPr>
          <p:cNvSpPr>
            <a:spLocks noGrp="1"/>
          </p:cNvSpPr>
          <p:nvPr>
            <p:ph type="tbl" sz="quarter" idx="19"/>
          </p:nvPr>
        </p:nvSpPr>
        <p:spPr>
          <a:xfrm>
            <a:off x="477838" y="924717"/>
            <a:ext cx="11260137" cy="5008563"/>
          </a:xfrm>
        </p:spPr>
        <p:txBody>
          <a:bodyPr/>
          <a:lstStyle>
            <a:lvl1pPr marL="0" indent="0">
              <a:buNone/>
              <a:defRPr/>
            </a:lvl1pPr>
          </a:lstStyle>
          <a:p>
            <a:r>
              <a:rPr lang="sv-SE"/>
              <a:t>Klicka på ikonen för att lägga till en tabell</a:t>
            </a:r>
            <a:endParaRPr lang="sv-SE" dirty="0"/>
          </a:p>
        </p:txBody>
      </p:sp>
      <p:sp>
        <p:nvSpPr>
          <p:cNvPr id="2" name="Platshållare för datum 1">
            <a:extLst>
              <a:ext uri="{FF2B5EF4-FFF2-40B4-BE49-F238E27FC236}">
                <a16:creationId xmlns:a16="http://schemas.microsoft.com/office/drawing/2014/main" id="{26A1663F-75D7-1E49-A575-6F0EBD83A6F6}"/>
              </a:ext>
            </a:extLst>
          </p:cNvPr>
          <p:cNvSpPr>
            <a:spLocks noGrp="1"/>
          </p:cNvSpPr>
          <p:nvPr>
            <p:ph type="dt" sz="half" idx="20"/>
          </p:nvPr>
        </p:nvSpPr>
        <p:spPr>
          <a:xfrm>
            <a:off x="454025" y="6301209"/>
            <a:ext cx="2743200" cy="365125"/>
          </a:xfrm>
        </p:spPr>
        <p:txBody>
          <a:bodyPr/>
          <a:lstStyle/>
          <a:p>
            <a:fld id="{47461F86-E408-504B-86B0-6E0FDD15A702}" type="datetime1">
              <a:rPr lang="sv-SE" smtClean="0"/>
              <a:t>2025-04-30</a:t>
            </a:fld>
            <a:endParaRPr lang="sv-SE"/>
          </a:p>
        </p:txBody>
      </p:sp>
      <p:sp>
        <p:nvSpPr>
          <p:cNvPr id="7" name="Platshållare för sidfot 6">
            <a:extLst>
              <a:ext uri="{FF2B5EF4-FFF2-40B4-BE49-F238E27FC236}">
                <a16:creationId xmlns:a16="http://schemas.microsoft.com/office/drawing/2014/main" id="{673A84F8-519D-7742-BCA3-B94EB75A66AC}"/>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A4EB6082-85D7-EA43-8431-D5643549BCE7}"/>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058779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martArt,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57DA9014-414A-3147-8AEE-50A95009A53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lägga till rubrik</a:t>
            </a: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7" name="Platshållare för SmartArt 4">
            <a:extLst>
              <a:ext uri="{FF2B5EF4-FFF2-40B4-BE49-F238E27FC236}">
                <a16:creationId xmlns:a16="http://schemas.microsoft.com/office/drawing/2014/main" id="{465B5C9E-FFB5-6445-9418-3912DAF485B5}"/>
              </a:ext>
            </a:extLst>
          </p:cNvPr>
          <p:cNvSpPr>
            <a:spLocks noGrp="1"/>
          </p:cNvSpPr>
          <p:nvPr>
            <p:ph type="dgm" sz="quarter" idx="20"/>
          </p:nvPr>
        </p:nvSpPr>
        <p:spPr>
          <a:xfrm>
            <a:off x="477838" y="923925"/>
            <a:ext cx="11260137" cy="5008563"/>
          </a:xfrm>
        </p:spPr>
        <p:txBody>
          <a:bodyPr/>
          <a:lstStyle>
            <a:lvl1pPr marL="0" indent="0">
              <a:buNone/>
              <a:defRPr/>
            </a:lvl1pPr>
          </a:lstStyle>
          <a:p>
            <a:r>
              <a:rPr lang="sv-SE"/>
              <a:t>Klicka på ikonen för att lägga till SmartArt-grafik</a:t>
            </a:r>
            <a:endParaRPr lang="sv-SE" dirty="0"/>
          </a:p>
        </p:txBody>
      </p:sp>
      <p:sp>
        <p:nvSpPr>
          <p:cNvPr id="4" name="instruktioner">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160000" y="39550"/>
            <a:ext cx="2160000" cy="176708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Sida för stort </a:t>
            </a:r>
            <a:r>
              <a:rPr lang="sv-SE" sz="1200" i="1" u="none" dirty="0" err="1">
                <a:effectLst/>
                <a:latin typeface="Calibri" panose="020F0502020204030204" pitchFamily="34" charset="0"/>
                <a:ea typeface="Calibri" panose="020F0502020204030204" pitchFamily="34" charset="0"/>
                <a:cs typeface="Times New Roman" panose="02020603050405020304" pitchFamily="18" charset="0"/>
              </a:rPr>
              <a:t>SmartArt</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tänk på att inte göra grafiken för komplex. Berätta för åhörarna om de olika komponenterna.</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p:txBody>
      </p:sp>
      <p:sp>
        <p:nvSpPr>
          <p:cNvPr id="10" name="Platshållare för datum 1">
            <a:extLst>
              <a:ext uri="{FF2B5EF4-FFF2-40B4-BE49-F238E27FC236}">
                <a16:creationId xmlns:a16="http://schemas.microsoft.com/office/drawing/2014/main" id="{8404828A-C145-44A0-93EE-57ED2A698C01}"/>
              </a:ext>
            </a:extLst>
          </p:cNvPr>
          <p:cNvSpPr>
            <a:spLocks noGrp="1"/>
          </p:cNvSpPr>
          <p:nvPr>
            <p:ph type="dt" sz="half" idx="21"/>
          </p:nvPr>
        </p:nvSpPr>
        <p:spPr>
          <a:xfrm>
            <a:off x="454025" y="6301209"/>
            <a:ext cx="2743200" cy="365125"/>
          </a:xfrm>
        </p:spPr>
        <p:txBody>
          <a:bodyPr/>
          <a:lstStyle/>
          <a:p>
            <a:fld id="{47461F86-E408-504B-86B0-6E0FDD15A702}" type="datetime1">
              <a:rPr lang="sv-SE" smtClean="0"/>
              <a:t>2025-04-30</a:t>
            </a:fld>
            <a:endParaRPr lang="sv-SE"/>
          </a:p>
        </p:txBody>
      </p:sp>
      <p:sp>
        <p:nvSpPr>
          <p:cNvPr id="11" name="Platshållare för sidfot 6">
            <a:extLst>
              <a:ext uri="{FF2B5EF4-FFF2-40B4-BE49-F238E27FC236}">
                <a16:creationId xmlns:a16="http://schemas.microsoft.com/office/drawing/2014/main" id="{0B65DD3A-E642-4A58-B0A6-8EE8F19697E8}"/>
              </a:ext>
            </a:extLst>
          </p:cNvPr>
          <p:cNvSpPr>
            <a:spLocks noGrp="1"/>
          </p:cNvSpPr>
          <p:nvPr>
            <p:ph type="ftr" sz="quarter" idx="22"/>
          </p:nvPr>
        </p:nvSpPr>
        <p:spPr>
          <a:xfrm>
            <a:off x="4038600" y="6340475"/>
            <a:ext cx="4114800" cy="365125"/>
          </a:xfrm>
        </p:spPr>
        <p:txBody>
          <a:bodyPr/>
          <a:lstStyle/>
          <a:p>
            <a:endParaRPr lang="sv-SE"/>
          </a:p>
        </p:txBody>
      </p:sp>
      <p:sp>
        <p:nvSpPr>
          <p:cNvPr id="12" name="Platshållare för bildnummer 7">
            <a:extLst>
              <a:ext uri="{FF2B5EF4-FFF2-40B4-BE49-F238E27FC236}">
                <a16:creationId xmlns:a16="http://schemas.microsoft.com/office/drawing/2014/main" id="{DC9C01CB-BD5E-4063-B2CB-62FE2DE4AFE7}"/>
              </a:ext>
            </a:extLst>
          </p:cNvPr>
          <p:cNvSpPr>
            <a:spLocks noGrp="1"/>
          </p:cNvSpPr>
          <p:nvPr>
            <p:ph type="sldNum" sz="quarter" idx="23"/>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69550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eskrivning grafik">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93619D3B-207D-49EC-9619-36E21ABC6CCB}"/>
              </a:ext>
            </a:extLst>
          </p:cNvPr>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43900" cy="3584575"/>
          </a:xfrm>
          <a:prstGeom prst="rect">
            <a:avLst/>
          </a:prstGeom>
        </p:spPr>
        <p:txBody>
          <a:bodyPr/>
          <a:lstStyle>
            <a:lvl1pPr marL="0" indent="0">
              <a:buNone/>
              <a:defRPr sz="2600" b="0" i="0" baseline="0">
                <a:solidFill>
                  <a:schemeClr val="tx1"/>
                </a:solidFill>
                <a:latin typeface="+mn-lt"/>
                <a:ea typeface="Crimson Text" charset="0"/>
                <a:cs typeface="Crimson Text" charset="0"/>
              </a:defRPr>
            </a:lvl1pPr>
          </a:lstStyle>
          <a:p>
            <a:pPr lvl="0"/>
            <a:r>
              <a:rPr lang="sv-SE" dirty="0"/>
              <a:t>Klicka här för att lägga till en beskrivande text om din tabell/diagram/</a:t>
            </a:r>
            <a:r>
              <a:rPr lang="sv-SE" dirty="0" err="1"/>
              <a:t>SmartArt</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22574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Förklaring för grafik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förklara innehållet i skriven text. Det är underlättande att beskriva t ex förändringar över tid och liknande här.</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tabell/diagram! I den kan du också hänvisa till förklaringen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Platshållare för datum 1">
            <a:extLst>
              <a:ext uri="{FF2B5EF4-FFF2-40B4-BE49-F238E27FC236}">
                <a16:creationId xmlns:a16="http://schemas.microsoft.com/office/drawing/2014/main" id="{BF31A35C-13B8-4E28-ADEE-B965A471E660}"/>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2025-04-30</a:t>
            </a:fld>
            <a:endParaRPr lang="sv-SE"/>
          </a:p>
        </p:txBody>
      </p:sp>
      <p:sp>
        <p:nvSpPr>
          <p:cNvPr id="12" name="Platshållare för sidfot 2">
            <a:extLst>
              <a:ext uri="{FF2B5EF4-FFF2-40B4-BE49-F238E27FC236}">
                <a16:creationId xmlns:a16="http://schemas.microsoft.com/office/drawing/2014/main" id="{E190796F-953A-477B-809F-4EBED5FE3079}"/>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3">
            <a:extLst>
              <a:ext uri="{FF2B5EF4-FFF2-40B4-BE49-F238E27FC236}">
                <a16:creationId xmlns:a16="http://schemas.microsoft.com/office/drawing/2014/main" id="{5394F136-B5A2-490F-8322-7B2BBCC7A6B6}"/>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5864350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cess/fakta, 4 bild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Platshållare för text 10">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Platshållare för text 10">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Platshållare för text 10">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Platshållare för text 10">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51045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 uri="{C183D7F6-B498-43B3-948B-1728B52AA6E4}">
                <adec:decorative xmlns:adec="http://schemas.microsoft.com/office/drawing/2017/decorative" val="1"/>
              </a:ext>
            </a:extLst>
          </p:cNvPr>
          <p:cNvSpPr>
            <a:spLocks noGrp="1"/>
          </p:cNvSpPr>
          <p:nvPr>
            <p:ph type="pic" sz="quarter" idx="11" hasCustomPrompt="1"/>
          </p:nvPr>
        </p:nvSpPr>
        <p:spPr>
          <a:xfrm>
            <a:off x="70334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9" name="Rektangel 8">
            <a:extLst>
              <a:ext uri="{FF2B5EF4-FFF2-40B4-BE49-F238E27FC236}">
                <a16:creationId xmlns:a16="http://schemas.microsoft.com/office/drawing/2014/main" id="{619BEA3D-6D32-D94C-B0B6-1331272B59AE}"/>
              </a:ext>
            </a:extLst>
          </p:cNvPr>
          <p:cNvSpPr/>
          <p:nvPr userDrawn="1"/>
        </p:nvSpPr>
        <p:spPr>
          <a:xfrm>
            <a:off x="-2264735" y="24063"/>
            <a:ext cx="2160000" cy="67646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a:effectLst/>
                <a:latin typeface="Calibri" panose="020F0502020204030204" pitchFamily="34" charset="0"/>
                <a:ea typeface="Calibri" panose="020F0502020204030204" pitchFamily="34" charset="0"/>
                <a:cs typeface="Times New Roman" panose="02020603050405020304" pitchFamily="18" charset="0"/>
              </a:rPr>
              <a:t>Använd denna </a:t>
            </a:r>
            <a:r>
              <a:rPr lang="sv-SE" sz="1200" i="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a:effectLst/>
                <a:latin typeface="Calibri" panose="020F0502020204030204" pitchFamily="34" charset="0"/>
                <a:ea typeface="Calibri" panose="020F0502020204030204" pitchFamily="34" charset="0"/>
                <a:cs typeface="Times New Roman" panose="02020603050405020304" pitchFamily="18" charset="0"/>
              </a:rPr>
              <a:t> för att visa en process eller tidslinje etc. </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11" name="Platshållare för bild 9">
            <a:extLst>
              <a:ext uri="{FF2B5EF4-FFF2-40B4-BE49-F238E27FC236}">
                <a16:creationId xmlns:a16="http://schemas.microsoft.com/office/drawing/2014/main" id="{9CF74937-64E5-E64C-A0AC-6E0171C67DF1}"/>
              </a:ext>
              <a:ext uri="{C183D7F6-B498-43B3-948B-1728B52AA6E4}">
                <adec:decorative xmlns:adec="http://schemas.microsoft.com/office/drawing/2017/decorative" val="1"/>
              </a:ext>
            </a:extLst>
          </p:cNvPr>
          <p:cNvSpPr>
            <a:spLocks noGrp="1"/>
          </p:cNvSpPr>
          <p:nvPr>
            <p:ph type="pic" sz="quarter" idx="12" hasCustomPrompt="1"/>
          </p:nvPr>
        </p:nvSpPr>
        <p:spPr>
          <a:xfrm>
            <a:off x="363904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2" name="Platshållare för bild 9">
            <a:extLst>
              <a:ext uri="{FF2B5EF4-FFF2-40B4-BE49-F238E27FC236}">
                <a16:creationId xmlns:a16="http://schemas.microsoft.com/office/drawing/2014/main" id="{31DD97CD-9B3C-894B-AE89-9EA0B099CF10}"/>
              </a:ext>
              <a:ext uri="{C183D7F6-B498-43B3-948B-1728B52AA6E4}">
                <adec:decorative xmlns:adec="http://schemas.microsoft.com/office/drawing/2017/decorative" val="1"/>
              </a:ext>
            </a:extLst>
          </p:cNvPr>
          <p:cNvSpPr>
            <a:spLocks noGrp="1"/>
          </p:cNvSpPr>
          <p:nvPr>
            <p:ph type="pic" sz="quarter" idx="13" hasCustomPrompt="1"/>
          </p:nvPr>
        </p:nvSpPr>
        <p:spPr>
          <a:xfrm>
            <a:off x="657475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5" name="Platshållare för bild 9">
            <a:extLst>
              <a:ext uri="{FF2B5EF4-FFF2-40B4-BE49-F238E27FC236}">
                <a16:creationId xmlns:a16="http://schemas.microsoft.com/office/drawing/2014/main" id="{F78C33AD-EA3A-F448-BCEA-273D5E4211A4}"/>
              </a:ext>
              <a:ext uri="{C183D7F6-B498-43B3-948B-1728B52AA6E4}">
                <adec:decorative xmlns:adec="http://schemas.microsoft.com/office/drawing/2017/decorative" val="1"/>
              </a:ext>
            </a:extLst>
          </p:cNvPr>
          <p:cNvSpPr>
            <a:spLocks noGrp="1"/>
          </p:cNvSpPr>
          <p:nvPr>
            <p:ph type="pic" sz="quarter" idx="14" hasCustomPrompt="1"/>
          </p:nvPr>
        </p:nvSpPr>
        <p:spPr>
          <a:xfrm>
            <a:off x="951045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Tree>
    <p:extLst>
      <p:ext uri="{BB962C8B-B14F-4D97-AF65-F5344CB8AC3E}">
        <p14:creationId xmlns:p14="http://schemas.microsoft.com/office/powerpoint/2010/main" val="3936568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cess/fakta, 3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lägga till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20" name="Ellips 19">
            <a:extLst>
              <a:ext uri="{FF2B5EF4-FFF2-40B4-BE49-F238E27FC236}">
                <a16:creationId xmlns:a16="http://schemas.microsoft.com/office/drawing/2014/main" id="{783F9449-4842-0747-850D-F6E7563BC9CF}"/>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Ellips 21">
            <a:extLst>
              <a:ext uri="{FF2B5EF4-FFF2-40B4-BE49-F238E27FC236}">
                <a16:creationId xmlns:a16="http://schemas.microsoft.com/office/drawing/2014/main" id="{11AE12C2-0F74-E64A-A1FE-CBB388253819}"/>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Ellips 23">
            <a:extLst>
              <a:ext uri="{FF2B5EF4-FFF2-40B4-BE49-F238E27FC236}">
                <a16:creationId xmlns:a16="http://schemas.microsoft.com/office/drawing/2014/main" id="{8F08C173-EC43-134C-8989-CCCEDA7D6C76}"/>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Indikatorer 3 st</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innehåll 2">
            <a:extLst>
              <a:ext uri="{FF2B5EF4-FFF2-40B4-BE49-F238E27FC236}">
                <a16:creationId xmlns:a16="http://schemas.microsoft.com/office/drawing/2014/main" id="{2FC1F902-6221-8643-86BB-E4540CDB237C}"/>
              </a:ext>
              <a:ext uri="{C183D7F6-B498-43B3-948B-1728B52AA6E4}">
                <adec:decorative xmlns:adec="http://schemas.microsoft.com/office/drawing/2017/decorative" val="1"/>
              </a:ext>
            </a:extLst>
          </p:cNvPr>
          <p:cNvSpPr>
            <a:spLocks noGrp="1"/>
          </p:cNvSpPr>
          <p:nvPr>
            <p:ph sz="quarter" idx="17" hasCustomPrompt="1"/>
          </p:nvPr>
        </p:nvSpPr>
        <p:spPr>
          <a:xfrm>
            <a:off x="829437"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6" name="Platshållare för innehåll 2">
            <a:extLst>
              <a:ext uri="{FF2B5EF4-FFF2-40B4-BE49-F238E27FC236}">
                <a16:creationId xmlns:a16="http://schemas.microsoft.com/office/drawing/2014/main" id="{54602595-FB73-244D-88AD-6DA12F395CE2}"/>
              </a:ext>
              <a:ext uri="{C183D7F6-B498-43B3-948B-1728B52AA6E4}">
                <adec:decorative xmlns:adec="http://schemas.microsoft.com/office/drawing/2017/decorative" val="1"/>
              </a:ext>
            </a:extLst>
          </p:cNvPr>
          <p:cNvSpPr>
            <a:spLocks noGrp="1"/>
          </p:cNvSpPr>
          <p:nvPr>
            <p:ph sz="quarter" idx="18" hasCustomPrompt="1"/>
          </p:nvPr>
        </p:nvSpPr>
        <p:spPr>
          <a:xfrm>
            <a:off x="3781185"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7" name="Platshållare för innehåll 2">
            <a:extLst>
              <a:ext uri="{FF2B5EF4-FFF2-40B4-BE49-F238E27FC236}">
                <a16:creationId xmlns:a16="http://schemas.microsoft.com/office/drawing/2014/main" id="{04956AE5-5653-D643-938B-282248AEA29D}"/>
              </a:ext>
              <a:ext uri="{C183D7F6-B498-43B3-948B-1728B52AA6E4}">
                <adec:decorative xmlns:adec="http://schemas.microsoft.com/office/drawing/2017/decorative" val="1"/>
              </a:ext>
            </a:extLst>
          </p:cNvPr>
          <p:cNvSpPr>
            <a:spLocks noGrp="1"/>
          </p:cNvSpPr>
          <p:nvPr>
            <p:ph sz="quarter" idx="19" hasCustomPrompt="1"/>
          </p:nvPr>
        </p:nvSpPr>
        <p:spPr>
          <a:xfrm>
            <a:off x="6732933"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260208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cess/fakta, 4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6219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609475"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text4">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48730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dirty="0">
                <a:effectLst/>
                <a:latin typeface="Calibri" panose="020F0502020204030204" pitchFamily="34" charset="0"/>
                <a:ea typeface="Calibri" panose="020F0502020204030204" pitchFamily="34" charset="0"/>
                <a:cs typeface="Times New Roman" panose="02020603050405020304" pitchFamily="18" charset="0"/>
              </a:rPr>
              <a:t>Indikatorer 4 st.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26" name="Ellips 25">
            <a:extLst>
              <a:ext uri="{FF2B5EF4-FFF2-40B4-BE49-F238E27FC236}">
                <a16:creationId xmlns:a16="http://schemas.microsoft.com/office/drawing/2014/main" id="{B6C66DDC-074B-3E43-9B53-581C7A765E2D}"/>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Ellips 26">
            <a:extLst>
              <a:ext uri="{FF2B5EF4-FFF2-40B4-BE49-F238E27FC236}">
                <a16:creationId xmlns:a16="http://schemas.microsoft.com/office/drawing/2014/main" id="{7E335237-3B2D-7040-AF98-84F2E147953A}"/>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D1BB11B8-B1BE-F743-9DFB-5FE751FA997C}"/>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Platshållare för innehåll 2">
            <a:extLst>
              <a:ext uri="{FF2B5EF4-FFF2-40B4-BE49-F238E27FC236}">
                <a16:creationId xmlns:a16="http://schemas.microsoft.com/office/drawing/2014/main" id="{1BAA90BB-DE94-624A-A524-34BD0D334A27}"/>
              </a:ext>
              <a:ext uri="{C183D7F6-B498-43B3-948B-1728B52AA6E4}">
                <adec:decorative xmlns:adec="http://schemas.microsoft.com/office/drawing/2017/decorative" val="1"/>
              </a:ext>
            </a:extLst>
          </p:cNvPr>
          <p:cNvSpPr>
            <a:spLocks noGrp="1"/>
          </p:cNvSpPr>
          <p:nvPr>
            <p:ph sz="quarter" idx="18" hasCustomPrompt="1"/>
          </p:nvPr>
        </p:nvSpPr>
        <p:spPr>
          <a:xfrm>
            <a:off x="829437"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0" name="Platshållare för innehåll 2">
            <a:extLst>
              <a:ext uri="{FF2B5EF4-FFF2-40B4-BE49-F238E27FC236}">
                <a16:creationId xmlns:a16="http://schemas.microsoft.com/office/drawing/2014/main" id="{C6CEF8E7-0B11-504D-8578-A1D8042B5F9D}"/>
              </a:ext>
              <a:ext uri="{C183D7F6-B498-43B3-948B-1728B52AA6E4}">
                <adec:decorative xmlns:adec="http://schemas.microsoft.com/office/drawing/2017/decorative" val="1"/>
              </a:ext>
            </a:extLst>
          </p:cNvPr>
          <p:cNvSpPr>
            <a:spLocks noGrp="1"/>
          </p:cNvSpPr>
          <p:nvPr>
            <p:ph sz="quarter" idx="19" hasCustomPrompt="1"/>
          </p:nvPr>
        </p:nvSpPr>
        <p:spPr>
          <a:xfrm>
            <a:off x="3781185"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1" name="Platshållare för innehåll 2">
            <a:extLst>
              <a:ext uri="{FF2B5EF4-FFF2-40B4-BE49-F238E27FC236}">
                <a16:creationId xmlns:a16="http://schemas.microsoft.com/office/drawing/2014/main" id="{ADB6D10A-4CF1-6943-9420-C27056751E23}"/>
              </a:ext>
              <a:ext uri="{C183D7F6-B498-43B3-948B-1728B52AA6E4}">
                <adec:decorative xmlns:adec="http://schemas.microsoft.com/office/drawing/2017/decorative" val="1"/>
              </a:ext>
            </a:extLst>
          </p:cNvPr>
          <p:cNvSpPr>
            <a:spLocks noGrp="1"/>
          </p:cNvSpPr>
          <p:nvPr>
            <p:ph sz="quarter" idx="20" hasCustomPrompt="1"/>
          </p:nvPr>
        </p:nvSpPr>
        <p:spPr>
          <a:xfrm>
            <a:off x="6732933"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2" name="Ellips 31">
            <a:extLst>
              <a:ext uri="{FF2B5EF4-FFF2-40B4-BE49-F238E27FC236}">
                <a16:creationId xmlns:a16="http://schemas.microsoft.com/office/drawing/2014/main" id="{EB4CC0BB-0963-9C4C-9474-7CE4BD13B610}"/>
              </a:ext>
              <a:ext uri="{C183D7F6-B498-43B3-948B-1728B52AA6E4}">
                <adec:decorative xmlns:adec="http://schemas.microsoft.com/office/drawing/2017/decorative" val="1"/>
              </a:ext>
            </a:extLst>
          </p:cNvPr>
          <p:cNvSpPr/>
          <p:nvPr userDrawn="1"/>
        </p:nvSpPr>
        <p:spPr>
          <a:xfrm>
            <a:off x="9741602"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Platshållare för innehåll 2">
            <a:extLst>
              <a:ext uri="{FF2B5EF4-FFF2-40B4-BE49-F238E27FC236}">
                <a16:creationId xmlns:a16="http://schemas.microsoft.com/office/drawing/2014/main" id="{06F92F55-9A76-8C4C-87A0-9D9E35D06394}"/>
              </a:ext>
              <a:ext uri="{C183D7F6-B498-43B3-948B-1728B52AA6E4}">
                <adec:decorative xmlns:adec="http://schemas.microsoft.com/office/drawing/2017/decorative" val="1"/>
              </a:ext>
            </a:extLst>
          </p:cNvPr>
          <p:cNvSpPr>
            <a:spLocks noGrp="1"/>
          </p:cNvSpPr>
          <p:nvPr>
            <p:ph sz="quarter" idx="21" hasCustomPrompt="1"/>
          </p:nvPr>
        </p:nvSpPr>
        <p:spPr>
          <a:xfrm>
            <a:off x="9620512"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4094922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akta, med innehåll och ikon rosa">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10889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akta, med innehåll och ikon grö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tx2"/>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658237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akta, med innehåll och ikon bru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3"/>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317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akta, med innehåll och ikon gul">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4"/>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5425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Rubrik, innehåll,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2542681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vslutning med rubrik, innehåll och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04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2475295"/>
            <a:ext cx="5040000" cy="1221612"/>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0" y="4114801"/>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Lst>
          </p:cNvPr>
          <p:cNvSpPr>
            <a:spLocks noGrp="1"/>
          </p:cNvSpPr>
          <p:nvPr>
            <p:ph type="pic" sz="quarter" idx="11" hasCustomPrompt="1"/>
          </p:nvPr>
        </p:nvSpPr>
        <p:spPr>
          <a:xfrm>
            <a:off x="6141869" y="542416"/>
            <a:ext cx="5596108" cy="5087370"/>
          </a:xfrm>
          <a:prstGeom prst="rect">
            <a:avLst/>
          </a:prstGeom>
        </p:spPr>
        <p:txBody>
          <a:bodyPr/>
          <a:lstStyle>
            <a:lvl1pPr marL="0" indent="0" algn="l">
              <a:buNone/>
              <a:defRPr>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instruktioner">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7789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 färgad. </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B5E329A-288B-4E4A-804F-5AF6E7E9C062}"/>
              </a:ext>
            </a:extLst>
          </p:cNvPr>
          <p:cNvSpPr>
            <a:spLocks noGrp="1"/>
          </p:cNvSpPr>
          <p:nvPr>
            <p:ph type="dt" sz="half" idx="12"/>
          </p:nvPr>
        </p:nvSpPr>
        <p:spPr>
          <a:xfrm>
            <a:off x="703263" y="6340474"/>
            <a:ext cx="2743200" cy="365125"/>
          </a:xfrm>
        </p:spPr>
        <p:txBody>
          <a:bodyPr/>
          <a:lstStyle>
            <a:lvl1pPr>
              <a:defRPr>
                <a:solidFill>
                  <a:schemeClr val="bg1"/>
                </a:solidFill>
              </a:defRPr>
            </a:lvl1pPr>
          </a:lstStyle>
          <a:p>
            <a:fld id="{2CE9C3A2-0C60-5640-9BA9-C042DC6B8910}" type="datetime1">
              <a:rPr lang="sv-SE" smtClean="0"/>
              <a:t>2025-04-30</a:t>
            </a:fld>
            <a:endParaRPr lang="sv-SE"/>
          </a:p>
        </p:txBody>
      </p:sp>
      <p:sp>
        <p:nvSpPr>
          <p:cNvPr id="3" name="Platshållare för sidfot 2">
            <a:extLst>
              <a:ext uri="{FF2B5EF4-FFF2-40B4-BE49-F238E27FC236}">
                <a16:creationId xmlns:a16="http://schemas.microsoft.com/office/drawing/2014/main" id="{812E7021-04D3-C246-B467-E217C4FDBB2C}"/>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08DE9E9C-D87B-4C4F-9F43-4E9F45162A4F}"/>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5346254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tartsida">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err="1"/>
              <a:t>Digg</a:t>
            </a:r>
            <a:r>
              <a:rPr lang="sv-SE" dirty="0"/>
              <a:t> – Myndigheten för digital förvaltning</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descr="DIGG - Myndigheten för digital förvaltning">
            <a:extLst>
              <a:ext uri="{FF2B5EF4-FFF2-40B4-BE49-F238E27FC236}">
                <a16:creationId xmlns:a16="http://schemas.microsoft.com/office/drawing/2014/main" id="{7BD44351-8139-3D40-B4EC-500847771950}"/>
              </a:ext>
            </a:extLst>
          </p:cNvPr>
          <p:cNvPicPr>
            <a:picLocks noChangeAspect="1"/>
          </p:cNvPicPr>
          <p:nvPr userDrawn="1"/>
        </p:nvPicPr>
        <p:blipFill>
          <a:blip r:embed="rId2"/>
          <a:srcRect/>
          <a:stretch/>
        </p:blipFill>
        <p:spPr>
          <a:xfrm>
            <a:off x="1417976" y="2515548"/>
            <a:ext cx="9551509" cy="1771551"/>
          </a:xfrm>
          <a:prstGeom prst="rect">
            <a:avLst/>
          </a:prstGeom>
        </p:spPr>
      </p:pic>
    </p:spTree>
    <p:extLst>
      <p:ext uri="{BB962C8B-B14F-4D97-AF65-F5344CB8AC3E}">
        <p14:creationId xmlns:p14="http://schemas.microsoft.com/office/powerpoint/2010/main" val="31786455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el/kapitelsida">
    <p:bg>
      <p:bgPr>
        <a:solidFill>
          <a:schemeClr val="accent1"/>
        </a:solidFill>
        <a:effectLst/>
      </p:bgPr>
    </p:bg>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3B7E6742-EE7D-5642-A1D2-BCA01AF2887D}"/>
              </a:ext>
              <a:ext uri="{C183D7F6-B498-43B3-948B-1728B52AA6E4}">
                <adec:decorative xmlns:adec="http://schemas.microsoft.com/office/drawing/2017/decorative" val="1"/>
              </a:ext>
            </a:extLst>
          </p:cNvPr>
          <p:cNvSpPr/>
          <p:nvPr userDrawn="1"/>
        </p:nvSpPr>
        <p:spPr>
          <a:xfrm>
            <a:off x="-2264735" y="24063"/>
            <a:ext cx="2160000" cy="67640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Titelsida/Kapitelsida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Denna sida använder du för att dela upp innehållet i kapitel.</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ubrik 1"/>
          <p:cNvSpPr>
            <a:spLocks noGrp="1"/>
          </p:cNvSpPr>
          <p:nvPr>
            <p:ph type="title" hasCustomPrompt="1"/>
          </p:nvPr>
        </p:nvSpPr>
        <p:spPr>
          <a:xfrm>
            <a:off x="691149" y="2185988"/>
            <a:ext cx="10838864" cy="927752"/>
          </a:xfrm>
          <a:prstGeom prst="rect">
            <a:avLst/>
          </a:prstGeom>
          <a:noFill/>
        </p:spPr>
        <p:txBody>
          <a:bodyPr anchor="b"/>
          <a:lstStyle>
            <a:lvl1pPr>
              <a:defRPr sz="6000" b="0" i="0" baseline="0">
                <a:solidFill>
                  <a:schemeClr val="bg1"/>
                </a:solidFill>
                <a:latin typeface="+mj-lt"/>
                <a:ea typeface="Ubuntu Light" charset="0"/>
                <a:cs typeface="Ubuntu Light" charset="0"/>
              </a:defRPr>
            </a:lvl1pPr>
          </a:lstStyle>
          <a:p>
            <a:r>
              <a:rPr lang="sv-SE" dirty="0"/>
              <a:t>Klicka här för att ange en rubrik</a:t>
            </a:r>
          </a:p>
        </p:txBody>
      </p:sp>
      <p:sp>
        <p:nvSpPr>
          <p:cNvPr id="16" name="Platshållare för text 11"/>
          <p:cNvSpPr>
            <a:spLocks noGrp="1"/>
          </p:cNvSpPr>
          <p:nvPr>
            <p:ph type="body" sz="quarter" idx="11" hasCustomPrompt="1"/>
          </p:nvPr>
        </p:nvSpPr>
        <p:spPr>
          <a:xfrm>
            <a:off x="691149" y="3224084"/>
            <a:ext cx="10324514" cy="559581"/>
          </a:xfrm>
          <a:prstGeom prst="rect">
            <a:avLst/>
          </a:prstGeom>
        </p:spPr>
        <p:txBody>
          <a:bodyPr/>
          <a:lstStyle>
            <a:lvl1pPr marL="0" indent="0">
              <a:buNone/>
              <a:defRPr sz="2400" b="0" i="0" baseline="0">
                <a:solidFill>
                  <a:schemeClr val="bg1"/>
                </a:solidFill>
                <a:latin typeface="+mj-lt"/>
                <a:ea typeface="Ubuntu Light" charset="0"/>
                <a:cs typeface="Ubuntu Light" charset="0"/>
              </a:defRPr>
            </a:lvl1pPr>
          </a:lstStyle>
          <a:p>
            <a:pPr lvl="0"/>
            <a:r>
              <a:rPr lang="sv-SE" dirty="0"/>
              <a:t>Klicka här för att lägga till en underrubrik</a:t>
            </a:r>
          </a:p>
        </p:txBody>
      </p:sp>
      <p:pic>
        <p:nvPicPr>
          <p:cNvPr id="9" name="Bildobjekt 8">
            <a:extLst>
              <a:ext uri="{FF2B5EF4-FFF2-40B4-BE49-F238E27FC236}">
                <a16:creationId xmlns:a16="http://schemas.microsoft.com/office/drawing/2014/main" id="{BCBF4BBD-9512-DD43-B020-8FF2736FAB1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pic>
        <p:nvPicPr>
          <p:cNvPr id="12" name="Bildobjekt 11">
            <a:extLst>
              <a:ext uri="{FF2B5EF4-FFF2-40B4-BE49-F238E27FC236}">
                <a16:creationId xmlns:a16="http://schemas.microsoft.com/office/drawing/2014/main" id="{52D22AF0-7F67-864A-A68C-341017C64110}"/>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8282843" y="4569841"/>
            <a:ext cx="3455134" cy="1964309"/>
          </a:xfrm>
          <a:prstGeom prst="rect">
            <a:avLst/>
          </a:prstGeom>
        </p:spPr>
      </p:pic>
      <p:sp>
        <p:nvSpPr>
          <p:cNvPr id="2" name="Platshållare för datum 1">
            <a:extLst>
              <a:ext uri="{FF2B5EF4-FFF2-40B4-BE49-F238E27FC236}">
                <a16:creationId xmlns:a16="http://schemas.microsoft.com/office/drawing/2014/main" id="{9666375A-B25C-1845-9ABD-E2DCC961D45E}"/>
              </a:ext>
            </a:extLst>
          </p:cNvPr>
          <p:cNvSpPr>
            <a:spLocks noGrp="1"/>
          </p:cNvSpPr>
          <p:nvPr>
            <p:ph type="dt" sz="half" idx="12"/>
          </p:nvPr>
        </p:nvSpPr>
        <p:spPr/>
        <p:txBody>
          <a:bodyPr/>
          <a:lstStyle>
            <a:lvl1pPr>
              <a:defRPr>
                <a:solidFill>
                  <a:schemeClr val="bg1"/>
                </a:solidFill>
              </a:defRPr>
            </a:lvl1pPr>
          </a:lstStyle>
          <a:p>
            <a:fld id="{74CEAD8C-E20B-4E44-9737-E7D092BD256C}" type="datetime1">
              <a:rPr lang="sv-SE" smtClean="0"/>
              <a:t>2025-04-30</a:t>
            </a:fld>
            <a:endParaRPr lang="sv-SE" dirty="0"/>
          </a:p>
        </p:txBody>
      </p:sp>
      <p:sp>
        <p:nvSpPr>
          <p:cNvPr id="3" name="Platshållare för sidfot 2">
            <a:extLst>
              <a:ext uri="{FF2B5EF4-FFF2-40B4-BE49-F238E27FC236}">
                <a16:creationId xmlns:a16="http://schemas.microsoft.com/office/drawing/2014/main" id="{D8F800AF-2FF1-9A49-BCA0-87DB1A36271D}"/>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83AB9DFB-41E3-FA4C-8D5D-8113CED8C280}"/>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24705888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Rubrik, innehåll,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8587982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ubrik, innehåll, bild med pixlar">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4" name="Bildobjekt 3">
            <a:extLst>
              <a:ext uri="{FF2B5EF4-FFF2-40B4-BE49-F238E27FC236}">
                <a16:creationId xmlns:a16="http://schemas.microsoft.com/office/drawing/2014/main" id="{83FCF9BF-16C7-F943-861C-FC1B7DE004B2}"/>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6578"/>
          <a:stretch/>
        </p:blipFill>
        <p:spPr>
          <a:xfrm>
            <a:off x="5183566" y="5307601"/>
            <a:ext cx="1159288" cy="1156211"/>
          </a:xfrm>
          <a:prstGeom prst="rect">
            <a:avLst/>
          </a:prstGeom>
        </p:spPr>
      </p:pic>
      <p:pic>
        <p:nvPicPr>
          <p:cNvPr id="13" name="Bildobjekt 12">
            <a:extLst>
              <a:ext uri="{FF2B5EF4-FFF2-40B4-BE49-F238E27FC236}">
                <a16:creationId xmlns:a16="http://schemas.microsoft.com/office/drawing/2014/main" id="{274CAF80-AFC1-254E-BEA5-4EC13C69DFB4}"/>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49552" y="300404"/>
            <a:ext cx="1152663" cy="1152663"/>
          </a:xfrm>
          <a:prstGeom prst="rect">
            <a:avLst/>
          </a:prstGeom>
        </p:spPr>
      </p:pic>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41985394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ubrik, innehåll, bild med fär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2" name="Rektangel 1">
            <a:extLst>
              <a:ext uri="{FF2B5EF4-FFF2-40B4-BE49-F238E27FC236}">
                <a16:creationId xmlns:a16="http://schemas.microsoft.com/office/drawing/2014/main" id="{854C6870-8471-7F4A-9698-04B60F8EF9A9}"/>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9" name="Bildobjekt 8">
            <a:extLst>
              <a:ext uri="{FF2B5EF4-FFF2-40B4-BE49-F238E27FC236}">
                <a16:creationId xmlns:a16="http://schemas.microsoft.com/office/drawing/2014/main" id="{5EF4A6DB-743B-5F4D-88F2-D68291C49BA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Rektangel 10">
            <a:extLst>
              <a:ext uri="{FF2B5EF4-FFF2-40B4-BE49-F238E27FC236}">
                <a16:creationId xmlns:a16="http://schemas.microsoft.com/office/drawing/2014/main" id="{D18DE441-0BC9-0249-80ED-89C5A14BFFEC}"/>
              </a:ext>
              <a:ext uri="{C183D7F6-B498-43B3-948B-1728B52AA6E4}">
                <adec:decorative xmlns:adec="http://schemas.microsoft.com/office/drawing/2017/decorative" val="1"/>
              </a:ext>
            </a:extLst>
          </p:cNvPr>
          <p:cNvSpPr/>
          <p:nvPr userDrawn="1"/>
        </p:nvSpPr>
        <p:spPr>
          <a:xfrm>
            <a:off x="-2264735" y="24063"/>
            <a:ext cx="2160000" cy="1569469"/>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m färg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latshållare för datum 1">
            <a:extLst>
              <a:ext uri="{FF2B5EF4-FFF2-40B4-BE49-F238E27FC236}">
                <a16:creationId xmlns:a16="http://schemas.microsoft.com/office/drawing/2014/main" id="{42A8DE04-BE6E-4677-8F78-B354D1E46BF5}"/>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13" name="Platshållare för sidfot 2">
            <a:extLst>
              <a:ext uri="{FF2B5EF4-FFF2-40B4-BE49-F238E27FC236}">
                <a16:creationId xmlns:a16="http://schemas.microsoft.com/office/drawing/2014/main" id="{70477CC3-194F-4EE3-ADDE-7D552884A881}"/>
              </a:ext>
            </a:extLst>
          </p:cNvPr>
          <p:cNvSpPr>
            <a:spLocks noGrp="1"/>
          </p:cNvSpPr>
          <p:nvPr>
            <p:ph type="ftr" sz="quarter" idx="13"/>
          </p:nvPr>
        </p:nvSpPr>
        <p:spPr>
          <a:xfrm>
            <a:off x="4038600" y="6340475"/>
            <a:ext cx="4114800" cy="365125"/>
          </a:xfrm>
        </p:spPr>
        <p:txBody>
          <a:bodyPr/>
          <a:lstStyle/>
          <a:p>
            <a:endParaRPr lang="sv-SE"/>
          </a:p>
        </p:txBody>
      </p:sp>
      <p:sp>
        <p:nvSpPr>
          <p:cNvPr id="14" name="Platshållare för bildnummer 4">
            <a:extLst>
              <a:ext uri="{FF2B5EF4-FFF2-40B4-BE49-F238E27FC236}">
                <a16:creationId xmlns:a16="http://schemas.microsoft.com/office/drawing/2014/main" id="{CEF44119-EE3D-448C-A72B-DBACDF3C6F28}"/>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2341442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ubrik, innehåll standard">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latshållare för datum 1">
            <a:extLst>
              <a:ext uri="{FF2B5EF4-FFF2-40B4-BE49-F238E27FC236}">
                <a16:creationId xmlns:a16="http://schemas.microsoft.com/office/drawing/2014/main" id="{58A38A64-9FB7-4DAA-B267-3BCC283B49B3}"/>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12" name="Platshållare för sidfot 2">
            <a:extLst>
              <a:ext uri="{FF2B5EF4-FFF2-40B4-BE49-F238E27FC236}">
                <a16:creationId xmlns:a16="http://schemas.microsoft.com/office/drawing/2014/main" id="{8F2D75C6-57D8-4F78-9D97-63D6AEFBAA2B}"/>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4">
            <a:extLst>
              <a:ext uri="{FF2B5EF4-FFF2-40B4-BE49-F238E27FC236}">
                <a16:creationId xmlns:a16="http://schemas.microsoft.com/office/drawing/2014/main" id="{4BF11BBB-03B4-4175-9EBE-A6CCD8C866BE}"/>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220503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ubrik, innehåll ros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703340"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7" name="Platshållare för text 10"/>
          <p:cNvSpPr>
            <a:spLocks noGrp="1"/>
          </p:cNvSpPr>
          <p:nvPr>
            <p:ph type="body" sz="quarter" idx="10" hasCustomPrompt="1"/>
          </p:nvPr>
        </p:nvSpPr>
        <p:spPr>
          <a:xfrm>
            <a:off x="703261"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86DBE4B4-3AF3-D544-8903-B08DFE99881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8" name="Rektangel 7">
            <a:extLst>
              <a:ext uri="{FF2B5EF4-FFF2-40B4-BE49-F238E27FC236}">
                <a16:creationId xmlns:a16="http://schemas.microsoft.com/office/drawing/2014/main" id="{2B5B9CD5-A7CD-4C42-9E89-E5ECA77F87D4}"/>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0A4CB6E6-4093-4F22-B60D-4FF2B8311DFB}"/>
              </a:ext>
            </a:extLst>
          </p:cNvPr>
          <p:cNvSpPr>
            <a:spLocks noGrp="1"/>
          </p:cNvSpPr>
          <p:nvPr>
            <p:ph type="dt" sz="half" idx="12"/>
          </p:nvPr>
        </p:nvSpPr>
        <p:spPr>
          <a:xfrm>
            <a:off x="703263" y="6340475"/>
            <a:ext cx="2743200" cy="365125"/>
          </a:xfrm>
        </p:spPr>
        <p:txBody>
          <a:bodyPr/>
          <a:lstStyle>
            <a:lvl1pPr>
              <a:defRPr>
                <a:solidFill>
                  <a:schemeClr val="bg1"/>
                </a:solidFill>
              </a:defRPr>
            </a:lvl1pPr>
          </a:lstStyle>
          <a:p>
            <a:fld id="{34C66A07-0C1B-7E44-8A84-D73B04008641}" type="datetime1">
              <a:rPr lang="sv-SE" smtClean="0"/>
              <a:pPr/>
              <a:t>2025-04-30</a:t>
            </a:fld>
            <a:endParaRPr lang="sv-SE" dirty="0"/>
          </a:p>
        </p:txBody>
      </p:sp>
      <p:sp>
        <p:nvSpPr>
          <p:cNvPr id="10" name="Platshållare för sidfot 2">
            <a:extLst>
              <a:ext uri="{FF2B5EF4-FFF2-40B4-BE49-F238E27FC236}">
                <a16:creationId xmlns:a16="http://schemas.microsoft.com/office/drawing/2014/main" id="{301BD519-EDB0-4314-923D-19F0131FCAC8}"/>
              </a:ext>
            </a:extLst>
          </p:cNvPr>
          <p:cNvSpPr>
            <a:spLocks noGrp="1"/>
          </p:cNvSpPr>
          <p:nvPr>
            <p:ph type="ftr" sz="quarter" idx="13"/>
          </p:nvPr>
        </p:nvSpPr>
        <p:spPr>
          <a:xfrm>
            <a:off x="4038600" y="6340475"/>
            <a:ext cx="4114800" cy="365125"/>
          </a:xfrm>
        </p:spPr>
        <p:txBody>
          <a:bodyPr/>
          <a:lstStyle>
            <a:lvl1pPr>
              <a:defRPr>
                <a:solidFill>
                  <a:schemeClr val="bg1"/>
                </a:solidFill>
              </a:defRPr>
            </a:lvl1pPr>
          </a:lstStyle>
          <a:p>
            <a:endParaRPr lang="sv-SE" dirty="0"/>
          </a:p>
        </p:txBody>
      </p:sp>
      <p:sp>
        <p:nvSpPr>
          <p:cNvPr id="11" name="Platshållare för bildnummer 4">
            <a:extLst>
              <a:ext uri="{FF2B5EF4-FFF2-40B4-BE49-F238E27FC236}">
                <a16:creationId xmlns:a16="http://schemas.microsoft.com/office/drawing/2014/main" id="{664B136B-4BCE-48A6-B93C-87DFD60024EF}"/>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42394973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Rubrik, innehåll grön">
    <p:bg>
      <p:bgPr>
        <a:solidFill>
          <a:schemeClr val="tx2"/>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34BC9CF7-7650-1C4F-9E3C-08DF91AF1F8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EC54D08E-BB6B-2343-A8EE-16DD22F3529D}"/>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7684FB4C-B14F-EA4F-B61A-9699D21210D3}"/>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0660B0CB-96A7-9341-B78D-F749F3BE3308}" type="datetime1">
              <a:rPr lang="sv-SE" smtClean="0"/>
              <a:t>2025-04-30</a:t>
            </a:fld>
            <a:endParaRPr lang="sv-SE"/>
          </a:p>
        </p:txBody>
      </p:sp>
      <p:sp>
        <p:nvSpPr>
          <p:cNvPr id="3" name="Platshållare för sidfot 2">
            <a:extLst>
              <a:ext uri="{FF2B5EF4-FFF2-40B4-BE49-F238E27FC236}">
                <a16:creationId xmlns:a16="http://schemas.microsoft.com/office/drawing/2014/main" id="{F31498BE-F0C2-414E-BDD1-7C00CCE6645D}"/>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E3F7AE20-4FA8-E041-B9EC-3C46FC7CFC15}"/>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34042979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Rubrik, innehåll brun">
    <p:bg>
      <p:bgPr>
        <a:solidFill>
          <a:schemeClr val="accent3"/>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4763ABE8-48C5-A242-8A81-E87B3450EEE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55DA598F-0227-FC44-AE2D-5015E582BA9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7528013-DD7D-864D-BF7C-C6B6438213CC}"/>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3E29E930-BC2F-5E4F-96DA-D7CC62B18804}" type="datetime1">
              <a:rPr lang="sv-SE" smtClean="0"/>
              <a:t>2025-04-30</a:t>
            </a:fld>
            <a:endParaRPr lang="sv-SE"/>
          </a:p>
        </p:txBody>
      </p:sp>
      <p:sp>
        <p:nvSpPr>
          <p:cNvPr id="3" name="Platshållare för sidfot 2">
            <a:extLst>
              <a:ext uri="{FF2B5EF4-FFF2-40B4-BE49-F238E27FC236}">
                <a16:creationId xmlns:a16="http://schemas.microsoft.com/office/drawing/2014/main" id="{4580B0F6-F083-6D43-89F2-01DE80EBE19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B7EAA196-8779-BC4E-9F24-0617D790340F}"/>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68465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ubrik, innehåll, bild med pixlar">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4" name="Bildobjekt 3">
            <a:extLst>
              <a:ext uri="{FF2B5EF4-FFF2-40B4-BE49-F238E27FC236}">
                <a16:creationId xmlns:a16="http://schemas.microsoft.com/office/drawing/2014/main" id="{83FCF9BF-16C7-F943-861C-FC1B7DE004B2}"/>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6578"/>
          <a:stretch/>
        </p:blipFill>
        <p:spPr>
          <a:xfrm>
            <a:off x="5183566" y="5307601"/>
            <a:ext cx="1159288" cy="1156211"/>
          </a:xfrm>
          <a:prstGeom prst="rect">
            <a:avLst/>
          </a:prstGeom>
        </p:spPr>
      </p:pic>
      <p:pic>
        <p:nvPicPr>
          <p:cNvPr id="13" name="Bildobjekt 12">
            <a:extLst>
              <a:ext uri="{FF2B5EF4-FFF2-40B4-BE49-F238E27FC236}">
                <a16:creationId xmlns:a16="http://schemas.microsoft.com/office/drawing/2014/main" id="{274CAF80-AFC1-254E-BEA5-4EC13C69DFB4}"/>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49552" y="300404"/>
            <a:ext cx="1152663" cy="1152663"/>
          </a:xfrm>
          <a:prstGeom prst="rect">
            <a:avLst/>
          </a:prstGeom>
        </p:spPr>
      </p:pic>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505267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Rubrik, innehåll gul">
    <p:bg>
      <p:bgPr>
        <a:solidFill>
          <a:schemeClr val="accent4"/>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01367407-8A0E-9D49-BC42-593FDE79C69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DC55A8D7-5C98-3544-BAA4-D0004EEE3D5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72E48F7-4BF1-1247-9023-08EA3D980318}"/>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F6F7B652-7825-694B-B6CA-0CA17095C8C5}" type="datetime1">
              <a:rPr lang="sv-SE" smtClean="0"/>
              <a:t>2025-04-30</a:t>
            </a:fld>
            <a:endParaRPr lang="sv-SE"/>
          </a:p>
        </p:txBody>
      </p:sp>
      <p:sp>
        <p:nvSpPr>
          <p:cNvPr id="3" name="Platshållare för sidfot 2">
            <a:extLst>
              <a:ext uri="{FF2B5EF4-FFF2-40B4-BE49-F238E27FC236}">
                <a16:creationId xmlns:a16="http://schemas.microsoft.com/office/drawing/2014/main" id="{621182FB-1179-7A45-87F5-BBB1C2BA88A9}"/>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9BD686C0-F84D-AE48-B620-601B5CEB5439}"/>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144532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Kapitelsida med helbild">
    <p:bg>
      <p:bgPr>
        <a:solidFill>
          <a:schemeClr val="bg1"/>
        </a:solidFill>
        <a:effectLst/>
      </p:bgPr>
    </p:bg>
    <p:spTree>
      <p:nvGrpSpPr>
        <p:cNvPr id="1" name=""/>
        <p:cNvGrpSpPr/>
        <p:nvPr/>
      </p:nvGrpSpPr>
      <p:grpSpPr>
        <a:xfrm>
          <a:off x="0" y="0"/>
          <a:ext cx="0" cy="0"/>
          <a:chOff x="0" y="0"/>
          <a:chExt cx="0" cy="0"/>
        </a:xfrm>
      </p:grpSpPr>
      <p:sp>
        <p:nvSpPr>
          <p:cNvPr id="6" name="bild">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lgn="l">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sp>
        <p:nvSpPr>
          <p:cNvPr id="20" name="toning">
            <a:extLst>
              <a:ext uri="{FF2B5EF4-FFF2-40B4-BE49-F238E27FC236}">
                <a16:creationId xmlns:a16="http://schemas.microsoft.com/office/drawing/2014/main" id="{B3EB4783-0114-6648-A338-8833091BCB40}"/>
              </a:ext>
              <a:ext uri="{C183D7F6-B498-43B3-948B-1728B52AA6E4}">
                <adec:decorative xmlns:adec="http://schemas.microsoft.com/office/drawing/2017/decorative" val="1"/>
              </a:ext>
            </a:extLst>
          </p:cNvPr>
          <p:cNvSpPr>
            <a:spLocks noGrp="1"/>
          </p:cNvSpPr>
          <p:nvPr>
            <p:ph type="body" sz="quarter" idx="14"/>
          </p:nvPr>
        </p:nvSpPr>
        <p:spPr>
          <a:xfrm>
            <a:off x="0" y="1293257"/>
            <a:ext cx="12192000" cy="5558394"/>
          </a:xfrm>
          <a:gradFill>
            <a:gsLst>
              <a:gs pos="11000">
                <a:srgbClr val="000000">
                  <a:alpha val="0"/>
                </a:srgbClr>
              </a:gs>
              <a:gs pos="94000">
                <a:srgbClr val="000000">
                  <a:alpha val="74136"/>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oAutofit/>
          </a:bodyPr>
          <a:lstStyle>
            <a:lvl1pPr marL="0" indent="0" algn="l">
              <a:buFont typeface="+mj-lt"/>
              <a:buNone/>
              <a:defRPr lang="sv-SE" baseline="0" smtClean="0">
                <a:solidFill>
                  <a:schemeClr val="bg1">
                    <a:alpha val="0"/>
                  </a:schemeClr>
                </a:solidFill>
              </a:defRPr>
            </a:lvl1pPr>
            <a:lvl2pPr>
              <a:defRPr lang="sv-SE" smtClean="0">
                <a:solidFill>
                  <a:schemeClr val="lt1"/>
                </a:solidFill>
              </a:defRPr>
            </a:lvl2pPr>
            <a:lvl3pPr>
              <a:defRPr lang="sv-SE" smtClean="0">
                <a:solidFill>
                  <a:schemeClr val="lt1"/>
                </a:solidFill>
              </a:defRPr>
            </a:lvl3pPr>
            <a:lvl4pPr>
              <a:defRPr lang="sv-SE" smtClean="0">
                <a:solidFill>
                  <a:schemeClr val="lt1"/>
                </a:solidFill>
              </a:defRPr>
            </a:lvl4pPr>
            <a:lvl5pPr>
              <a:defRPr lang="sv-SE">
                <a:solidFill>
                  <a:schemeClr val="lt1"/>
                </a:solidFill>
              </a:defRPr>
            </a:lvl5pPr>
          </a:lstStyle>
          <a:p>
            <a:pPr marL="228600" lvl="0" indent="-228600" algn="ctr" eaLnBrk="0" hangingPunct="0">
              <a:spcBef>
                <a:spcPct val="0"/>
              </a:spcBef>
            </a:pPr>
            <a:r>
              <a:rPr lang="sv-SE"/>
              <a:t>Klicka här för att ändra format på bakgrundstexten</a:t>
            </a:r>
          </a:p>
        </p:txBody>
      </p:sp>
      <p:sp>
        <p:nvSpPr>
          <p:cNvPr id="7" name="Rubrik 1"/>
          <p:cNvSpPr>
            <a:spLocks noGrp="1"/>
          </p:cNvSpPr>
          <p:nvPr>
            <p:ph type="title" hasCustomPrompt="1"/>
          </p:nvPr>
        </p:nvSpPr>
        <p:spPr>
          <a:xfrm>
            <a:off x="745875" y="3770803"/>
            <a:ext cx="8521912" cy="1781192"/>
          </a:xfrm>
          <a:prstGeom prst="rect">
            <a:avLst/>
          </a:prstGeom>
          <a:noFill/>
        </p:spPr>
        <p:txBody>
          <a:bodyPr anchor="b"/>
          <a:lstStyle>
            <a:lvl1pPr algn="l">
              <a:defRPr sz="6000" b="0" i="0">
                <a:solidFill>
                  <a:schemeClr val="bg1"/>
                </a:solidFill>
                <a:latin typeface="+mj-lt"/>
                <a:ea typeface="Ubuntu Light" charset="0"/>
                <a:cs typeface="Ubuntu Light" charset="0"/>
              </a:defRPr>
            </a:lvl1pPr>
          </a:lstStyle>
          <a:p>
            <a:r>
              <a:rPr lang="sv-SE" dirty="0"/>
              <a:t>Klicka här för att ange en kapitelrubrik</a:t>
            </a:r>
          </a:p>
        </p:txBody>
      </p:sp>
      <p:sp>
        <p:nvSpPr>
          <p:cNvPr id="3" name="Platshållare för text 2">
            <a:extLst>
              <a:ext uri="{FF2B5EF4-FFF2-40B4-BE49-F238E27FC236}">
                <a16:creationId xmlns:a16="http://schemas.microsoft.com/office/drawing/2014/main" id="{F0152C4D-AAEC-914F-9D52-A7F2C502E38C}"/>
              </a:ext>
            </a:extLst>
          </p:cNvPr>
          <p:cNvSpPr>
            <a:spLocks noGrp="1"/>
          </p:cNvSpPr>
          <p:nvPr>
            <p:ph type="body" sz="quarter" idx="12" hasCustomPrompt="1"/>
          </p:nvPr>
        </p:nvSpPr>
        <p:spPr>
          <a:xfrm>
            <a:off x="745876" y="5723152"/>
            <a:ext cx="7283562" cy="638119"/>
          </a:xfrm>
          <a:noFill/>
        </p:spPr>
        <p:txBody>
          <a:bodyPr vert="horz" lIns="91440" tIns="45720" rIns="91440" bIns="45720" rtlCol="0" anchor="t">
            <a:noAutofit/>
          </a:bodyPr>
          <a:lstStyle>
            <a:lvl1pPr marL="0" indent="0">
              <a:buNone/>
              <a:defRPr lang="sv-SE" sz="2400" dirty="0" smtClean="0">
                <a:solidFill>
                  <a:schemeClr val="bg1"/>
                </a:solidFill>
                <a:latin typeface="+mj-lt"/>
                <a:ea typeface="Ubuntu Light" charset="0"/>
                <a:cs typeface="Ubuntu Light" charset="0"/>
              </a:defRPr>
            </a:lvl1pPr>
            <a:lvl2pPr>
              <a:defRPr lang="sv-SE" sz="4400" dirty="0" smtClean="0">
                <a:latin typeface="Calibri Light" charset="0"/>
              </a:defRPr>
            </a:lvl2pPr>
            <a:lvl3pPr>
              <a:defRPr lang="sv-SE" sz="4400" dirty="0" smtClean="0">
                <a:latin typeface="Calibri Light" charset="0"/>
              </a:defRPr>
            </a:lvl3pPr>
            <a:lvl4pPr>
              <a:defRPr lang="sv-SE" sz="4400" dirty="0" smtClean="0">
                <a:latin typeface="Calibri Light" charset="0"/>
              </a:defRPr>
            </a:lvl4pPr>
            <a:lvl5pPr>
              <a:defRPr lang="sv-SE" sz="4400" dirty="0">
                <a:latin typeface="Calibri Light" charset="0"/>
              </a:defRPr>
            </a:lvl5pPr>
          </a:lstStyle>
          <a:p>
            <a:pPr lvl="0">
              <a:spcBef>
                <a:spcPct val="0"/>
              </a:spcBef>
            </a:pPr>
            <a:r>
              <a:rPr lang="sv-SE" dirty="0"/>
              <a:t>Klicka här för att lägga till en underrubrik</a:t>
            </a:r>
          </a:p>
        </p:txBody>
      </p:sp>
      <p:sp>
        <p:nvSpPr>
          <p:cNvPr id="5" name="Instruktioner">
            <a:extLst>
              <a:ext uri="{FF2B5EF4-FFF2-40B4-BE49-F238E27FC236}">
                <a16:creationId xmlns:a16="http://schemas.microsoft.com/office/drawing/2014/main" id="{AA134B19-1428-AE42-86AD-934B80CEE1AB}"/>
              </a:ext>
              <a:ext uri="{C183D7F6-B498-43B3-948B-1728B52AA6E4}">
                <adec:decorative xmlns:adec="http://schemas.microsoft.com/office/drawing/2017/decorative" val="1"/>
              </a:ext>
            </a:extLst>
          </p:cNvPr>
          <p:cNvSpPr/>
          <p:nvPr userDrawn="1"/>
        </p:nvSpPr>
        <p:spPr>
          <a:xfrm>
            <a:off x="-2264735" y="24063"/>
            <a:ext cx="2160000" cy="29527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 med rubrik</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med text placerad ovanpå.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Observera att det ligger en tonad platta framför bilden som ska bidra till att tillräcklig kontrast uppstår. Detta påverkar också vilken typ av bilder du kan använda.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 </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p 10">
            <a:extLst>
              <a:ext uri="{FF2B5EF4-FFF2-40B4-BE49-F238E27FC236}">
                <a16:creationId xmlns:a16="http://schemas.microsoft.com/office/drawing/2014/main" id="{8F762ACD-44E0-7C47-8EEC-6D49756C461A}"/>
              </a:ext>
              <a:ext uri="{C183D7F6-B498-43B3-948B-1728B52AA6E4}">
                <adec:decorative xmlns:adec="http://schemas.microsoft.com/office/drawing/2017/decorative" val="1"/>
              </a:ext>
            </a:extLst>
          </p:cNvPr>
          <p:cNvGrpSpPr/>
          <p:nvPr userDrawn="1"/>
        </p:nvGrpSpPr>
        <p:grpSpPr>
          <a:xfrm>
            <a:off x="8285362" y="4568121"/>
            <a:ext cx="3452615" cy="1966029"/>
            <a:chOff x="8285362" y="4568121"/>
            <a:chExt cx="3452615" cy="1966029"/>
          </a:xfrm>
        </p:grpSpPr>
        <p:sp>
          <p:nvSpPr>
            <p:cNvPr id="12" name="Frihandsfigur 11">
              <a:extLst>
                <a:ext uri="{FF2B5EF4-FFF2-40B4-BE49-F238E27FC236}">
                  <a16:creationId xmlns:a16="http://schemas.microsoft.com/office/drawing/2014/main" id="{D8B23F35-36DE-4F40-8BE8-359E95734A11}"/>
                </a:ext>
              </a:extLst>
            </p:cNvPr>
            <p:cNvSpPr/>
            <p:nvPr/>
          </p:nvSpPr>
          <p:spPr>
            <a:xfrm>
              <a:off x="9764174" y="5060058"/>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D7A6E"/>
            </a:solidFill>
            <a:ln w="6297" cap="flat">
              <a:noFill/>
              <a:prstDash val="solid"/>
              <a:miter/>
            </a:ln>
          </p:spPr>
          <p:txBody>
            <a:bodyPr rtlCol="0" anchor="ctr"/>
            <a:lstStyle/>
            <a:p>
              <a:endParaRPr lang="sv-SE"/>
            </a:p>
          </p:txBody>
        </p:sp>
        <p:sp>
          <p:nvSpPr>
            <p:cNvPr id="13" name="Frihandsfigur 12">
              <a:extLst>
                <a:ext uri="{FF2B5EF4-FFF2-40B4-BE49-F238E27FC236}">
                  <a16:creationId xmlns:a16="http://schemas.microsoft.com/office/drawing/2014/main" id="{C5EFC5A6-28A7-7D4C-A604-AFD19D5E3228}"/>
                </a:ext>
              </a:extLst>
            </p:cNvPr>
            <p:cNvSpPr/>
            <p:nvPr/>
          </p:nvSpPr>
          <p:spPr>
            <a:xfrm>
              <a:off x="9270306" y="6042212"/>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E8036"/>
            </a:solidFill>
            <a:ln w="6297" cap="flat">
              <a:noFill/>
              <a:prstDash val="solid"/>
              <a:miter/>
            </a:ln>
          </p:spPr>
          <p:txBody>
            <a:bodyPr rtlCol="0" anchor="ctr"/>
            <a:lstStyle/>
            <a:p>
              <a:endParaRPr lang="sv-SE"/>
            </a:p>
          </p:txBody>
        </p:sp>
        <p:sp>
          <p:nvSpPr>
            <p:cNvPr id="14" name="Frihandsfigur 13">
              <a:extLst>
                <a:ext uri="{FF2B5EF4-FFF2-40B4-BE49-F238E27FC236}">
                  <a16:creationId xmlns:a16="http://schemas.microsoft.com/office/drawing/2014/main" id="{17B7AF5D-0C13-9C4A-98F9-3FB841F1454F}"/>
                </a:ext>
              </a:extLst>
            </p:cNvPr>
            <p:cNvSpPr/>
            <p:nvPr/>
          </p:nvSpPr>
          <p:spPr>
            <a:xfrm>
              <a:off x="8285362" y="6042213"/>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546850"/>
            </a:solidFill>
            <a:ln w="6297" cap="flat">
              <a:noFill/>
              <a:prstDash val="solid"/>
              <a:miter/>
            </a:ln>
          </p:spPr>
          <p:txBody>
            <a:bodyPr rtlCol="0" anchor="ctr"/>
            <a:lstStyle/>
            <a:p>
              <a:endParaRPr lang="sv-SE"/>
            </a:p>
          </p:txBody>
        </p:sp>
        <p:sp>
          <p:nvSpPr>
            <p:cNvPr id="15" name="Frihandsfigur 14">
              <a:extLst>
                <a:ext uri="{FF2B5EF4-FFF2-40B4-BE49-F238E27FC236}">
                  <a16:creationId xmlns:a16="http://schemas.microsoft.com/office/drawing/2014/main" id="{0B3D7F2B-7D50-B24F-88E8-B04B2705BE36}"/>
                </a:ext>
              </a:extLst>
            </p:cNvPr>
            <p:cNvSpPr/>
            <p:nvPr/>
          </p:nvSpPr>
          <p:spPr>
            <a:xfrm>
              <a:off x="10753033" y="4568121"/>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D1D1CB"/>
            </a:solidFill>
            <a:ln w="6297" cap="flat">
              <a:noFill/>
              <a:prstDash val="solid"/>
              <a:miter/>
            </a:ln>
          </p:spPr>
          <p:txBody>
            <a:bodyPr rtlCol="0" anchor="ctr"/>
            <a:lstStyle/>
            <a:p>
              <a:endParaRPr lang="sv-SE"/>
            </a:p>
          </p:txBody>
        </p:sp>
        <p:sp>
          <p:nvSpPr>
            <p:cNvPr id="16" name="Frihandsfigur 15">
              <a:extLst>
                <a:ext uri="{FF2B5EF4-FFF2-40B4-BE49-F238E27FC236}">
                  <a16:creationId xmlns:a16="http://schemas.microsoft.com/office/drawing/2014/main" id="{8DD01B17-E146-2740-BF44-6332EF92F03B}"/>
                </a:ext>
              </a:extLst>
            </p:cNvPr>
            <p:cNvSpPr/>
            <p:nvPr/>
          </p:nvSpPr>
          <p:spPr>
            <a:xfrm>
              <a:off x="11245505" y="5072807"/>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696959"/>
            </a:solidFill>
            <a:ln w="6297" cap="flat">
              <a:noFill/>
              <a:prstDash val="solid"/>
              <a:miter/>
            </a:ln>
          </p:spPr>
          <p:txBody>
            <a:bodyPr rtlCol="0" anchor="ctr"/>
            <a:lstStyle/>
            <a:p>
              <a:endParaRPr lang="sv-SE"/>
            </a:p>
          </p:txBody>
        </p:sp>
      </p:grpSp>
      <p:pic>
        <p:nvPicPr>
          <p:cNvPr id="10" name="logotyp">
            <a:extLst>
              <a:ext uri="{FF2B5EF4-FFF2-40B4-BE49-F238E27FC236}">
                <a16:creationId xmlns:a16="http://schemas.microsoft.com/office/drawing/2014/main" id="{44CE5FB5-5497-C440-8687-2050AD05F79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9728797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lbild">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E7F663AC-89D4-1844-81AC-B2FF11DBB950}"/>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6" name="Platshållare för bild 9">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pic>
        <p:nvPicPr>
          <p:cNvPr id="3" name="Bildobjekt 2">
            <a:extLst>
              <a:ext uri="{FF2B5EF4-FFF2-40B4-BE49-F238E27FC236}">
                <a16:creationId xmlns:a16="http://schemas.microsoft.com/office/drawing/2014/main" id="{F05CF38B-01FA-3848-9474-DB46873325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4" name="Rektangel 3">
            <a:extLst>
              <a:ext uri="{FF2B5EF4-FFF2-40B4-BE49-F238E27FC236}">
                <a16:creationId xmlns:a16="http://schemas.microsoft.com/office/drawing/2014/main" id="{605325FD-8DB8-1F47-B465-7C624BEE8B57}"/>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308271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itatsid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1047988" y="2211333"/>
            <a:ext cx="10096024" cy="1217667"/>
          </a:xfrm>
          <a:prstGeom prst="rect">
            <a:avLst/>
          </a:prstGeom>
          <a:noFill/>
        </p:spPr>
        <p:txBody>
          <a:bodyPr/>
          <a:lstStyle>
            <a:lvl1pPr algn="ctr">
              <a:defRPr sz="4400" b="0" i="0" baseline="0">
                <a:solidFill>
                  <a:schemeClr val="bg1"/>
                </a:solidFill>
                <a:latin typeface="+mj-lt"/>
                <a:ea typeface="Ubuntu Light" charset="0"/>
                <a:cs typeface="Ubuntu Light" charset="0"/>
              </a:defRPr>
            </a:lvl1pPr>
          </a:lstStyle>
          <a:p>
            <a:r>
              <a:rPr lang="sv-SE" dirty="0"/>
              <a:t>Klicka här för att ange ett citat</a:t>
            </a:r>
          </a:p>
        </p:txBody>
      </p:sp>
      <p:sp>
        <p:nvSpPr>
          <p:cNvPr id="8" name="Platshållare för text 7"/>
          <p:cNvSpPr>
            <a:spLocks noGrp="1"/>
          </p:cNvSpPr>
          <p:nvPr>
            <p:ph type="body" sz="quarter" idx="10" hasCustomPrompt="1"/>
          </p:nvPr>
        </p:nvSpPr>
        <p:spPr>
          <a:xfrm>
            <a:off x="1047988" y="3842525"/>
            <a:ext cx="10096024" cy="904875"/>
          </a:xfrm>
          <a:prstGeom prst="rect">
            <a:avLst/>
          </a:prstGeom>
        </p:spPr>
        <p:txBody>
          <a:bodyPr/>
          <a:lstStyle>
            <a:lvl1pPr marL="0" indent="0" algn="ctr">
              <a:buNone/>
              <a:defRPr sz="3000" b="0" i="1">
                <a:solidFill>
                  <a:schemeClr val="bg1"/>
                </a:solidFill>
                <a:latin typeface="+mn-lt"/>
                <a:ea typeface="Ubuntu Light" charset="0"/>
                <a:cs typeface="Ubuntu Light" charset="0"/>
              </a:defRPr>
            </a:lvl1pPr>
          </a:lstStyle>
          <a:p>
            <a:pPr fontAlgn="auto">
              <a:spcAft>
                <a:spcPts val="0"/>
              </a:spcAft>
              <a:defRPr/>
            </a:pPr>
            <a:r>
              <a:rPr lang="sv-SE" sz="2600" dirty="0"/>
              <a:t>- Namn Efternamn </a:t>
            </a:r>
          </a:p>
        </p:txBody>
      </p:sp>
      <p:pic>
        <p:nvPicPr>
          <p:cNvPr id="4" name="Bildobjekt 3">
            <a:extLst>
              <a:ext uri="{FF2B5EF4-FFF2-40B4-BE49-F238E27FC236}">
                <a16:creationId xmlns:a16="http://schemas.microsoft.com/office/drawing/2014/main" id="{B6D786EF-65AA-C643-BE54-704EA327EBE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7" name="Rektangel 6">
            <a:extLst>
              <a:ext uri="{FF2B5EF4-FFF2-40B4-BE49-F238E27FC236}">
                <a16:creationId xmlns:a16="http://schemas.microsoft.com/office/drawing/2014/main" id="{6A0C513B-A629-E24A-A00D-E2C304CE3336}"/>
              </a:ext>
              <a:ext uri="{C183D7F6-B498-43B3-948B-1728B52AA6E4}">
                <adec:decorative xmlns:adec="http://schemas.microsoft.com/office/drawing/2017/decorative" val="1"/>
              </a:ext>
            </a:extLst>
          </p:cNvPr>
          <p:cNvSpPr/>
          <p:nvPr userDrawn="1"/>
        </p:nvSpPr>
        <p:spPr>
          <a:xfrm>
            <a:off x="-2264735" y="24063"/>
            <a:ext cx="2160000" cy="146687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Citatsida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lyfta fram ett citat mot en färgad bakgrund</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D1563E9-6300-864F-A4A8-66EAE51872D0}"/>
              </a:ext>
            </a:extLst>
          </p:cNvPr>
          <p:cNvSpPr>
            <a:spLocks noGrp="1"/>
          </p:cNvSpPr>
          <p:nvPr>
            <p:ph type="dt" sz="half" idx="11"/>
          </p:nvPr>
        </p:nvSpPr>
        <p:spPr/>
        <p:txBody>
          <a:bodyPr/>
          <a:lstStyle>
            <a:lvl1pPr>
              <a:defRPr>
                <a:solidFill>
                  <a:schemeClr val="bg1"/>
                </a:solidFill>
              </a:defRPr>
            </a:lvl1pPr>
          </a:lstStyle>
          <a:p>
            <a:fld id="{65E2129E-1F5E-AE4E-9AC8-67DBC424947C}" type="datetime1">
              <a:rPr lang="sv-SE" smtClean="0"/>
              <a:t>2025-04-30</a:t>
            </a:fld>
            <a:endParaRPr lang="sv-SE"/>
          </a:p>
        </p:txBody>
      </p:sp>
      <p:sp>
        <p:nvSpPr>
          <p:cNvPr id="3" name="Platshållare för sidfot 2">
            <a:extLst>
              <a:ext uri="{FF2B5EF4-FFF2-40B4-BE49-F238E27FC236}">
                <a16:creationId xmlns:a16="http://schemas.microsoft.com/office/drawing/2014/main" id="{8351D71E-A2BD-2444-9537-CFE03C3AF45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5" name="Platshållare för bildnummer 4">
            <a:extLst>
              <a:ext uri="{FF2B5EF4-FFF2-40B4-BE49-F238E27FC236}">
                <a16:creationId xmlns:a16="http://schemas.microsoft.com/office/drawing/2014/main" id="{DE307FC1-AA74-374B-BFD6-FB4D255E8251}"/>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36922257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sida, standar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3225D613-9D0E-F548-878D-1075F816AF64}"/>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46694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a:t>
            </a:r>
            <a:r>
              <a:rPr lang="sv-SE" sz="1200" i="0" dirty="0">
                <a:effectLst/>
                <a:latin typeface="Calibri" panose="020F0502020204030204" pitchFamily="34" charset="0"/>
                <a:ea typeface="Calibri" panose="020F0502020204030204" pitchFamily="34" charset="0"/>
                <a:cs typeface="Times New Roman" panose="02020603050405020304" pitchFamily="18" charset="0"/>
              </a:rPr>
              <a:t>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objekt 4">
            <a:extLst>
              <a:ext uri="{FF2B5EF4-FFF2-40B4-BE49-F238E27FC236}">
                <a16:creationId xmlns:a16="http://schemas.microsoft.com/office/drawing/2014/main" id="{6300C7D4-A7C7-DB42-842A-49A686FD1C00}"/>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Tree>
    <p:extLst>
      <p:ext uri="{BB962C8B-B14F-4D97-AF65-F5344CB8AC3E}">
        <p14:creationId xmlns:p14="http://schemas.microsoft.com/office/powerpoint/2010/main" val="33739392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Blank sida, rosa">
    <p:bg>
      <p:bgPr>
        <a:solidFill>
          <a:schemeClr val="accent1"/>
        </a:solidFill>
        <a:effectLst/>
      </p:bgPr>
    </p:bg>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92BA398-3928-1A4B-B277-1923AF841105}"/>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färgad</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6" name="Bildobjekt 5">
            <a:extLst>
              <a:ext uri="{FF2B5EF4-FFF2-40B4-BE49-F238E27FC236}">
                <a16:creationId xmlns:a16="http://schemas.microsoft.com/office/drawing/2014/main" id="{7091E7E3-A452-114E-954D-6E83DD619C4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370523082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iagram, rubrik och text">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580000" cy="1221612"/>
          </a:xfrm>
          <a:prstGeom prst="rect">
            <a:avLst/>
          </a:prstGeom>
          <a:noFill/>
        </p:spPr>
        <p:txBody>
          <a:bodyPr/>
          <a:lstStyle>
            <a:lvl1pPr>
              <a:defRPr sz="4400" b="0" i="0">
                <a:solidFill>
                  <a:srgbClr val="D7817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579999"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7112210" y="719579"/>
            <a:ext cx="4625767" cy="4914584"/>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a:t>
            </a:r>
            <a:br>
              <a:rPr lang="sv-SE" dirty="0"/>
            </a:br>
            <a:r>
              <a:rPr lang="sv-SE" dirty="0"/>
              <a:t>infoga ett diagram</a:t>
            </a:r>
          </a:p>
        </p:txBody>
      </p:sp>
      <p:sp>
        <p:nvSpPr>
          <p:cNvPr id="9" name="Rektangel 8">
            <a:extLst>
              <a:ext uri="{FF2B5EF4-FFF2-40B4-BE49-F238E27FC236}">
                <a16:creationId xmlns:a16="http://schemas.microsoft.com/office/drawing/2014/main" id="{D2168FC6-603A-3744-8BE6-746A27B65BBD}"/>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Diagramsida med rubrik och text </a:t>
            </a:r>
            <a:r>
              <a:rPr lang="sv-SE" sz="1200" i="0" u="none">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Bildobjekt 9">
            <a:extLst>
              <a:ext uri="{FF2B5EF4-FFF2-40B4-BE49-F238E27FC236}">
                <a16:creationId xmlns:a16="http://schemas.microsoft.com/office/drawing/2014/main" id="{E59F1846-7D5A-7D4B-9A32-5DE17748CD6B}"/>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643F590F-1515-1E47-806A-191DEF1D1F1B}"/>
              </a:ext>
            </a:extLst>
          </p:cNvPr>
          <p:cNvSpPr>
            <a:spLocks noGrp="1"/>
          </p:cNvSpPr>
          <p:nvPr>
            <p:ph type="dt" sz="half" idx="19"/>
          </p:nvPr>
        </p:nvSpPr>
        <p:spPr>
          <a:xfrm>
            <a:off x="703263" y="6340474"/>
            <a:ext cx="2743200" cy="365125"/>
          </a:xfrm>
        </p:spPr>
        <p:txBody>
          <a:bodyPr/>
          <a:lstStyle/>
          <a:p>
            <a:fld id="{1A442AB7-D8D7-5F40-A08B-EBF669C188F9}" type="datetime1">
              <a:rPr lang="sv-SE" smtClean="0"/>
              <a:t>2025-04-30</a:t>
            </a:fld>
            <a:endParaRPr lang="sv-SE"/>
          </a:p>
        </p:txBody>
      </p:sp>
      <p:sp>
        <p:nvSpPr>
          <p:cNvPr id="3" name="Platshållare för sidfot 2">
            <a:extLst>
              <a:ext uri="{FF2B5EF4-FFF2-40B4-BE49-F238E27FC236}">
                <a16:creationId xmlns:a16="http://schemas.microsoft.com/office/drawing/2014/main" id="{06891B20-0432-F447-BFA7-20EE1C13EF63}"/>
              </a:ext>
            </a:extLst>
          </p:cNvPr>
          <p:cNvSpPr>
            <a:spLocks noGrp="1"/>
          </p:cNvSpPr>
          <p:nvPr>
            <p:ph type="ftr" sz="quarter" idx="20"/>
          </p:nvPr>
        </p:nvSpPr>
        <p:spPr/>
        <p:txBody>
          <a:bodyPr/>
          <a:lstStyle/>
          <a:p>
            <a:endParaRPr lang="sv-SE"/>
          </a:p>
        </p:txBody>
      </p:sp>
      <p:sp>
        <p:nvSpPr>
          <p:cNvPr id="4" name="Platshållare för bildnummer 3">
            <a:extLst>
              <a:ext uri="{FF2B5EF4-FFF2-40B4-BE49-F238E27FC236}">
                <a16:creationId xmlns:a16="http://schemas.microsoft.com/office/drawing/2014/main" id="{3A6565C4-AAD8-814D-8B74-B2E1DAB794B7}"/>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9218820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iagram,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66C0CF-8D23-E34D-9657-9C68D4542B5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480459" y="944879"/>
            <a:ext cx="11231081"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infoga ett diagram</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Diagramsida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AC6ADD88-D705-B541-8A44-4CCC8AFA8155}"/>
              </a:ext>
            </a:extLst>
          </p:cNvPr>
          <p:cNvSpPr>
            <a:spLocks noGrp="1"/>
          </p:cNvSpPr>
          <p:nvPr>
            <p:ph type="dt" sz="half" idx="19"/>
          </p:nvPr>
        </p:nvSpPr>
        <p:spPr>
          <a:xfrm>
            <a:off x="477838" y="6340474"/>
            <a:ext cx="2743200" cy="365125"/>
          </a:xfrm>
        </p:spPr>
        <p:txBody>
          <a:bodyPr/>
          <a:lstStyle/>
          <a:p>
            <a:fld id="{81556E09-E23F-4E42-BB11-B40308F5EF30}" type="datetime1">
              <a:rPr lang="sv-SE" smtClean="0"/>
              <a:t>2025-04-30</a:t>
            </a:fld>
            <a:endParaRPr lang="sv-SE"/>
          </a:p>
        </p:txBody>
      </p:sp>
      <p:sp>
        <p:nvSpPr>
          <p:cNvPr id="3" name="Platshållare för sidfot 2">
            <a:extLst>
              <a:ext uri="{FF2B5EF4-FFF2-40B4-BE49-F238E27FC236}">
                <a16:creationId xmlns:a16="http://schemas.microsoft.com/office/drawing/2014/main" id="{721549EE-753B-3E44-B96E-6E36CDB61394}"/>
              </a:ext>
            </a:extLst>
          </p:cNvPr>
          <p:cNvSpPr>
            <a:spLocks noGrp="1"/>
          </p:cNvSpPr>
          <p:nvPr>
            <p:ph type="ftr" sz="quarter" idx="20"/>
          </p:nvPr>
        </p:nvSpPr>
        <p:spPr/>
        <p:txBody>
          <a:bodyPr/>
          <a:lstStyle/>
          <a:p>
            <a:endParaRPr lang="sv-SE"/>
          </a:p>
        </p:txBody>
      </p:sp>
      <p:sp>
        <p:nvSpPr>
          <p:cNvPr id="7" name="Platshållare för bildnummer 6">
            <a:extLst>
              <a:ext uri="{FF2B5EF4-FFF2-40B4-BE49-F238E27FC236}">
                <a16:creationId xmlns:a16="http://schemas.microsoft.com/office/drawing/2014/main" id="{7B158EC0-FD9A-8A40-9387-9A2ED6C0913D}"/>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8481763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iagram, dubbel">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5375FA89-5363-7A4C-85BA-B8EF2D2325DC}"/>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Chart Placeholder 5">
            <a:extLst>
              <a:ext uri="{FF2B5EF4-FFF2-40B4-BE49-F238E27FC236}">
                <a16:creationId xmlns:a16="http://schemas.microsoft.com/office/drawing/2014/main" id="{9D3E837F-8D94-4749-BE89-D15DF9733BF0}"/>
              </a:ext>
            </a:extLst>
          </p:cNvPr>
          <p:cNvSpPr>
            <a:spLocks noGrp="1"/>
          </p:cNvSpPr>
          <p:nvPr>
            <p:ph type="chart" sz="quarter" idx="19" hasCustomPrompt="1"/>
          </p:nvPr>
        </p:nvSpPr>
        <p:spPr>
          <a:xfrm>
            <a:off x="556591"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6351104"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5" name="Rektangel 4">
            <a:extLst>
              <a:ext uri="{FF2B5EF4-FFF2-40B4-BE49-F238E27FC236}">
                <a16:creationId xmlns:a16="http://schemas.microsoft.com/office/drawing/2014/main" id="{F35DAE00-051C-224E-87B1-E6CE08519B3A}"/>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Dubbla diagram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1E7283D4-5413-D144-A257-D4E2B985932A}"/>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C6F702A1-EE18-EF4B-B9BD-15270C4B528B}"/>
              </a:ext>
            </a:extLst>
          </p:cNvPr>
          <p:cNvSpPr>
            <a:spLocks noGrp="1"/>
          </p:cNvSpPr>
          <p:nvPr>
            <p:ph type="dt" sz="half" idx="20"/>
          </p:nvPr>
        </p:nvSpPr>
        <p:spPr>
          <a:xfrm>
            <a:off x="556591" y="6356771"/>
            <a:ext cx="2743200" cy="365125"/>
          </a:xfrm>
        </p:spPr>
        <p:txBody>
          <a:bodyPr/>
          <a:lstStyle/>
          <a:p>
            <a:fld id="{8EAC890E-6A19-104D-8AA4-7D24B6ACD6BF}" type="datetime1">
              <a:rPr lang="sv-SE" smtClean="0"/>
              <a:t>2025-04-30</a:t>
            </a:fld>
            <a:endParaRPr lang="sv-SE"/>
          </a:p>
        </p:txBody>
      </p:sp>
      <p:sp>
        <p:nvSpPr>
          <p:cNvPr id="3" name="Platshållare för sidfot 2">
            <a:extLst>
              <a:ext uri="{FF2B5EF4-FFF2-40B4-BE49-F238E27FC236}">
                <a16:creationId xmlns:a16="http://schemas.microsoft.com/office/drawing/2014/main" id="{D48D6899-66B9-6248-8198-CF5AA1672CB6}"/>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858FE13C-A72C-EE4D-A911-14595470236A}"/>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9128795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abell, rubrik">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2" name="Platshållare för tabell 2">
            <a:extLst>
              <a:ext uri="{FF2B5EF4-FFF2-40B4-BE49-F238E27FC236}">
                <a16:creationId xmlns:a16="http://schemas.microsoft.com/office/drawing/2014/main" id="{36D2E2DA-F640-4848-8F1C-FE2698D0612D}"/>
              </a:ext>
            </a:extLst>
          </p:cNvPr>
          <p:cNvSpPr>
            <a:spLocks noGrp="1"/>
          </p:cNvSpPr>
          <p:nvPr>
            <p:ph type="tbl" sz="quarter" idx="11"/>
          </p:nvPr>
        </p:nvSpPr>
        <p:spPr>
          <a:xfrm>
            <a:off x="703263" y="1951200"/>
            <a:ext cx="8343900" cy="3585600"/>
          </a:xfrm>
        </p:spPr>
        <p:txBody>
          <a:bodyPr/>
          <a:lstStyle>
            <a:lvl1pPr marL="0" indent="0">
              <a:buNone/>
              <a:defRPr/>
            </a:lvl1pPr>
          </a:lstStyle>
          <a:p>
            <a:r>
              <a:rPr lang="sv-SE"/>
              <a:t>Klicka på ikonen för att lägga till en tabell</a:t>
            </a:r>
            <a:endParaRPr lang="sv-SE" dirty="0"/>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56953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tabell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visa en tabell</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FAEA16A-8B7E-0D43-B02E-E13F64DE4498}"/>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2025-04-30</a:t>
            </a:fld>
            <a:endParaRPr lang="sv-SE"/>
          </a:p>
        </p:txBody>
      </p:sp>
      <p:sp>
        <p:nvSpPr>
          <p:cNvPr id="3" name="Platshållare för sidfot 2">
            <a:extLst>
              <a:ext uri="{FF2B5EF4-FFF2-40B4-BE49-F238E27FC236}">
                <a16:creationId xmlns:a16="http://schemas.microsoft.com/office/drawing/2014/main" id="{6D33509E-9DC4-5F4E-92DF-D08575B8F39B}"/>
              </a:ext>
            </a:extLst>
          </p:cNvPr>
          <p:cNvSpPr>
            <a:spLocks noGrp="1"/>
          </p:cNvSpPr>
          <p:nvPr>
            <p:ph type="ftr" sz="quarter" idx="13"/>
          </p:nvPr>
        </p:nvSpPr>
        <p:spPr/>
        <p:txBody>
          <a:bodyPr/>
          <a:lstStyle/>
          <a:p>
            <a:endParaRPr lang="sv-SE"/>
          </a:p>
        </p:txBody>
      </p:sp>
      <p:sp>
        <p:nvSpPr>
          <p:cNvPr id="4" name="Platshållare för bildnummer 3">
            <a:extLst>
              <a:ext uri="{FF2B5EF4-FFF2-40B4-BE49-F238E27FC236}">
                <a16:creationId xmlns:a16="http://schemas.microsoft.com/office/drawing/2014/main" id="{592924FE-D2C4-EC46-ADE4-186EF6AAC51A}"/>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304321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bild med fär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2" name="Rektangel 1">
            <a:extLst>
              <a:ext uri="{FF2B5EF4-FFF2-40B4-BE49-F238E27FC236}">
                <a16:creationId xmlns:a16="http://schemas.microsoft.com/office/drawing/2014/main" id="{854C6870-8471-7F4A-9698-04B60F8EF9A9}"/>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9" name="Bildobjekt 8">
            <a:extLst>
              <a:ext uri="{FF2B5EF4-FFF2-40B4-BE49-F238E27FC236}">
                <a16:creationId xmlns:a16="http://schemas.microsoft.com/office/drawing/2014/main" id="{5EF4A6DB-743B-5F4D-88F2-D68291C49BA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Rektangel 10">
            <a:extLst>
              <a:ext uri="{FF2B5EF4-FFF2-40B4-BE49-F238E27FC236}">
                <a16:creationId xmlns:a16="http://schemas.microsoft.com/office/drawing/2014/main" id="{D18DE441-0BC9-0249-80ED-89C5A14BFFEC}"/>
              </a:ext>
              <a:ext uri="{C183D7F6-B498-43B3-948B-1728B52AA6E4}">
                <adec:decorative xmlns:adec="http://schemas.microsoft.com/office/drawing/2017/decorative" val="1"/>
              </a:ext>
            </a:extLst>
          </p:cNvPr>
          <p:cNvSpPr/>
          <p:nvPr userDrawn="1"/>
        </p:nvSpPr>
        <p:spPr>
          <a:xfrm>
            <a:off x="-2264735" y="24063"/>
            <a:ext cx="2160000" cy="1569469"/>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m färg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latshållare för datum 1">
            <a:extLst>
              <a:ext uri="{FF2B5EF4-FFF2-40B4-BE49-F238E27FC236}">
                <a16:creationId xmlns:a16="http://schemas.microsoft.com/office/drawing/2014/main" id="{42A8DE04-BE6E-4677-8F78-B354D1E46BF5}"/>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13" name="Platshållare för sidfot 2">
            <a:extLst>
              <a:ext uri="{FF2B5EF4-FFF2-40B4-BE49-F238E27FC236}">
                <a16:creationId xmlns:a16="http://schemas.microsoft.com/office/drawing/2014/main" id="{70477CC3-194F-4EE3-ADDE-7D552884A881}"/>
              </a:ext>
            </a:extLst>
          </p:cNvPr>
          <p:cNvSpPr>
            <a:spLocks noGrp="1"/>
          </p:cNvSpPr>
          <p:nvPr>
            <p:ph type="ftr" sz="quarter" idx="13"/>
          </p:nvPr>
        </p:nvSpPr>
        <p:spPr>
          <a:xfrm>
            <a:off x="4038600" y="6340475"/>
            <a:ext cx="4114800" cy="365125"/>
          </a:xfrm>
        </p:spPr>
        <p:txBody>
          <a:bodyPr/>
          <a:lstStyle/>
          <a:p>
            <a:endParaRPr lang="sv-SE"/>
          </a:p>
        </p:txBody>
      </p:sp>
      <p:sp>
        <p:nvSpPr>
          <p:cNvPr id="14" name="Platshållare för bildnummer 4">
            <a:extLst>
              <a:ext uri="{FF2B5EF4-FFF2-40B4-BE49-F238E27FC236}">
                <a16:creationId xmlns:a16="http://schemas.microsoft.com/office/drawing/2014/main" id="{CEF44119-EE3D-448C-A72B-DBACDF3C6F28}"/>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1155779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abell,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353FD396-E561-A14C-B8BF-A1AEC2A789F2}"/>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06729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Tabellsida</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kopiera tabellen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tabell 2">
            <a:extLst>
              <a:ext uri="{FF2B5EF4-FFF2-40B4-BE49-F238E27FC236}">
                <a16:creationId xmlns:a16="http://schemas.microsoft.com/office/drawing/2014/main" id="{9BE91E7C-A7CF-5E46-A340-88F53E79D81C}"/>
              </a:ext>
            </a:extLst>
          </p:cNvPr>
          <p:cNvSpPr>
            <a:spLocks noGrp="1"/>
          </p:cNvSpPr>
          <p:nvPr>
            <p:ph type="tbl" sz="quarter" idx="19"/>
          </p:nvPr>
        </p:nvSpPr>
        <p:spPr>
          <a:xfrm>
            <a:off x="477838" y="924717"/>
            <a:ext cx="11260137" cy="5008563"/>
          </a:xfrm>
        </p:spPr>
        <p:txBody>
          <a:bodyPr/>
          <a:lstStyle>
            <a:lvl1pPr marL="0" indent="0">
              <a:buNone/>
              <a:defRPr/>
            </a:lvl1pPr>
          </a:lstStyle>
          <a:p>
            <a:r>
              <a:rPr lang="sv-SE"/>
              <a:t>Klicka på ikonen för att lägga till en tabell</a:t>
            </a:r>
            <a:endParaRPr lang="sv-SE" dirty="0"/>
          </a:p>
        </p:txBody>
      </p:sp>
      <p:sp>
        <p:nvSpPr>
          <p:cNvPr id="2" name="Platshållare för datum 1">
            <a:extLst>
              <a:ext uri="{FF2B5EF4-FFF2-40B4-BE49-F238E27FC236}">
                <a16:creationId xmlns:a16="http://schemas.microsoft.com/office/drawing/2014/main" id="{26A1663F-75D7-1E49-A575-6F0EBD83A6F6}"/>
              </a:ext>
            </a:extLst>
          </p:cNvPr>
          <p:cNvSpPr>
            <a:spLocks noGrp="1"/>
          </p:cNvSpPr>
          <p:nvPr>
            <p:ph type="dt" sz="half" idx="20"/>
          </p:nvPr>
        </p:nvSpPr>
        <p:spPr>
          <a:xfrm>
            <a:off x="454025" y="6301209"/>
            <a:ext cx="2743200" cy="365125"/>
          </a:xfrm>
        </p:spPr>
        <p:txBody>
          <a:bodyPr/>
          <a:lstStyle/>
          <a:p>
            <a:fld id="{47461F86-E408-504B-86B0-6E0FDD15A702}" type="datetime1">
              <a:rPr lang="sv-SE" smtClean="0"/>
              <a:t>2025-04-30</a:t>
            </a:fld>
            <a:endParaRPr lang="sv-SE"/>
          </a:p>
        </p:txBody>
      </p:sp>
      <p:sp>
        <p:nvSpPr>
          <p:cNvPr id="7" name="Platshållare för sidfot 6">
            <a:extLst>
              <a:ext uri="{FF2B5EF4-FFF2-40B4-BE49-F238E27FC236}">
                <a16:creationId xmlns:a16="http://schemas.microsoft.com/office/drawing/2014/main" id="{673A84F8-519D-7742-BCA3-B94EB75A66AC}"/>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A4EB6082-85D7-EA43-8431-D5643549BCE7}"/>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9171809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martArt,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57DA9014-414A-3147-8AEE-50A95009A53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lägga till rubrik</a:t>
            </a: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7" name="Platshållare för SmartArt 4">
            <a:extLst>
              <a:ext uri="{FF2B5EF4-FFF2-40B4-BE49-F238E27FC236}">
                <a16:creationId xmlns:a16="http://schemas.microsoft.com/office/drawing/2014/main" id="{465B5C9E-FFB5-6445-9418-3912DAF485B5}"/>
              </a:ext>
            </a:extLst>
          </p:cNvPr>
          <p:cNvSpPr>
            <a:spLocks noGrp="1"/>
          </p:cNvSpPr>
          <p:nvPr>
            <p:ph type="dgm" sz="quarter" idx="20"/>
          </p:nvPr>
        </p:nvSpPr>
        <p:spPr>
          <a:xfrm>
            <a:off x="477838" y="923925"/>
            <a:ext cx="11260137" cy="5008563"/>
          </a:xfrm>
        </p:spPr>
        <p:txBody>
          <a:bodyPr/>
          <a:lstStyle>
            <a:lvl1pPr marL="0" indent="0">
              <a:buNone/>
              <a:defRPr/>
            </a:lvl1pPr>
          </a:lstStyle>
          <a:p>
            <a:r>
              <a:rPr lang="sv-SE"/>
              <a:t>Klicka på ikonen för att lägga till SmartArt-grafik</a:t>
            </a:r>
            <a:endParaRPr lang="sv-SE" dirty="0"/>
          </a:p>
        </p:txBody>
      </p:sp>
      <p:sp>
        <p:nvSpPr>
          <p:cNvPr id="4" name="instruktioner">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160000" y="39550"/>
            <a:ext cx="2160000" cy="176708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Sida för stort </a:t>
            </a:r>
            <a:r>
              <a:rPr lang="sv-SE" sz="1200" i="1" u="none" dirty="0" err="1">
                <a:effectLst/>
                <a:latin typeface="Calibri" panose="020F0502020204030204" pitchFamily="34" charset="0"/>
                <a:ea typeface="Calibri" panose="020F0502020204030204" pitchFamily="34" charset="0"/>
                <a:cs typeface="Times New Roman" panose="02020603050405020304" pitchFamily="18" charset="0"/>
              </a:rPr>
              <a:t>SmartArt</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tänk på att inte göra grafiken för komplex. Berätta för åhörarna om de olika komponenterna.</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p:txBody>
      </p:sp>
      <p:sp>
        <p:nvSpPr>
          <p:cNvPr id="10" name="Platshållare för datum 1">
            <a:extLst>
              <a:ext uri="{FF2B5EF4-FFF2-40B4-BE49-F238E27FC236}">
                <a16:creationId xmlns:a16="http://schemas.microsoft.com/office/drawing/2014/main" id="{8404828A-C145-44A0-93EE-57ED2A698C01}"/>
              </a:ext>
            </a:extLst>
          </p:cNvPr>
          <p:cNvSpPr>
            <a:spLocks noGrp="1"/>
          </p:cNvSpPr>
          <p:nvPr>
            <p:ph type="dt" sz="half" idx="21"/>
          </p:nvPr>
        </p:nvSpPr>
        <p:spPr>
          <a:xfrm>
            <a:off x="454025" y="6301209"/>
            <a:ext cx="2743200" cy="365125"/>
          </a:xfrm>
        </p:spPr>
        <p:txBody>
          <a:bodyPr/>
          <a:lstStyle/>
          <a:p>
            <a:fld id="{47461F86-E408-504B-86B0-6E0FDD15A702}" type="datetime1">
              <a:rPr lang="sv-SE" smtClean="0"/>
              <a:t>2025-04-30</a:t>
            </a:fld>
            <a:endParaRPr lang="sv-SE"/>
          </a:p>
        </p:txBody>
      </p:sp>
      <p:sp>
        <p:nvSpPr>
          <p:cNvPr id="11" name="Platshållare för sidfot 6">
            <a:extLst>
              <a:ext uri="{FF2B5EF4-FFF2-40B4-BE49-F238E27FC236}">
                <a16:creationId xmlns:a16="http://schemas.microsoft.com/office/drawing/2014/main" id="{0B65DD3A-E642-4A58-B0A6-8EE8F19697E8}"/>
              </a:ext>
            </a:extLst>
          </p:cNvPr>
          <p:cNvSpPr>
            <a:spLocks noGrp="1"/>
          </p:cNvSpPr>
          <p:nvPr>
            <p:ph type="ftr" sz="quarter" idx="22"/>
          </p:nvPr>
        </p:nvSpPr>
        <p:spPr>
          <a:xfrm>
            <a:off x="4038600" y="6340475"/>
            <a:ext cx="4114800" cy="365125"/>
          </a:xfrm>
        </p:spPr>
        <p:txBody>
          <a:bodyPr/>
          <a:lstStyle/>
          <a:p>
            <a:endParaRPr lang="sv-SE"/>
          </a:p>
        </p:txBody>
      </p:sp>
      <p:sp>
        <p:nvSpPr>
          <p:cNvPr id="12" name="Platshållare för bildnummer 7">
            <a:extLst>
              <a:ext uri="{FF2B5EF4-FFF2-40B4-BE49-F238E27FC236}">
                <a16:creationId xmlns:a16="http://schemas.microsoft.com/office/drawing/2014/main" id="{DC9C01CB-BD5E-4063-B2CB-62FE2DE4AFE7}"/>
              </a:ext>
            </a:extLst>
          </p:cNvPr>
          <p:cNvSpPr>
            <a:spLocks noGrp="1"/>
          </p:cNvSpPr>
          <p:nvPr>
            <p:ph type="sldNum" sz="quarter" idx="23"/>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97069130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eskrivning grafik">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93619D3B-207D-49EC-9619-36E21ABC6CCB}"/>
              </a:ext>
            </a:extLst>
          </p:cNvPr>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43900" cy="3584575"/>
          </a:xfrm>
          <a:prstGeom prst="rect">
            <a:avLst/>
          </a:prstGeom>
        </p:spPr>
        <p:txBody>
          <a:bodyPr/>
          <a:lstStyle>
            <a:lvl1pPr marL="0" indent="0">
              <a:buNone/>
              <a:defRPr sz="2600" b="0" i="0" baseline="0">
                <a:solidFill>
                  <a:schemeClr val="tx1"/>
                </a:solidFill>
                <a:latin typeface="+mn-lt"/>
                <a:ea typeface="Crimson Text" charset="0"/>
                <a:cs typeface="Crimson Text" charset="0"/>
              </a:defRPr>
            </a:lvl1pPr>
          </a:lstStyle>
          <a:p>
            <a:pPr lvl="0"/>
            <a:r>
              <a:rPr lang="sv-SE" dirty="0"/>
              <a:t>Klicka här för att lägga till en beskrivande text om din tabell/diagram/</a:t>
            </a:r>
            <a:r>
              <a:rPr lang="sv-SE" dirty="0" err="1"/>
              <a:t>SmartArt</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22574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Förklaring för grafik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förklara innehållet i skriven text. Det är underlättande att beskriva t ex förändringar över tid och liknande här.</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tabell/diagram! I den kan du också hänvisa till förklaringen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Platshållare för datum 1">
            <a:extLst>
              <a:ext uri="{FF2B5EF4-FFF2-40B4-BE49-F238E27FC236}">
                <a16:creationId xmlns:a16="http://schemas.microsoft.com/office/drawing/2014/main" id="{BF31A35C-13B8-4E28-ADEE-B965A471E660}"/>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2025-04-30</a:t>
            </a:fld>
            <a:endParaRPr lang="sv-SE"/>
          </a:p>
        </p:txBody>
      </p:sp>
      <p:sp>
        <p:nvSpPr>
          <p:cNvPr id="12" name="Platshållare för sidfot 2">
            <a:extLst>
              <a:ext uri="{FF2B5EF4-FFF2-40B4-BE49-F238E27FC236}">
                <a16:creationId xmlns:a16="http://schemas.microsoft.com/office/drawing/2014/main" id="{E190796F-953A-477B-809F-4EBED5FE3079}"/>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3">
            <a:extLst>
              <a:ext uri="{FF2B5EF4-FFF2-40B4-BE49-F238E27FC236}">
                <a16:creationId xmlns:a16="http://schemas.microsoft.com/office/drawing/2014/main" id="{5394F136-B5A2-490F-8322-7B2BBCC7A6B6}"/>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06672739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cess/fakta, 4 bild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Platshållare för text 10">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Platshållare för text 10">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Platshållare för text 10">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Platshållare för text 10">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51045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 uri="{C183D7F6-B498-43B3-948B-1728B52AA6E4}">
                <adec:decorative xmlns:adec="http://schemas.microsoft.com/office/drawing/2017/decorative" val="1"/>
              </a:ext>
            </a:extLst>
          </p:cNvPr>
          <p:cNvSpPr>
            <a:spLocks noGrp="1"/>
          </p:cNvSpPr>
          <p:nvPr>
            <p:ph type="pic" sz="quarter" idx="11" hasCustomPrompt="1"/>
          </p:nvPr>
        </p:nvSpPr>
        <p:spPr>
          <a:xfrm>
            <a:off x="70334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9" name="Rektangel 8">
            <a:extLst>
              <a:ext uri="{FF2B5EF4-FFF2-40B4-BE49-F238E27FC236}">
                <a16:creationId xmlns:a16="http://schemas.microsoft.com/office/drawing/2014/main" id="{619BEA3D-6D32-D94C-B0B6-1331272B59AE}"/>
              </a:ext>
            </a:extLst>
          </p:cNvPr>
          <p:cNvSpPr/>
          <p:nvPr userDrawn="1"/>
        </p:nvSpPr>
        <p:spPr>
          <a:xfrm>
            <a:off x="-2264735" y="24063"/>
            <a:ext cx="2160000" cy="67646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a:effectLst/>
                <a:latin typeface="Calibri" panose="020F0502020204030204" pitchFamily="34" charset="0"/>
                <a:ea typeface="Calibri" panose="020F0502020204030204" pitchFamily="34" charset="0"/>
                <a:cs typeface="Times New Roman" panose="02020603050405020304" pitchFamily="18" charset="0"/>
              </a:rPr>
              <a:t>Använd denna </a:t>
            </a:r>
            <a:r>
              <a:rPr lang="sv-SE" sz="1200" i="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a:effectLst/>
                <a:latin typeface="Calibri" panose="020F0502020204030204" pitchFamily="34" charset="0"/>
                <a:ea typeface="Calibri" panose="020F0502020204030204" pitchFamily="34" charset="0"/>
                <a:cs typeface="Times New Roman" panose="02020603050405020304" pitchFamily="18" charset="0"/>
              </a:rPr>
              <a:t> för att visa en process eller tidslinje etc. </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11" name="Platshållare för bild 9">
            <a:extLst>
              <a:ext uri="{FF2B5EF4-FFF2-40B4-BE49-F238E27FC236}">
                <a16:creationId xmlns:a16="http://schemas.microsoft.com/office/drawing/2014/main" id="{9CF74937-64E5-E64C-A0AC-6E0171C67DF1}"/>
              </a:ext>
              <a:ext uri="{C183D7F6-B498-43B3-948B-1728B52AA6E4}">
                <adec:decorative xmlns:adec="http://schemas.microsoft.com/office/drawing/2017/decorative" val="1"/>
              </a:ext>
            </a:extLst>
          </p:cNvPr>
          <p:cNvSpPr>
            <a:spLocks noGrp="1"/>
          </p:cNvSpPr>
          <p:nvPr>
            <p:ph type="pic" sz="quarter" idx="12" hasCustomPrompt="1"/>
          </p:nvPr>
        </p:nvSpPr>
        <p:spPr>
          <a:xfrm>
            <a:off x="363904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2" name="Platshållare för bild 9">
            <a:extLst>
              <a:ext uri="{FF2B5EF4-FFF2-40B4-BE49-F238E27FC236}">
                <a16:creationId xmlns:a16="http://schemas.microsoft.com/office/drawing/2014/main" id="{31DD97CD-9B3C-894B-AE89-9EA0B099CF10}"/>
              </a:ext>
              <a:ext uri="{C183D7F6-B498-43B3-948B-1728B52AA6E4}">
                <adec:decorative xmlns:adec="http://schemas.microsoft.com/office/drawing/2017/decorative" val="1"/>
              </a:ext>
            </a:extLst>
          </p:cNvPr>
          <p:cNvSpPr>
            <a:spLocks noGrp="1"/>
          </p:cNvSpPr>
          <p:nvPr>
            <p:ph type="pic" sz="quarter" idx="13" hasCustomPrompt="1"/>
          </p:nvPr>
        </p:nvSpPr>
        <p:spPr>
          <a:xfrm>
            <a:off x="657475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5" name="Platshållare för bild 9">
            <a:extLst>
              <a:ext uri="{FF2B5EF4-FFF2-40B4-BE49-F238E27FC236}">
                <a16:creationId xmlns:a16="http://schemas.microsoft.com/office/drawing/2014/main" id="{F78C33AD-EA3A-F448-BCEA-273D5E4211A4}"/>
              </a:ext>
              <a:ext uri="{C183D7F6-B498-43B3-948B-1728B52AA6E4}">
                <adec:decorative xmlns:adec="http://schemas.microsoft.com/office/drawing/2017/decorative" val="1"/>
              </a:ext>
            </a:extLst>
          </p:cNvPr>
          <p:cNvSpPr>
            <a:spLocks noGrp="1"/>
          </p:cNvSpPr>
          <p:nvPr>
            <p:ph type="pic" sz="quarter" idx="14" hasCustomPrompt="1"/>
          </p:nvPr>
        </p:nvSpPr>
        <p:spPr>
          <a:xfrm>
            <a:off x="951045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Tree>
    <p:extLst>
      <p:ext uri="{BB962C8B-B14F-4D97-AF65-F5344CB8AC3E}">
        <p14:creationId xmlns:p14="http://schemas.microsoft.com/office/powerpoint/2010/main" val="22926471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rocess/fakta, 3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lägga till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20" name="Ellips 19">
            <a:extLst>
              <a:ext uri="{FF2B5EF4-FFF2-40B4-BE49-F238E27FC236}">
                <a16:creationId xmlns:a16="http://schemas.microsoft.com/office/drawing/2014/main" id="{783F9449-4842-0747-850D-F6E7563BC9CF}"/>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Ellips 21">
            <a:extLst>
              <a:ext uri="{FF2B5EF4-FFF2-40B4-BE49-F238E27FC236}">
                <a16:creationId xmlns:a16="http://schemas.microsoft.com/office/drawing/2014/main" id="{11AE12C2-0F74-E64A-A1FE-CBB388253819}"/>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Ellips 23">
            <a:extLst>
              <a:ext uri="{FF2B5EF4-FFF2-40B4-BE49-F238E27FC236}">
                <a16:creationId xmlns:a16="http://schemas.microsoft.com/office/drawing/2014/main" id="{8F08C173-EC43-134C-8989-CCCEDA7D6C76}"/>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Indikatorer 3 st</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innehåll 2">
            <a:extLst>
              <a:ext uri="{FF2B5EF4-FFF2-40B4-BE49-F238E27FC236}">
                <a16:creationId xmlns:a16="http://schemas.microsoft.com/office/drawing/2014/main" id="{2FC1F902-6221-8643-86BB-E4540CDB237C}"/>
              </a:ext>
              <a:ext uri="{C183D7F6-B498-43B3-948B-1728B52AA6E4}">
                <adec:decorative xmlns:adec="http://schemas.microsoft.com/office/drawing/2017/decorative" val="1"/>
              </a:ext>
            </a:extLst>
          </p:cNvPr>
          <p:cNvSpPr>
            <a:spLocks noGrp="1"/>
          </p:cNvSpPr>
          <p:nvPr>
            <p:ph sz="quarter" idx="17" hasCustomPrompt="1"/>
          </p:nvPr>
        </p:nvSpPr>
        <p:spPr>
          <a:xfrm>
            <a:off x="829437"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6" name="Platshållare för innehåll 2">
            <a:extLst>
              <a:ext uri="{FF2B5EF4-FFF2-40B4-BE49-F238E27FC236}">
                <a16:creationId xmlns:a16="http://schemas.microsoft.com/office/drawing/2014/main" id="{54602595-FB73-244D-88AD-6DA12F395CE2}"/>
              </a:ext>
              <a:ext uri="{C183D7F6-B498-43B3-948B-1728B52AA6E4}">
                <adec:decorative xmlns:adec="http://schemas.microsoft.com/office/drawing/2017/decorative" val="1"/>
              </a:ext>
            </a:extLst>
          </p:cNvPr>
          <p:cNvSpPr>
            <a:spLocks noGrp="1"/>
          </p:cNvSpPr>
          <p:nvPr>
            <p:ph sz="quarter" idx="18" hasCustomPrompt="1"/>
          </p:nvPr>
        </p:nvSpPr>
        <p:spPr>
          <a:xfrm>
            <a:off x="3781185"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7" name="Platshållare för innehåll 2">
            <a:extLst>
              <a:ext uri="{FF2B5EF4-FFF2-40B4-BE49-F238E27FC236}">
                <a16:creationId xmlns:a16="http://schemas.microsoft.com/office/drawing/2014/main" id="{04956AE5-5653-D643-938B-282248AEA29D}"/>
              </a:ext>
              <a:ext uri="{C183D7F6-B498-43B3-948B-1728B52AA6E4}">
                <adec:decorative xmlns:adec="http://schemas.microsoft.com/office/drawing/2017/decorative" val="1"/>
              </a:ext>
            </a:extLst>
          </p:cNvPr>
          <p:cNvSpPr>
            <a:spLocks noGrp="1"/>
          </p:cNvSpPr>
          <p:nvPr>
            <p:ph sz="quarter" idx="19" hasCustomPrompt="1"/>
          </p:nvPr>
        </p:nvSpPr>
        <p:spPr>
          <a:xfrm>
            <a:off x="6732933"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26950857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rocess/fakta, 4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6219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609475"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text4">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48730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dirty="0">
                <a:effectLst/>
                <a:latin typeface="Calibri" panose="020F0502020204030204" pitchFamily="34" charset="0"/>
                <a:ea typeface="Calibri" panose="020F0502020204030204" pitchFamily="34" charset="0"/>
                <a:cs typeface="Times New Roman" panose="02020603050405020304" pitchFamily="18" charset="0"/>
              </a:rPr>
              <a:t>Indikatorer 4 st.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26" name="Ellips 25">
            <a:extLst>
              <a:ext uri="{FF2B5EF4-FFF2-40B4-BE49-F238E27FC236}">
                <a16:creationId xmlns:a16="http://schemas.microsoft.com/office/drawing/2014/main" id="{B6C66DDC-074B-3E43-9B53-581C7A765E2D}"/>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Ellips 26">
            <a:extLst>
              <a:ext uri="{FF2B5EF4-FFF2-40B4-BE49-F238E27FC236}">
                <a16:creationId xmlns:a16="http://schemas.microsoft.com/office/drawing/2014/main" id="{7E335237-3B2D-7040-AF98-84F2E147953A}"/>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D1BB11B8-B1BE-F743-9DFB-5FE751FA997C}"/>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Platshållare för innehåll 2">
            <a:extLst>
              <a:ext uri="{FF2B5EF4-FFF2-40B4-BE49-F238E27FC236}">
                <a16:creationId xmlns:a16="http://schemas.microsoft.com/office/drawing/2014/main" id="{1BAA90BB-DE94-624A-A524-34BD0D334A27}"/>
              </a:ext>
              <a:ext uri="{C183D7F6-B498-43B3-948B-1728B52AA6E4}">
                <adec:decorative xmlns:adec="http://schemas.microsoft.com/office/drawing/2017/decorative" val="1"/>
              </a:ext>
            </a:extLst>
          </p:cNvPr>
          <p:cNvSpPr>
            <a:spLocks noGrp="1"/>
          </p:cNvSpPr>
          <p:nvPr>
            <p:ph sz="quarter" idx="18" hasCustomPrompt="1"/>
          </p:nvPr>
        </p:nvSpPr>
        <p:spPr>
          <a:xfrm>
            <a:off x="829437"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0" name="Platshållare för innehåll 2">
            <a:extLst>
              <a:ext uri="{FF2B5EF4-FFF2-40B4-BE49-F238E27FC236}">
                <a16:creationId xmlns:a16="http://schemas.microsoft.com/office/drawing/2014/main" id="{C6CEF8E7-0B11-504D-8578-A1D8042B5F9D}"/>
              </a:ext>
              <a:ext uri="{C183D7F6-B498-43B3-948B-1728B52AA6E4}">
                <adec:decorative xmlns:adec="http://schemas.microsoft.com/office/drawing/2017/decorative" val="1"/>
              </a:ext>
            </a:extLst>
          </p:cNvPr>
          <p:cNvSpPr>
            <a:spLocks noGrp="1"/>
          </p:cNvSpPr>
          <p:nvPr>
            <p:ph sz="quarter" idx="19" hasCustomPrompt="1"/>
          </p:nvPr>
        </p:nvSpPr>
        <p:spPr>
          <a:xfrm>
            <a:off x="3781185"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1" name="Platshållare för innehåll 2">
            <a:extLst>
              <a:ext uri="{FF2B5EF4-FFF2-40B4-BE49-F238E27FC236}">
                <a16:creationId xmlns:a16="http://schemas.microsoft.com/office/drawing/2014/main" id="{ADB6D10A-4CF1-6943-9420-C27056751E23}"/>
              </a:ext>
              <a:ext uri="{C183D7F6-B498-43B3-948B-1728B52AA6E4}">
                <adec:decorative xmlns:adec="http://schemas.microsoft.com/office/drawing/2017/decorative" val="1"/>
              </a:ext>
            </a:extLst>
          </p:cNvPr>
          <p:cNvSpPr>
            <a:spLocks noGrp="1"/>
          </p:cNvSpPr>
          <p:nvPr>
            <p:ph sz="quarter" idx="20" hasCustomPrompt="1"/>
          </p:nvPr>
        </p:nvSpPr>
        <p:spPr>
          <a:xfrm>
            <a:off x="6732933"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2" name="Ellips 31">
            <a:extLst>
              <a:ext uri="{FF2B5EF4-FFF2-40B4-BE49-F238E27FC236}">
                <a16:creationId xmlns:a16="http://schemas.microsoft.com/office/drawing/2014/main" id="{EB4CC0BB-0963-9C4C-9474-7CE4BD13B610}"/>
              </a:ext>
              <a:ext uri="{C183D7F6-B498-43B3-948B-1728B52AA6E4}">
                <adec:decorative xmlns:adec="http://schemas.microsoft.com/office/drawing/2017/decorative" val="1"/>
              </a:ext>
            </a:extLst>
          </p:cNvPr>
          <p:cNvSpPr/>
          <p:nvPr userDrawn="1"/>
        </p:nvSpPr>
        <p:spPr>
          <a:xfrm>
            <a:off x="9741602"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Platshållare för innehåll 2">
            <a:extLst>
              <a:ext uri="{FF2B5EF4-FFF2-40B4-BE49-F238E27FC236}">
                <a16:creationId xmlns:a16="http://schemas.microsoft.com/office/drawing/2014/main" id="{06F92F55-9A76-8C4C-87A0-9D9E35D06394}"/>
              </a:ext>
              <a:ext uri="{C183D7F6-B498-43B3-948B-1728B52AA6E4}">
                <adec:decorative xmlns:adec="http://schemas.microsoft.com/office/drawing/2017/decorative" val="1"/>
              </a:ext>
            </a:extLst>
          </p:cNvPr>
          <p:cNvSpPr>
            <a:spLocks noGrp="1"/>
          </p:cNvSpPr>
          <p:nvPr>
            <p:ph sz="quarter" idx="21" hasCustomPrompt="1"/>
          </p:nvPr>
        </p:nvSpPr>
        <p:spPr>
          <a:xfrm>
            <a:off x="9620512"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1886686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akta, med innehåll och ikon rosa">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6033422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Fakta, med innehåll och ikon grö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tx2"/>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40338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Fakta, med innehåll och ikon bru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3"/>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3914632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Fakta, med innehåll och ikon gul">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4"/>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66569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innehåll standard">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latshållare för datum 1">
            <a:extLst>
              <a:ext uri="{FF2B5EF4-FFF2-40B4-BE49-F238E27FC236}">
                <a16:creationId xmlns:a16="http://schemas.microsoft.com/office/drawing/2014/main" id="{58A38A64-9FB7-4DAA-B267-3BCC283B49B3}"/>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2025-04-30</a:t>
            </a:fld>
            <a:endParaRPr lang="sv-SE"/>
          </a:p>
        </p:txBody>
      </p:sp>
      <p:sp>
        <p:nvSpPr>
          <p:cNvPr id="12" name="Platshållare för sidfot 2">
            <a:extLst>
              <a:ext uri="{FF2B5EF4-FFF2-40B4-BE49-F238E27FC236}">
                <a16:creationId xmlns:a16="http://schemas.microsoft.com/office/drawing/2014/main" id="{8F2D75C6-57D8-4F78-9D97-63D6AEFBAA2B}"/>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4">
            <a:extLst>
              <a:ext uri="{FF2B5EF4-FFF2-40B4-BE49-F238E27FC236}">
                <a16:creationId xmlns:a16="http://schemas.microsoft.com/office/drawing/2014/main" id="{4BF11BBB-03B4-4175-9EBE-A6CCD8C866BE}"/>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333348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Avslutning med rubrik, innehåll och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04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2475295"/>
            <a:ext cx="5040000" cy="1221612"/>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0" y="4114801"/>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Lst>
          </p:cNvPr>
          <p:cNvSpPr>
            <a:spLocks noGrp="1"/>
          </p:cNvSpPr>
          <p:nvPr>
            <p:ph type="pic" sz="quarter" idx="11" hasCustomPrompt="1"/>
          </p:nvPr>
        </p:nvSpPr>
        <p:spPr>
          <a:xfrm>
            <a:off x="6141869" y="542416"/>
            <a:ext cx="5596108" cy="5087370"/>
          </a:xfrm>
          <a:prstGeom prst="rect">
            <a:avLst/>
          </a:prstGeom>
        </p:spPr>
        <p:txBody>
          <a:bodyPr/>
          <a:lstStyle>
            <a:lvl1pPr marL="0" indent="0" algn="l">
              <a:buNone/>
              <a:defRPr>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instruktioner">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7789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 färgad. </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B5E329A-288B-4E4A-804F-5AF6E7E9C062}"/>
              </a:ext>
            </a:extLst>
          </p:cNvPr>
          <p:cNvSpPr>
            <a:spLocks noGrp="1"/>
          </p:cNvSpPr>
          <p:nvPr>
            <p:ph type="dt" sz="half" idx="12"/>
          </p:nvPr>
        </p:nvSpPr>
        <p:spPr>
          <a:xfrm>
            <a:off x="703263" y="6340474"/>
            <a:ext cx="2743200" cy="365125"/>
          </a:xfrm>
        </p:spPr>
        <p:txBody>
          <a:bodyPr/>
          <a:lstStyle>
            <a:lvl1pPr>
              <a:defRPr>
                <a:solidFill>
                  <a:schemeClr val="bg1"/>
                </a:solidFill>
              </a:defRPr>
            </a:lvl1pPr>
          </a:lstStyle>
          <a:p>
            <a:fld id="{2CE9C3A2-0C60-5640-9BA9-C042DC6B8910}" type="datetime1">
              <a:rPr lang="sv-SE" smtClean="0"/>
              <a:t>2025-04-30</a:t>
            </a:fld>
            <a:endParaRPr lang="sv-SE"/>
          </a:p>
        </p:txBody>
      </p:sp>
      <p:sp>
        <p:nvSpPr>
          <p:cNvPr id="3" name="Platshållare för sidfot 2">
            <a:extLst>
              <a:ext uri="{FF2B5EF4-FFF2-40B4-BE49-F238E27FC236}">
                <a16:creationId xmlns:a16="http://schemas.microsoft.com/office/drawing/2014/main" id="{812E7021-04D3-C246-B467-E217C4FDBB2C}"/>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08DE9E9C-D87B-4C4F-9F43-4E9F45162A4F}"/>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358865927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D283439-7726-4401-BAA8-571B6160BD92}"/>
              </a:ext>
            </a:extLst>
          </p:cNvPr>
          <p:cNvSpPr>
            <a:spLocks noGrp="1"/>
          </p:cNvSpPr>
          <p:nvPr>
            <p:ph type="dt" sz="half" idx="10"/>
          </p:nvPr>
        </p:nvSpPr>
        <p:spPr/>
        <p:txBody>
          <a:bodyPr/>
          <a:lstStyle/>
          <a:p>
            <a:fld id="{5C325A66-7871-449E-ACFE-35B987A74FA1}" type="datetimeFigureOut">
              <a:rPr lang="sv-SE" smtClean="0"/>
              <a:t>2025-04-30</a:t>
            </a:fld>
            <a:endParaRPr lang="sv-SE"/>
          </a:p>
        </p:txBody>
      </p:sp>
      <p:sp>
        <p:nvSpPr>
          <p:cNvPr id="3" name="Platshållare för sidfot 2">
            <a:extLst>
              <a:ext uri="{FF2B5EF4-FFF2-40B4-BE49-F238E27FC236}">
                <a16:creationId xmlns:a16="http://schemas.microsoft.com/office/drawing/2014/main" id="{5282A198-1007-4B48-B87B-0238B0430EC4}"/>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C79E66E5-475E-434F-B89F-6808169D37E2}"/>
              </a:ext>
            </a:extLst>
          </p:cNvPr>
          <p:cNvSpPr>
            <a:spLocks noGrp="1"/>
          </p:cNvSpPr>
          <p:nvPr>
            <p:ph type="sldNum" sz="quarter" idx="12"/>
          </p:nvPr>
        </p:nvSpPr>
        <p:spPr/>
        <p:txBody>
          <a:bodyPr/>
          <a:lstStyle/>
          <a:p>
            <a:fld id="{9228BEF2-57F1-4BBE-BE38-107A4503F85F}" type="slidenum">
              <a:rPr lang="sv-SE" smtClean="0"/>
              <a:t>‹#›</a:t>
            </a:fld>
            <a:endParaRPr lang="sv-SE"/>
          </a:p>
        </p:txBody>
      </p:sp>
    </p:spTree>
    <p:extLst>
      <p:ext uri="{BB962C8B-B14F-4D97-AF65-F5344CB8AC3E}">
        <p14:creationId xmlns:p14="http://schemas.microsoft.com/office/powerpoint/2010/main" val="3177784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innehåll ros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703340"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7" name="Platshållare för text 10"/>
          <p:cNvSpPr>
            <a:spLocks noGrp="1"/>
          </p:cNvSpPr>
          <p:nvPr>
            <p:ph type="body" sz="quarter" idx="10" hasCustomPrompt="1"/>
          </p:nvPr>
        </p:nvSpPr>
        <p:spPr>
          <a:xfrm>
            <a:off x="703261"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86DBE4B4-3AF3-D544-8903-B08DFE99881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8" name="Rektangel 7">
            <a:extLst>
              <a:ext uri="{FF2B5EF4-FFF2-40B4-BE49-F238E27FC236}">
                <a16:creationId xmlns:a16="http://schemas.microsoft.com/office/drawing/2014/main" id="{2B5B9CD5-A7CD-4C42-9E89-E5ECA77F87D4}"/>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0A4CB6E6-4093-4F22-B60D-4FF2B8311DFB}"/>
              </a:ext>
            </a:extLst>
          </p:cNvPr>
          <p:cNvSpPr>
            <a:spLocks noGrp="1"/>
          </p:cNvSpPr>
          <p:nvPr>
            <p:ph type="dt" sz="half" idx="12"/>
          </p:nvPr>
        </p:nvSpPr>
        <p:spPr>
          <a:xfrm>
            <a:off x="703263" y="6340475"/>
            <a:ext cx="2743200" cy="365125"/>
          </a:xfrm>
        </p:spPr>
        <p:txBody>
          <a:bodyPr/>
          <a:lstStyle>
            <a:lvl1pPr>
              <a:defRPr>
                <a:solidFill>
                  <a:schemeClr val="bg1"/>
                </a:solidFill>
              </a:defRPr>
            </a:lvl1pPr>
          </a:lstStyle>
          <a:p>
            <a:fld id="{34C66A07-0C1B-7E44-8A84-D73B04008641}" type="datetime1">
              <a:rPr lang="sv-SE" smtClean="0"/>
              <a:pPr/>
              <a:t>2025-04-30</a:t>
            </a:fld>
            <a:endParaRPr lang="sv-SE" dirty="0"/>
          </a:p>
        </p:txBody>
      </p:sp>
      <p:sp>
        <p:nvSpPr>
          <p:cNvPr id="10" name="Platshållare för sidfot 2">
            <a:extLst>
              <a:ext uri="{FF2B5EF4-FFF2-40B4-BE49-F238E27FC236}">
                <a16:creationId xmlns:a16="http://schemas.microsoft.com/office/drawing/2014/main" id="{301BD519-EDB0-4314-923D-19F0131FCAC8}"/>
              </a:ext>
            </a:extLst>
          </p:cNvPr>
          <p:cNvSpPr>
            <a:spLocks noGrp="1"/>
          </p:cNvSpPr>
          <p:nvPr>
            <p:ph type="ftr" sz="quarter" idx="13"/>
          </p:nvPr>
        </p:nvSpPr>
        <p:spPr>
          <a:xfrm>
            <a:off x="4038600" y="6340475"/>
            <a:ext cx="4114800" cy="365125"/>
          </a:xfrm>
        </p:spPr>
        <p:txBody>
          <a:bodyPr/>
          <a:lstStyle>
            <a:lvl1pPr>
              <a:defRPr>
                <a:solidFill>
                  <a:schemeClr val="bg1"/>
                </a:solidFill>
              </a:defRPr>
            </a:lvl1pPr>
          </a:lstStyle>
          <a:p>
            <a:endParaRPr lang="sv-SE" dirty="0"/>
          </a:p>
        </p:txBody>
      </p:sp>
      <p:sp>
        <p:nvSpPr>
          <p:cNvPr id="11" name="Platshållare för bildnummer 4">
            <a:extLst>
              <a:ext uri="{FF2B5EF4-FFF2-40B4-BE49-F238E27FC236}">
                <a16:creationId xmlns:a16="http://schemas.microsoft.com/office/drawing/2014/main" id="{664B136B-4BCE-48A6-B93C-87DFD60024EF}"/>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688653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innehåll grön">
    <p:bg>
      <p:bgPr>
        <a:solidFill>
          <a:schemeClr val="tx2"/>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34BC9CF7-7650-1C4F-9E3C-08DF91AF1F8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EC54D08E-BB6B-2343-A8EE-16DD22F3529D}"/>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7684FB4C-B14F-EA4F-B61A-9699D21210D3}"/>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0660B0CB-96A7-9341-B78D-F749F3BE3308}" type="datetime1">
              <a:rPr lang="sv-SE" smtClean="0"/>
              <a:t>2025-04-30</a:t>
            </a:fld>
            <a:endParaRPr lang="sv-SE"/>
          </a:p>
        </p:txBody>
      </p:sp>
      <p:sp>
        <p:nvSpPr>
          <p:cNvPr id="3" name="Platshållare för sidfot 2">
            <a:extLst>
              <a:ext uri="{FF2B5EF4-FFF2-40B4-BE49-F238E27FC236}">
                <a16:creationId xmlns:a16="http://schemas.microsoft.com/office/drawing/2014/main" id="{F31498BE-F0C2-414E-BDD1-7C00CCE6645D}"/>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E3F7AE20-4FA8-E041-B9EC-3C46FC7CFC15}"/>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41771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innehåll brun">
    <p:bg>
      <p:bgPr>
        <a:solidFill>
          <a:schemeClr val="accent3"/>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4763ABE8-48C5-A242-8A81-E87B3450EEE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55DA598F-0227-FC44-AE2D-5015E582BA9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7528013-DD7D-864D-BF7C-C6B6438213CC}"/>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3E29E930-BC2F-5E4F-96DA-D7CC62B18804}" type="datetime1">
              <a:rPr lang="sv-SE" smtClean="0"/>
              <a:t>2025-04-30</a:t>
            </a:fld>
            <a:endParaRPr lang="sv-SE"/>
          </a:p>
        </p:txBody>
      </p:sp>
      <p:sp>
        <p:nvSpPr>
          <p:cNvPr id="3" name="Platshållare för sidfot 2">
            <a:extLst>
              <a:ext uri="{FF2B5EF4-FFF2-40B4-BE49-F238E27FC236}">
                <a16:creationId xmlns:a16="http://schemas.microsoft.com/office/drawing/2014/main" id="{4580B0F6-F083-6D43-89F2-01DE80EBE19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B7EAA196-8779-BC4E-9F24-0617D790340F}"/>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08807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slideLayout" Target="../slideLayouts/slideLayout59.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32" Type="http://schemas.openxmlformats.org/officeDocument/2006/relationships/theme" Target="../theme/theme2.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slideLayout" Target="../slideLayouts/slideLayout61.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rubrik 2">
            <a:extLst>
              <a:ext uri="{FF2B5EF4-FFF2-40B4-BE49-F238E27FC236}">
                <a16:creationId xmlns:a16="http://schemas.microsoft.com/office/drawing/2014/main" id="{9F4B96BA-0FFA-EF42-B27D-ABA584CD5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8" name="Platshållare för text 7">
            <a:extLst>
              <a:ext uri="{FF2B5EF4-FFF2-40B4-BE49-F238E27FC236}">
                <a16:creationId xmlns:a16="http://schemas.microsoft.com/office/drawing/2014/main" id="{C23DDA3C-9FF4-0349-8A23-F924B8569511}"/>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sv-SE" dirty="0"/>
              <a:t>Klicka här för att ändra mall för textformat</a:t>
            </a:r>
          </a:p>
          <a:p>
            <a:pPr lvl="1"/>
            <a:r>
              <a:rPr lang="sv-SE" dirty="0"/>
              <a:t>Nivå två</a:t>
            </a:r>
          </a:p>
          <a:p>
            <a:pPr lvl="2"/>
            <a:r>
              <a:rPr lang="sv-SE" dirty="0"/>
              <a:t>Nivå tre</a:t>
            </a:r>
          </a:p>
          <a:p>
            <a:pPr lvl="3"/>
            <a:r>
              <a:rPr lang="sv-SE" dirty="0"/>
              <a:t>Nivå fyra</a:t>
            </a:r>
          </a:p>
          <a:p>
            <a:pPr lvl="4"/>
            <a:r>
              <a:rPr lang="sv-SE" dirty="0"/>
              <a:t>Nivå fem</a:t>
            </a:r>
          </a:p>
          <a:p>
            <a:pPr lvl="5"/>
            <a:r>
              <a:rPr lang="sv-SE" dirty="0"/>
              <a:t>Nästa nivå</a:t>
            </a:r>
          </a:p>
          <a:p>
            <a:pPr lvl="6"/>
            <a:r>
              <a:rPr lang="sv-SE" dirty="0"/>
              <a:t>Nästa nivå</a:t>
            </a:r>
          </a:p>
          <a:p>
            <a:pPr lvl="7"/>
            <a:r>
              <a:rPr lang="sv-SE" dirty="0"/>
              <a:t>Nästa nivå</a:t>
            </a:r>
          </a:p>
          <a:p>
            <a:pPr lvl="8"/>
            <a:r>
              <a:rPr lang="sv-SE" dirty="0"/>
              <a:t>Nästa nivå</a:t>
            </a:r>
          </a:p>
        </p:txBody>
      </p:sp>
      <p:sp>
        <p:nvSpPr>
          <p:cNvPr id="5" name="Platshållare för datum 4">
            <a:extLst>
              <a:ext uri="{FF2B5EF4-FFF2-40B4-BE49-F238E27FC236}">
                <a16:creationId xmlns:a16="http://schemas.microsoft.com/office/drawing/2014/main" id="{DCAD81A2-C93F-464F-B77F-D890DA12B36C}"/>
              </a:ext>
            </a:extLst>
          </p:cNvPr>
          <p:cNvSpPr>
            <a:spLocks noGrp="1"/>
          </p:cNvSpPr>
          <p:nvPr>
            <p:ph type="dt" sz="half" idx="2"/>
          </p:nvPr>
        </p:nvSpPr>
        <p:spPr>
          <a:xfrm>
            <a:off x="838200" y="6340475"/>
            <a:ext cx="2743200" cy="365125"/>
          </a:xfrm>
          <a:prstGeom prst="rect">
            <a:avLst/>
          </a:prstGeom>
        </p:spPr>
        <p:txBody>
          <a:bodyPr vert="horz" lIns="91440" tIns="45720" rIns="91440" bIns="45720" rtlCol="0" anchor="ctr"/>
          <a:lstStyle>
            <a:lvl1pPr algn="l">
              <a:defRPr sz="1200">
                <a:solidFill>
                  <a:schemeClr val="tx1"/>
                </a:solidFill>
                <a:latin typeface="+mn-lt"/>
              </a:defRPr>
            </a:lvl1pPr>
          </a:lstStyle>
          <a:p>
            <a:fld id="{A8DD9411-D5E3-2846-ADAC-C83B20EA5CEF}" type="datetime1">
              <a:rPr lang="sv-SE" smtClean="0"/>
              <a:t>2025-04-30</a:t>
            </a:fld>
            <a:endParaRPr lang="sv-SE"/>
          </a:p>
        </p:txBody>
      </p:sp>
      <p:sp>
        <p:nvSpPr>
          <p:cNvPr id="2" name="Platshållare för sidfot 1">
            <a:extLst>
              <a:ext uri="{FF2B5EF4-FFF2-40B4-BE49-F238E27FC236}">
                <a16:creationId xmlns:a16="http://schemas.microsoft.com/office/drawing/2014/main" id="{4DDDFDC5-C573-1549-AACB-72B3418F3FD6}"/>
              </a:ext>
            </a:extLst>
          </p:cNvPr>
          <p:cNvSpPr>
            <a:spLocks noGrp="1"/>
          </p:cNvSpPr>
          <p:nvPr>
            <p:ph type="ftr" sz="quarter" idx="3"/>
          </p:nvPr>
        </p:nvSpPr>
        <p:spPr>
          <a:xfrm>
            <a:off x="4038600" y="6340475"/>
            <a:ext cx="4114800" cy="365125"/>
          </a:xfrm>
          <a:prstGeom prst="rect">
            <a:avLst/>
          </a:prstGeom>
        </p:spPr>
        <p:txBody>
          <a:bodyPr vert="horz" lIns="91440" tIns="45720" rIns="91440" bIns="45720" rtlCol="0" anchor="ctr"/>
          <a:lstStyle>
            <a:lvl1pPr algn="ctr">
              <a:defRPr sz="1200">
                <a:solidFill>
                  <a:schemeClr val="tx1"/>
                </a:solidFill>
                <a:latin typeface="+mn-lt"/>
              </a:defRPr>
            </a:lvl1pPr>
          </a:lstStyle>
          <a:p>
            <a:endParaRPr lang="sv-SE"/>
          </a:p>
        </p:txBody>
      </p:sp>
      <p:sp>
        <p:nvSpPr>
          <p:cNvPr id="4" name="Platshållare för bildnummer 3">
            <a:extLst>
              <a:ext uri="{FF2B5EF4-FFF2-40B4-BE49-F238E27FC236}">
                <a16:creationId xmlns:a16="http://schemas.microsoft.com/office/drawing/2014/main" id="{8A8BE975-32C6-2840-AFC9-F3B5E976D652}"/>
              </a:ext>
            </a:extLst>
          </p:cNvPr>
          <p:cNvSpPr>
            <a:spLocks noGrp="1"/>
          </p:cNvSpPr>
          <p:nvPr>
            <p:ph type="sldNum" sz="quarter" idx="4"/>
          </p:nvPr>
        </p:nvSpPr>
        <p:spPr>
          <a:xfrm>
            <a:off x="9316656" y="6340475"/>
            <a:ext cx="27432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24069D2F-8DC6-6345-AA68-275ED444B143}"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91" r:id="rId3"/>
    <p:sldLayoutId id="2147483737" r:id="rId4"/>
    <p:sldLayoutId id="2147483747" r:id="rId5"/>
    <p:sldLayoutId id="2147483736" r:id="rId6"/>
    <p:sldLayoutId id="2147483741" r:id="rId7"/>
    <p:sldLayoutId id="2147483742" r:id="rId8"/>
    <p:sldLayoutId id="2147483743" r:id="rId9"/>
    <p:sldLayoutId id="2147483744" r:id="rId10"/>
    <p:sldLayoutId id="2147483738" r:id="rId11"/>
    <p:sldLayoutId id="2147483739" r:id="rId12"/>
    <p:sldLayoutId id="2147483740" r:id="rId13"/>
    <p:sldLayoutId id="2147483746" r:id="rId14"/>
    <p:sldLayoutId id="2147483777" r:id="rId15"/>
    <p:sldLayoutId id="2147483749" r:id="rId16"/>
    <p:sldLayoutId id="2147483763" r:id="rId17"/>
    <p:sldLayoutId id="2147483764" r:id="rId18"/>
    <p:sldLayoutId id="2147483767" r:id="rId19"/>
    <p:sldLayoutId id="2147483766" r:id="rId20"/>
    <p:sldLayoutId id="2147483768" r:id="rId21"/>
    <p:sldLayoutId id="2147483765" r:id="rId22"/>
    <p:sldLayoutId id="2147483787" r:id="rId23"/>
    <p:sldLayoutId id="2147483779" r:id="rId24"/>
    <p:sldLayoutId id="2147483778" r:id="rId25"/>
    <p:sldLayoutId id="2147483748" r:id="rId26"/>
    <p:sldLayoutId id="2147483788" r:id="rId27"/>
    <p:sldLayoutId id="2147483789" r:id="rId28"/>
    <p:sldLayoutId id="2147483790" r:id="rId29"/>
    <p:sldLayoutId id="2147483762" r:id="rId30"/>
  </p:sldLayoutIdLst>
  <p:hf sldNum="0" hdr="0" ftr="0" dt="0"/>
  <p:txStyles>
    <p:titleStyle>
      <a:lvl1pPr algn="l" rtl="0" eaLnBrk="1" fontAlgn="base" hangingPunct="1">
        <a:lnSpc>
          <a:spcPct val="90000"/>
        </a:lnSpc>
        <a:spcBef>
          <a:spcPct val="0"/>
        </a:spcBef>
        <a:spcAft>
          <a:spcPct val="0"/>
        </a:spcAft>
        <a:defRPr sz="4400" b="0" i="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Wingdings" pitchFamily="2" charset="2"/>
        <a:buChar char="§"/>
        <a:defRPr sz="2600" b="0" i="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Wingdings" pitchFamily="2" charset="2"/>
        <a:buChar char="§"/>
        <a:defRPr sz="2400" b="0" i="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Wingdings" pitchFamily="2" charset="2"/>
        <a:buChar char="§"/>
        <a:defRPr sz="2000" b="0" i="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8pPr>
      <a:lvl9pPr marL="3943350" marR="0" indent="-285750" algn="l" defTabSz="914400" rtl="0" eaLnBrk="1" fontAlgn="auto" latinLnBrk="0" hangingPunct="1">
        <a:lnSpc>
          <a:spcPct val="90000"/>
        </a:lnSpc>
        <a:spcBef>
          <a:spcPts val="500"/>
        </a:spcBef>
        <a:spcAft>
          <a:spcPts val="0"/>
        </a:spcAft>
        <a:buClrTx/>
        <a:buSzTx/>
        <a:buFont typeface="Wingdings" pitchFamily="2" charset="2"/>
        <a:buChar char="§"/>
        <a:tabLst/>
        <a:defRPr sz="1800" b="0" i="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rubrik 2">
            <a:extLst>
              <a:ext uri="{FF2B5EF4-FFF2-40B4-BE49-F238E27FC236}">
                <a16:creationId xmlns:a16="http://schemas.microsoft.com/office/drawing/2014/main" id="{9F4B96BA-0FFA-EF42-B27D-ABA584CD5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8" name="Platshållare för text 7">
            <a:extLst>
              <a:ext uri="{FF2B5EF4-FFF2-40B4-BE49-F238E27FC236}">
                <a16:creationId xmlns:a16="http://schemas.microsoft.com/office/drawing/2014/main" id="{C23DDA3C-9FF4-0349-8A23-F924B8569511}"/>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sv-SE" dirty="0"/>
              <a:t>Klicka här för att ändra mall för textformat</a:t>
            </a:r>
          </a:p>
          <a:p>
            <a:pPr lvl="1"/>
            <a:r>
              <a:rPr lang="sv-SE" dirty="0"/>
              <a:t>Nivå två</a:t>
            </a:r>
          </a:p>
          <a:p>
            <a:pPr lvl="2"/>
            <a:r>
              <a:rPr lang="sv-SE" dirty="0"/>
              <a:t>Nivå tre</a:t>
            </a:r>
          </a:p>
          <a:p>
            <a:pPr lvl="3"/>
            <a:r>
              <a:rPr lang="sv-SE" dirty="0"/>
              <a:t>Nivå fyra</a:t>
            </a:r>
          </a:p>
          <a:p>
            <a:pPr lvl="4"/>
            <a:r>
              <a:rPr lang="sv-SE" dirty="0"/>
              <a:t>Nivå fem</a:t>
            </a:r>
          </a:p>
          <a:p>
            <a:pPr lvl="5"/>
            <a:r>
              <a:rPr lang="sv-SE" dirty="0"/>
              <a:t>Nästa nivå</a:t>
            </a:r>
          </a:p>
          <a:p>
            <a:pPr lvl="6"/>
            <a:r>
              <a:rPr lang="sv-SE" dirty="0"/>
              <a:t>Nästa nivå</a:t>
            </a:r>
          </a:p>
          <a:p>
            <a:pPr lvl="7"/>
            <a:r>
              <a:rPr lang="sv-SE" dirty="0"/>
              <a:t>Nästa nivå</a:t>
            </a:r>
          </a:p>
          <a:p>
            <a:pPr lvl="8"/>
            <a:r>
              <a:rPr lang="sv-SE" dirty="0"/>
              <a:t>Nästa nivå</a:t>
            </a:r>
          </a:p>
        </p:txBody>
      </p:sp>
      <p:sp>
        <p:nvSpPr>
          <p:cNvPr id="5" name="Platshållare för datum 4">
            <a:extLst>
              <a:ext uri="{FF2B5EF4-FFF2-40B4-BE49-F238E27FC236}">
                <a16:creationId xmlns:a16="http://schemas.microsoft.com/office/drawing/2014/main" id="{DCAD81A2-C93F-464F-B77F-D890DA12B36C}"/>
              </a:ext>
            </a:extLst>
          </p:cNvPr>
          <p:cNvSpPr>
            <a:spLocks noGrp="1"/>
          </p:cNvSpPr>
          <p:nvPr>
            <p:ph type="dt" sz="half" idx="2"/>
          </p:nvPr>
        </p:nvSpPr>
        <p:spPr>
          <a:xfrm>
            <a:off x="838200" y="6340475"/>
            <a:ext cx="2743200" cy="365125"/>
          </a:xfrm>
          <a:prstGeom prst="rect">
            <a:avLst/>
          </a:prstGeom>
        </p:spPr>
        <p:txBody>
          <a:bodyPr vert="horz" lIns="91440" tIns="45720" rIns="91440" bIns="45720" rtlCol="0" anchor="ctr"/>
          <a:lstStyle>
            <a:lvl1pPr algn="l">
              <a:defRPr sz="1200">
                <a:solidFill>
                  <a:schemeClr val="tx1"/>
                </a:solidFill>
                <a:latin typeface="+mn-lt"/>
              </a:defRPr>
            </a:lvl1pPr>
          </a:lstStyle>
          <a:p>
            <a:fld id="{A8DD9411-D5E3-2846-ADAC-C83B20EA5CEF}" type="datetime1">
              <a:rPr lang="sv-SE" smtClean="0"/>
              <a:t>2025-04-30</a:t>
            </a:fld>
            <a:endParaRPr lang="sv-SE"/>
          </a:p>
        </p:txBody>
      </p:sp>
      <p:sp>
        <p:nvSpPr>
          <p:cNvPr id="2" name="Platshållare för sidfot 1">
            <a:extLst>
              <a:ext uri="{FF2B5EF4-FFF2-40B4-BE49-F238E27FC236}">
                <a16:creationId xmlns:a16="http://schemas.microsoft.com/office/drawing/2014/main" id="{4DDDFDC5-C573-1549-AACB-72B3418F3FD6}"/>
              </a:ext>
            </a:extLst>
          </p:cNvPr>
          <p:cNvSpPr>
            <a:spLocks noGrp="1"/>
          </p:cNvSpPr>
          <p:nvPr>
            <p:ph type="ftr" sz="quarter" idx="3"/>
          </p:nvPr>
        </p:nvSpPr>
        <p:spPr>
          <a:xfrm>
            <a:off x="4038600" y="6340475"/>
            <a:ext cx="4114800" cy="365125"/>
          </a:xfrm>
          <a:prstGeom prst="rect">
            <a:avLst/>
          </a:prstGeom>
        </p:spPr>
        <p:txBody>
          <a:bodyPr vert="horz" lIns="91440" tIns="45720" rIns="91440" bIns="45720" rtlCol="0" anchor="ctr"/>
          <a:lstStyle>
            <a:lvl1pPr algn="ctr">
              <a:defRPr sz="1200">
                <a:solidFill>
                  <a:schemeClr val="tx1"/>
                </a:solidFill>
                <a:latin typeface="+mn-lt"/>
              </a:defRPr>
            </a:lvl1pPr>
          </a:lstStyle>
          <a:p>
            <a:endParaRPr lang="sv-SE"/>
          </a:p>
        </p:txBody>
      </p:sp>
      <p:sp>
        <p:nvSpPr>
          <p:cNvPr id="4" name="Platshållare för bildnummer 3">
            <a:extLst>
              <a:ext uri="{FF2B5EF4-FFF2-40B4-BE49-F238E27FC236}">
                <a16:creationId xmlns:a16="http://schemas.microsoft.com/office/drawing/2014/main" id="{8A8BE975-32C6-2840-AFC9-F3B5E976D652}"/>
              </a:ext>
            </a:extLst>
          </p:cNvPr>
          <p:cNvSpPr>
            <a:spLocks noGrp="1"/>
          </p:cNvSpPr>
          <p:nvPr>
            <p:ph type="sldNum" sz="quarter" idx="4"/>
          </p:nvPr>
        </p:nvSpPr>
        <p:spPr>
          <a:xfrm>
            <a:off x="9316656" y="6340475"/>
            <a:ext cx="27432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2035062315"/>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 id="2147483810" r:id="rId18"/>
    <p:sldLayoutId id="2147483811" r:id="rId19"/>
    <p:sldLayoutId id="2147483812" r:id="rId20"/>
    <p:sldLayoutId id="2147483813" r:id="rId21"/>
    <p:sldLayoutId id="2147483814" r:id="rId22"/>
    <p:sldLayoutId id="2147483815" r:id="rId23"/>
    <p:sldLayoutId id="2147483816" r:id="rId24"/>
    <p:sldLayoutId id="2147483817" r:id="rId25"/>
    <p:sldLayoutId id="2147483818" r:id="rId26"/>
    <p:sldLayoutId id="2147483819" r:id="rId27"/>
    <p:sldLayoutId id="2147483820" r:id="rId28"/>
    <p:sldLayoutId id="2147483821" r:id="rId29"/>
    <p:sldLayoutId id="2147483822" r:id="rId30"/>
    <p:sldLayoutId id="2147483823" r:id="rId31"/>
  </p:sldLayoutIdLst>
  <p:hf sldNum="0" hdr="0" ftr="0" dt="0"/>
  <p:txStyles>
    <p:titleStyle>
      <a:lvl1pPr algn="l" rtl="0" eaLnBrk="1" fontAlgn="base" hangingPunct="1">
        <a:lnSpc>
          <a:spcPct val="90000"/>
        </a:lnSpc>
        <a:spcBef>
          <a:spcPct val="0"/>
        </a:spcBef>
        <a:spcAft>
          <a:spcPct val="0"/>
        </a:spcAft>
        <a:defRPr sz="4400" b="0" i="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Wingdings" pitchFamily="2" charset="2"/>
        <a:buChar char="§"/>
        <a:defRPr sz="2600" b="0" i="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Wingdings" pitchFamily="2" charset="2"/>
        <a:buChar char="§"/>
        <a:defRPr sz="2400" b="0" i="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Wingdings" pitchFamily="2" charset="2"/>
        <a:buChar char="§"/>
        <a:defRPr sz="2000" b="0" i="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8pPr>
      <a:lvl9pPr marL="3943350" marR="0" indent="-285750" algn="l" defTabSz="914400" rtl="0" eaLnBrk="1" fontAlgn="auto" latinLnBrk="0" hangingPunct="1">
        <a:lnSpc>
          <a:spcPct val="90000"/>
        </a:lnSpc>
        <a:spcBef>
          <a:spcPts val="500"/>
        </a:spcBef>
        <a:spcAft>
          <a:spcPts val="0"/>
        </a:spcAft>
        <a:buClrTx/>
        <a:buSzTx/>
        <a:buFont typeface="Wingdings" pitchFamily="2" charset="2"/>
        <a:buChar char="§"/>
        <a:tabLst/>
        <a:defRPr sz="1800" b="0" i="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3" Type="http://schemas.openxmlformats.org/officeDocument/2006/relationships/hyperlink" Target="https://samarbetsyta.ehalsomyndigheten.se/pages/viewpage.action?pageId=296681822" TargetMode="External"/><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5B3AB66-5F91-440E-B54A-084A1D2E4AD6}"/>
              </a:ext>
            </a:extLst>
          </p:cNvPr>
          <p:cNvSpPr>
            <a:spLocks noGrp="1"/>
          </p:cNvSpPr>
          <p:nvPr>
            <p:ph type="title"/>
          </p:nvPr>
        </p:nvSpPr>
        <p:spPr/>
        <p:txBody>
          <a:bodyPr/>
          <a:lstStyle/>
          <a:p>
            <a:endParaRPr lang="sv-SE"/>
          </a:p>
        </p:txBody>
      </p:sp>
    </p:spTree>
    <p:extLst>
      <p:ext uri="{BB962C8B-B14F-4D97-AF65-F5344CB8AC3E}">
        <p14:creationId xmlns:p14="http://schemas.microsoft.com/office/powerpoint/2010/main" val="731376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E3B5F5-E042-4401-A39B-33D282C916B2}"/>
              </a:ext>
            </a:extLst>
          </p:cNvPr>
          <p:cNvSpPr>
            <a:spLocks noGrp="1"/>
          </p:cNvSpPr>
          <p:nvPr>
            <p:ph type="title"/>
          </p:nvPr>
        </p:nvSpPr>
        <p:spPr/>
        <p:txBody>
          <a:bodyPr/>
          <a:lstStyle/>
          <a:p>
            <a:endParaRPr lang="sv-SE"/>
          </a:p>
        </p:txBody>
      </p:sp>
      <p:grpSp>
        <p:nvGrpSpPr>
          <p:cNvPr id="3" name="Grupp 2">
            <a:extLst>
              <a:ext uri="{FF2B5EF4-FFF2-40B4-BE49-F238E27FC236}">
                <a16:creationId xmlns:a16="http://schemas.microsoft.com/office/drawing/2014/main" id="{6A542A0D-0477-41B0-B3C6-CB86BE637483}"/>
              </a:ext>
            </a:extLst>
          </p:cNvPr>
          <p:cNvGrpSpPr/>
          <p:nvPr/>
        </p:nvGrpSpPr>
        <p:grpSpPr>
          <a:xfrm>
            <a:off x="2974207" y="2367213"/>
            <a:ext cx="2589195" cy="2503169"/>
            <a:chOff x="3762597" y="2126"/>
            <a:chExt cx="1094870" cy="1094870"/>
          </a:xfrm>
        </p:grpSpPr>
        <p:sp>
          <p:nvSpPr>
            <p:cNvPr id="4" name="Ellips 3">
              <a:extLst>
                <a:ext uri="{FF2B5EF4-FFF2-40B4-BE49-F238E27FC236}">
                  <a16:creationId xmlns:a16="http://schemas.microsoft.com/office/drawing/2014/main" id="{32F33351-7421-48EE-A899-220597139DFC}"/>
                </a:ext>
              </a:extLst>
            </p:cNvPr>
            <p:cNvSpPr/>
            <p:nvPr/>
          </p:nvSpPr>
          <p:spPr>
            <a:xfrm>
              <a:off x="3762597" y="2126"/>
              <a:ext cx="1094870" cy="109487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Ellips 4">
              <a:extLst>
                <a:ext uri="{FF2B5EF4-FFF2-40B4-BE49-F238E27FC236}">
                  <a16:creationId xmlns:a16="http://schemas.microsoft.com/office/drawing/2014/main" id="{0CE91D8A-81AA-4DB0-8E68-1BDA1C75B1AA}"/>
                </a:ext>
              </a:extLst>
            </p:cNvPr>
            <p:cNvSpPr txBox="1"/>
            <p:nvPr/>
          </p:nvSpPr>
          <p:spPr>
            <a:xfrm>
              <a:off x="3922937" y="162466"/>
              <a:ext cx="774190" cy="7741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2000" kern="1200" dirty="0"/>
                <a:t>Kommunikation och främjande</a:t>
              </a:r>
            </a:p>
          </p:txBody>
        </p:sp>
      </p:grpSp>
      <p:sp>
        <p:nvSpPr>
          <p:cNvPr id="7" name="Rektangel 6">
            <a:extLst>
              <a:ext uri="{FF2B5EF4-FFF2-40B4-BE49-F238E27FC236}">
                <a16:creationId xmlns:a16="http://schemas.microsoft.com/office/drawing/2014/main" id="{AB1F6FF2-A404-4287-84DB-A477B30C32DB}"/>
              </a:ext>
            </a:extLst>
          </p:cNvPr>
          <p:cNvSpPr/>
          <p:nvPr/>
        </p:nvSpPr>
        <p:spPr>
          <a:xfrm>
            <a:off x="5900489" y="2446322"/>
            <a:ext cx="3137633" cy="21043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ruta 8">
            <a:extLst>
              <a:ext uri="{FF2B5EF4-FFF2-40B4-BE49-F238E27FC236}">
                <a16:creationId xmlns:a16="http://schemas.microsoft.com/office/drawing/2014/main" id="{94C7805C-54D9-47DF-A333-2F2AD11F5E4C}"/>
              </a:ext>
            </a:extLst>
          </p:cNvPr>
          <p:cNvSpPr txBox="1"/>
          <p:nvPr/>
        </p:nvSpPr>
        <p:spPr>
          <a:xfrm>
            <a:off x="6015991" y="2560539"/>
            <a:ext cx="3926905" cy="1214179"/>
          </a:xfrm>
          <a:prstGeom prst="rect">
            <a:avLst/>
          </a:prstGeom>
          <a:noFill/>
        </p:spPr>
        <p:txBody>
          <a:bodyPr wrap="square" rtlCol="0">
            <a:spAutoFit/>
          </a:bodyPr>
          <a:lstStyle/>
          <a:p>
            <a:pPr marL="57150" lvl="1" indent="-57150" algn="l" defTabSz="266700">
              <a:lnSpc>
                <a:spcPct val="90000"/>
              </a:lnSpc>
              <a:spcBef>
                <a:spcPct val="0"/>
              </a:spcBef>
              <a:spcAft>
                <a:spcPct val="15000"/>
              </a:spcAft>
              <a:buChar char="•"/>
            </a:pPr>
            <a:r>
              <a:rPr lang="sv-SE" sz="1800" kern="1200" dirty="0">
                <a:solidFill>
                  <a:srgbClr val="FF0000"/>
                </a:solidFill>
              </a:rPr>
              <a:t>Målgruppsanpassad information</a:t>
            </a:r>
          </a:p>
          <a:p>
            <a:pPr marL="57150" lvl="1" indent="-57150" algn="l" defTabSz="266700">
              <a:lnSpc>
                <a:spcPct val="90000"/>
              </a:lnSpc>
              <a:spcBef>
                <a:spcPct val="0"/>
              </a:spcBef>
              <a:spcAft>
                <a:spcPct val="15000"/>
              </a:spcAft>
              <a:buChar char="•"/>
            </a:pPr>
            <a:r>
              <a:rPr lang="sv-SE" sz="1800" kern="1200" dirty="0">
                <a:solidFill>
                  <a:srgbClr val="FF0000"/>
                </a:solidFill>
              </a:rPr>
              <a:t>Tydlighet: Vad, varför, hur, när</a:t>
            </a:r>
          </a:p>
          <a:p>
            <a:pPr marL="57150" lvl="1" indent="-57150" algn="l" defTabSz="266700">
              <a:lnSpc>
                <a:spcPct val="90000"/>
              </a:lnSpc>
              <a:spcBef>
                <a:spcPct val="0"/>
              </a:spcBef>
              <a:spcAft>
                <a:spcPct val="15000"/>
              </a:spcAft>
              <a:buChar char="•"/>
            </a:pPr>
            <a:r>
              <a:rPr lang="sv-SE" sz="1800" kern="1200" dirty="0">
                <a:solidFill>
                  <a:srgbClr val="FF0000"/>
                </a:solidFill>
              </a:rPr>
              <a:t>Definiera främjande aktiviteter</a:t>
            </a:r>
          </a:p>
          <a:p>
            <a:pPr marL="57150" lvl="1" indent="-57150" algn="l" defTabSz="266700">
              <a:lnSpc>
                <a:spcPct val="90000"/>
              </a:lnSpc>
              <a:spcBef>
                <a:spcPct val="0"/>
              </a:spcBef>
              <a:spcAft>
                <a:spcPct val="15000"/>
              </a:spcAft>
              <a:buChar char="•"/>
            </a:pPr>
            <a:r>
              <a:rPr lang="sv-SE" sz="1800" kern="1200" dirty="0"/>
              <a:t>Definiera ambitionsmål</a:t>
            </a:r>
          </a:p>
        </p:txBody>
      </p:sp>
    </p:spTree>
    <p:extLst>
      <p:ext uri="{BB962C8B-B14F-4D97-AF65-F5344CB8AC3E}">
        <p14:creationId xmlns:p14="http://schemas.microsoft.com/office/powerpoint/2010/main" val="2519473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C3E7DC3-2CAA-4944-A33D-C95F8EF47105}"/>
              </a:ext>
            </a:extLst>
          </p:cNvPr>
          <p:cNvSpPr>
            <a:spLocks noGrp="1"/>
          </p:cNvSpPr>
          <p:nvPr>
            <p:ph type="title"/>
          </p:nvPr>
        </p:nvSpPr>
        <p:spPr/>
        <p:txBody>
          <a:bodyPr/>
          <a:lstStyle/>
          <a:p>
            <a:r>
              <a:rPr lang="sv-SE" dirty="0"/>
              <a:t>Vad behöver vi börja med?</a:t>
            </a:r>
          </a:p>
        </p:txBody>
      </p:sp>
      <p:sp>
        <p:nvSpPr>
          <p:cNvPr id="3" name="Platshållare för text 2">
            <a:extLst>
              <a:ext uri="{FF2B5EF4-FFF2-40B4-BE49-F238E27FC236}">
                <a16:creationId xmlns:a16="http://schemas.microsoft.com/office/drawing/2014/main" id="{9088E635-1826-46A0-A321-B6A13AC0E294}"/>
              </a:ext>
            </a:extLst>
          </p:cNvPr>
          <p:cNvSpPr>
            <a:spLocks noGrp="1"/>
          </p:cNvSpPr>
          <p:nvPr>
            <p:ph type="body" sz="quarter" idx="10"/>
          </p:nvPr>
        </p:nvSpPr>
        <p:spPr>
          <a:xfrm>
            <a:off x="703263" y="1951038"/>
            <a:ext cx="10592922" cy="3584575"/>
          </a:xfrm>
        </p:spPr>
        <p:txBody>
          <a:bodyPr/>
          <a:lstStyle/>
          <a:p>
            <a:r>
              <a:rPr lang="sv-SE" dirty="0"/>
              <a:t>Vilka skarpa leveranser har vi?</a:t>
            </a:r>
          </a:p>
          <a:p>
            <a:r>
              <a:rPr lang="sv-SE" dirty="0"/>
              <a:t>Vad behöver prioriteras?</a:t>
            </a:r>
          </a:p>
          <a:p>
            <a:pPr lvl="1"/>
            <a:r>
              <a:rPr lang="sv-SE" dirty="0"/>
              <a:t>Vi prioriterar genom att rödmarkera punkter i bilderna 6-10.</a:t>
            </a:r>
          </a:p>
          <a:p>
            <a:r>
              <a:rPr lang="sv-SE" dirty="0"/>
              <a:t>Framtagande av förslag / hypoteser</a:t>
            </a:r>
          </a:p>
          <a:p>
            <a:pPr lvl="1"/>
            <a:r>
              <a:rPr lang="sv-SE" dirty="0"/>
              <a:t>presenteras vid ”Tisdagsmötena”</a:t>
            </a:r>
          </a:p>
          <a:p>
            <a:endParaRPr lang="sv-SE" dirty="0"/>
          </a:p>
          <a:p>
            <a:endParaRPr lang="sv-SE" dirty="0"/>
          </a:p>
        </p:txBody>
      </p:sp>
    </p:spTree>
    <p:extLst>
      <p:ext uri="{BB962C8B-B14F-4D97-AF65-F5344CB8AC3E}">
        <p14:creationId xmlns:p14="http://schemas.microsoft.com/office/powerpoint/2010/main" val="1334113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D2727C-1E20-4F94-B48D-E99A3A31818B}"/>
              </a:ext>
            </a:extLst>
          </p:cNvPr>
          <p:cNvSpPr>
            <a:spLocks noGrp="1"/>
          </p:cNvSpPr>
          <p:nvPr>
            <p:ph type="title"/>
          </p:nvPr>
        </p:nvSpPr>
        <p:spPr/>
        <p:txBody>
          <a:bodyPr/>
          <a:lstStyle/>
          <a:p>
            <a:r>
              <a:rPr lang="sv-SE" dirty="0"/>
              <a:t>Samarbete framöver</a:t>
            </a:r>
          </a:p>
        </p:txBody>
      </p:sp>
      <p:sp>
        <p:nvSpPr>
          <p:cNvPr id="3" name="Platshållare för text 2">
            <a:extLst>
              <a:ext uri="{FF2B5EF4-FFF2-40B4-BE49-F238E27FC236}">
                <a16:creationId xmlns:a16="http://schemas.microsoft.com/office/drawing/2014/main" id="{82A6438E-2078-4ED8-B00C-BBA8386750BA}"/>
              </a:ext>
            </a:extLst>
          </p:cNvPr>
          <p:cNvSpPr>
            <a:spLocks noGrp="1"/>
          </p:cNvSpPr>
          <p:nvPr>
            <p:ph type="body" sz="quarter" idx="10"/>
          </p:nvPr>
        </p:nvSpPr>
        <p:spPr/>
        <p:txBody>
          <a:bodyPr/>
          <a:lstStyle/>
          <a:p>
            <a:r>
              <a:rPr lang="sv-SE" dirty="0"/>
              <a:t>Deltagare/ deltagande</a:t>
            </a:r>
          </a:p>
          <a:p>
            <a:r>
              <a:rPr lang="sv-SE" dirty="0"/>
              <a:t>Din roll som representant</a:t>
            </a:r>
          </a:p>
          <a:p>
            <a:r>
              <a:rPr lang="sv-SE" dirty="0"/>
              <a:t>Samarbetsyta – </a:t>
            </a:r>
            <a:r>
              <a:rPr lang="sv-SE" dirty="0" err="1"/>
              <a:t>confluence</a:t>
            </a:r>
            <a:r>
              <a:rPr lang="sv-SE" dirty="0"/>
              <a:t>: </a:t>
            </a:r>
            <a:r>
              <a:rPr lang="sv-SE" dirty="0">
                <a:solidFill>
                  <a:srgbClr val="00B0F0"/>
                </a:solidFill>
                <a:hlinkClick r:id="rId3">
                  <a:extLst>
                    <a:ext uri="{A12FA001-AC4F-418D-AE19-62706E023703}">
                      <ahyp:hlinkClr xmlns:ahyp="http://schemas.microsoft.com/office/drawing/2018/hyperlinkcolor" val="tx"/>
                    </a:ext>
                  </a:extLst>
                </a:hlinkClick>
              </a:rPr>
              <a:t>länk</a:t>
            </a:r>
            <a:endParaRPr lang="sv-SE" dirty="0">
              <a:solidFill>
                <a:srgbClr val="00B0F0"/>
              </a:solidFill>
            </a:endParaRPr>
          </a:p>
          <a:p>
            <a:pPr marL="457200" lvl="1" indent="0">
              <a:buNone/>
            </a:pPr>
            <a:r>
              <a:rPr lang="sv-SE" dirty="0"/>
              <a:t>För att få skrivbehörighet behöver du logga in med lösenord, se särskilt mail från </a:t>
            </a:r>
            <a:r>
              <a:rPr lang="sv-SE" dirty="0" err="1"/>
              <a:t>confluence</a:t>
            </a:r>
            <a:endParaRPr lang="sv-SE" dirty="0"/>
          </a:p>
          <a:p>
            <a:pPr marL="0" indent="0">
              <a:buNone/>
            </a:pPr>
            <a:endParaRPr lang="sv-SE" dirty="0">
              <a:solidFill>
                <a:srgbClr val="00B0F0"/>
              </a:solidFill>
            </a:endParaRPr>
          </a:p>
        </p:txBody>
      </p:sp>
    </p:spTree>
    <p:extLst>
      <p:ext uri="{BB962C8B-B14F-4D97-AF65-F5344CB8AC3E}">
        <p14:creationId xmlns:p14="http://schemas.microsoft.com/office/powerpoint/2010/main" val="37001146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ADE78E1-67E0-4ED5-B182-AAA70F40B52C}"/>
              </a:ext>
            </a:extLst>
          </p:cNvPr>
          <p:cNvSpPr>
            <a:spLocks noGrp="1"/>
          </p:cNvSpPr>
          <p:nvPr>
            <p:ph type="title"/>
          </p:nvPr>
        </p:nvSpPr>
        <p:spPr/>
        <p:txBody>
          <a:bodyPr/>
          <a:lstStyle/>
          <a:p>
            <a:r>
              <a:rPr lang="sv-SE" dirty="0"/>
              <a:t>Nästa möte: </a:t>
            </a:r>
            <a:br>
              <a:rPr lang="sv-SE" dirty="0"/>
            </a:br>
            <a:r>
              <a:rPr lang="sv-SE" dirty="0"/>
              <a:t>7 maj</a:t>
            </a:r>
          </a:p>
        </p:txBody>
      </p:sp>
      <p:sp>
        <p:nvSpPr>
          <p:cNvPr id="4" name="Platshållare för text 3">
            <a:extLst>
              <a:ext uri="{FF2B5EF4-FFF2-40B4-BE49-F238E27FC236}">
                <a16:creationId xmlns:a16="http://schemas.microsoft.com/office/drawing/2014/main" id="{3B09F098-8AE4-44FF-8613-ADFBAA2C0409}"/>
              </a:ext>
            </a:extLst>
          </p:cNvPr>
          <p:cNvSpPr>
            <a:spLocks noGrp="1"/>
          </p:cNvSpPr>
          <p:nvPr>
            <p:ph type="body" sz="quarter" idx="10"/>
          </p:nvPr>
        </p:nvSpPr>
        <p:spPr>
          <a:xfrm>
            <a:off x="538372" y="2475294"/>
            <a:ext cx="5048226" cy="3584575"/>
          </a:xfrm>
        </p:spPr>
        <p:txBody>
          <a:bodyPr/>
          <a:lstStyle/>
          <a:p>
            <a:r>
              <a:rPr lang="sv-SE" dirty="0"/>
              <a:t>Tillägg till bruttolistan?</a:t>
            </a:r>
          </a:p>
          <a:p>
            <a:pPr marL="0" indent="0">
              <a:buNone/>
            </a:pPr>
            <a:r>
              <a:rPr lang="sv-SE" dirty="0"/>
              <a:t>Lägg in i </a:t>
            </a:r>
            <a:r>
              <a:rPr lang="sv-SE" dirty="0" err="1"/>
              <a:t>ppt</a:t>
            </a:r>
            <a:r>
              <a:rPr lang="sv-SE" dirty="0"/>
              <a:t>-filen på </a:t>
            </a:r>
            <a:r>
              <a:rPr lang="sv-SE" dirty="0" err="1"/>
              <a:t>confluence</a:t>
            </a:r>
            <a:r>
              <a:rPr lang="sv-SE" dirty="0"/>
              <a:t>, eller maila Kattis</a:t>
            </a:r>
          </a:p>
          <a:p>
            <a:r>
              <a:rPr lang="sv-SE" dirty="0"/>
              <a:t>Ytterligare / andra prioriteringar?</a:t>
            </a:r>
          </a:p>
          <a:p>
            <a:pPr marL="0" indent="0">
              <a:buNone/>
            </a:pPr>
            <a:r>
              <a:rPr lang="sv-SE" dirty="0"/>
              <a:t>Lägg in i </a:t>
            </a:r>
            <a:r>
              <a:rPr lang="sv-SE" dirty="0" err="1"/>
              <a:t>ppt</a:t>
            </a:r>
            <a:r>
              <a:rPr lang="sv-SE" dirty="0"/>
              <a:t>-filen på </a:t>
            </a:r>
            <a:r>
              <a:rPr lang="sv-SE" dirty="0" err="1"/>
              <a:t>confluence</a:t>
            </a:r>
            <a:r>
              <a:rPr lang="sv-SE" dirty="0"/>
              <a:t>, eller maila Kattis</a:t>
            </a:r>
          </a:p>
          <a:p>
            <a:r>
              <a:rPr lang="sv-SE" dirty="0"/>
              <a:t>Kan någon berätta om…?</a:t>
            </a:r>
          </a:p>
          <a:p>
            <a:pPr marL="0" indent="0">
              <a:buNone/>
            </a:pPr>
            <a:r>
              <a:rPr lang="sv-SE" dirty="0"/>
              <a:t>Niklas förbereder en diskussion till nästa möte</a:t>
            </a:r>
          </a:p>
          <a:p>
            <a:pPr marL="0" indent="0">
              <a:buNone/>
            </a:pPr>
            <a:endParaRPr lang="sv-SE" dirty="0"/>
          </a:p>
        </p:txBody>
      </p:sp>
      <p:pic>
        <p:nvPicPr>
          <p:cNvPr id="7" name="Platshållare för bild 6">
            <a:extLst>
              <a:ext uri="{FF2B5EF4-FFF2-40B4-BE49-F238E27FC236}">
                <a16:creationId xmlns:a16="http://schemas.microsoft.com/office/drawing/2014/main" id="{45DF49C1-31DA-4299-8AF4-C0695B87F7FA}"/>
              </a:ext>
            </a:extLst>
          </p:cNvPr>
          <p:cNvPicPr>
            <a:picLocks noGrp="1" noChangeAspect="1"/>
          </p:cNvPicPr>
          <p:nvPr>
            <p:ph type="pic" sz="quarter" idx="11"/>
          </p:nvPr>
        </p:nvPicPr>
        <p:blipFill>
          <a:blip r:embed="rId3"/>
          <a:srcRect l="13339" r="13339"/>
          <a:stretch>
            <a:fillRect/>
          </a:stretch>
        </p:blipFill>
        <p:spPr/>
      </p:pic>
    </p:spTree>
    <p:extLst>
      <p:ext uri="{BB962C8B-B14F-4D97-AF65-F5344CB8AC3E}">
        <p14:creationId xmlns:p14="http://schemas.microsoft.com/office/powerpoint/2010/main" val="5289933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7F3C573-3A4B-4432-B9B0-013371461A7E}"/>
              </a:ext>
            </a:extLst>
          </p:cNvPr>
          <p:cNvSpPr>
            <a:spLocks noGrp="1"/>
          </p:cNvSpPr>
          <p:nvPr>
            <p:ph type="title"/>
          </p:nvPr>
        </p:nvSpPr>
        <p:spPr/>
        <p:txBody>
          <a:bodyPr/>
          <a:lstStyle/>
          <a:p>
            <a:r>
              <a:rPr lang="sv-SE" dirty="0"/>
              <a:t>Kommande möten</a:t>
            </a:r>
          </a:p>
        </p:txBody>
      </p:sp>
      <p:sp>
        <p:nvSpPr>
          <p:cNvPr id="3" name="Platshållare för text 2">
            <a:extLst>
              <a:ext uri="{FF2B5EF4-FFF2-40B4-BE49-F238E27FC236}">
                <a16:creationId xmlns:a16="http://schemas.microsoft.com/office/drawing/2014/main" id="{42CAA29B-B9D5-4B18-8843-4EF7FE45890B}"/>
              </a:ext>
            </a:extLst>
          </p:cNvPr>
          <p:cNvSpPr>
            <a:spLocks noGrp="1"/>
          </p:cNvSpPr>
          <p:nvPr>
            <p:ph type="body" sz="quarter" idx="10"/>
          </p:nvPr>
        </p:nvSpPr>
        <p:spPr>
          <a:xfrm>
            <a:off x="703260" y="1951038"/>
            <a:ext cx="9092249" cy="3584575"/>
          </a:xfrm>
        </p:spPr>
        <p:txBody>
          <a:bodyPr/>
          <a:lstStyle/>
          <a:p>
            <a:r>
              <a:rPr lang="sv-SE" dirty="0"/>
              <a:t>7 maj och 16 maj är inbokade</a:t>
            </a:r>
          </a:p>
          <a:p>
            <a:pPr marL="0" indent="0">
              <a:buNone/>
            </a:pPr>
            <a:endParaRPr lang="sv-SE" dirty="0"/>
          </a:p>
          <a:p>
            <a:r>
              <a:rPr lang="sv-SE" dirty="0"/>
              <a:t>Förslag </a:t>
            </a:r>
            <a:r>
              <a:rPr lang="sv-SE"/>
              <a:t>på olika tider </a:t>
            </a:r>
            <a:r>
              <a:rPr lang="sv-SE" dirty="0"/>
              <a:t>därefter: </a:t>
            </a:r>
          </a:p>
          <a:p>
            <a:pPr lvl="1"/>
            <a:r>
              <a:rPr lang="sv-SE" dirty="0"/>
              <a:t>27 maj (</a:t>
            </a:r>
            <a:r>
              <a:rPr lang="sv-SE" dirty="0" err="1"/>
              <a:t>tis</a:t>
            </a:r>
            <a:r>
              <a:rPr lang="sv-SE" dirty="0"/>
              <a:t>): kl. 15.30-16.30</a:t>
            </a:r>
          </a:p>
          <a:p>
            <a:pPr lvl="1"/>
            <a:r>
              <a:rPr lang="sv-SE" dirty="0"/>
              <a:t>28 maj (</a:t>
            </a:r>
            <a:r>
              <a:rPr lang="sv-SE" dirty="0" err="1"/>
              <a:t>ons</a:t>
            </a:r>
            <a:r>
              <a:rPr lang="sv-SE" dirty="0"/>
              <a:t>): kl. 11-12, 13-15.30</a:t>
            </a:r>
          </a:p>
          <a:p>
            <a:pPr lvl="1"/>
            <a:r>
              <a:rPr lang="sv-SE" dirty="0"/>
              <a:t>10 juni (</a:t>
            </a:r>
            <a:r>
              <a:rPr lang="sv-SE" dirty="0" err="1"/>
              <a:t>tis</a:t>
            </a:r>
            <a:r>
              <a:rPr lang="sv-SE" dirty="0"/>
              <a:t>): kl. 9-10, 11-12, 15-16</a:t>
            </a:r>
          </a:p>
          <a:p>
            <a:pPr lvl="1"/>
            <a:r>
              <a:rPr lang="sv-SE" dirty="0"/>
              <a:t>13 juni (</a:t>
            </a:r>
            <a:r>
              <a:rPr lang="sv-SE" dirty="0" err="1"/>
              <a:t>fre</a:t>
            </a:r>
            <a:r>
              <a:rPr lang="sv-SE" dirty="0"/>
              <a:t>): kl. 10-12</a:t>
            </a:r>
          </a:p>
          <a:p>
            <a:endParaRPr lang="sv-SE" dirty="0"/>
          </a:p>
          <a:p>
            <a:endParaRPr lang="sv-SE" dirty="0"/>
          </a:p>
        </p:txBody>
      </p:sp>
    </p:spTree>
    <p:extLst>
      <p:ext uri="{BB962C8B-B14F-4D97-AF65-F5344CB8AC3E}">
        <p14:creationId xmlns:p14="http://schemas.microsoft.com/office/powerpoint/2010/main" val="2235979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BA36D2-5953-4EA2-9246-2E02032A9588}"/>
              </a:ext>
            </a:extLst>
          </p:cNvPr>
          <p:cNvSpPr>
            <a:spLocks noGrp="1"/>
          </p:cNvSpPr>
          <p:nvPr>
            <p:ph type="title"/>
          </p:nvPr>
        </p:nvSpPr>
        <p:spPr/>
        <p:txBody>
          <a:bodyPr/>
          <a:lstStyle/>
          <a:p>
            <a:r>
              <a:rPr lang="sv-SE" dirty="0"/>
              <a:t>Verksamhetsmöte </a:t>
            </a:r>
            <a:br>
              <a:rPr lang="sv-SE" dirty="0"/>
            </a:br>
            <a:r>
              <a:rPr lang="sv-SE" sz="2400" dirty="0"/>
              <a:t>29 april 2025</a:t>
            </a:r>
            <a:endParaRPr lang="sv-SE" dirty="0"/>
          </a:p>
        </p:txBody>
      </p:sp>
      <p:sp>
        <p:nvSpPr>
          <p:cNvPr id="3" name="Platshållare för text 2">
            <a:extLst>
              <a:ext uri="{FF2B5EF4-FFF2-40B4-BE49-F238E27FC236}">
                <a16:creationId xmlns:a16="http://schemas.microsoft.com/office/drawing/2014/main" id="{149FF355-F78E-4F38-8FA6-4DBA39AF9060}"/>
              </a:ext>
            </a:extLst>
          </p:cNvPr>
          <p:cNvSpPr>
            <a:spLocks noGrp="1"/>
          </p:cNvSpPr>
          <p:nvPr>
            <p:ph type="body" sz="quarter" idx="11"/>
          </p:nvPr>
        </p:nvSpPr>
        <p:spPr>
          <a:xfrm>
            <a:off x="691149" y="3448934"/>
            <a:ext cx="8000464" cy="559581"/>
          </a:xfrm>
        </p:spPr>
        <p:txBody>
          <a:bodyPr/>
          <a:lstStyle/>
          <a:p>
            <a:pPr marL="0" indent="0">
              <a:buNone/>
            </a:pPr>
            <a:r>
              <a:rPr lang="sv-SE" i="1" dirty="0"/>
              <a:t>Ett digitalt ekosystem kräver mer än teknik </a:t>
            </a:r>
          </a:p>
          <a:p>
            <a:pPr marL="0" indent="0">
              <a:buNone/>
            </a:pPr>
            <a:r>
              <a:rPr lang="sv-SE" i="1" dirty="0"/>
              <a:t>– det kräver en verksamhet som är redo</a:t>
            </a:r>
          </a:p>
          <a:p>
            <a:pPr marL="0" indent="0">
              <a:buNone/>
            </a:pPr>
            <a:endParaRPr lang="sv-SE" i="1" dirty="0"/>
          </a:p>
          <a:p>
            <a:pPr marL="0" indent="0">
              <a:buNone/>
            </a:pPr>
            <a:r>
              <a:rPr lang="sv-SE" dirty="0"/>
              <a:t>Vilka är vi här idag?</a:t>
            </a:r>
          </a:p>
        </p:txBody>
      </p:sp>
      <p:pic>
        <p:nvPicPr>
          <p:cNvPr id="5" name="Bildobjekt 4">
            <a:extLst>
              <a:ext uri="{FF2B5EF4-FFF2-40B4-BE49-F238E27FC236}">
                <a16:creationId xmlns:a16="http://schemas.microsoft.com/office/drawing/2014/main" id="{EEDD6C90-A22C-4A54-8384-648E9920E9FF}"/>
              </a:ext>
            </a:extLst>
          </p:cNvPr>
          <p:cNvPicPr>
            <a:picLocks noChangeAspect="1"/>
          </p:cNvPicPr>
          <p:nvPr/>
        </p:nvPicPr>
        <p:blipFill>
          <a:blip r:embed="rId2"/>
          <a:stretch>
            <a:fillRect/>
          </a:stretch>
        </p:blipFill>
        <p:spPr>
          <a:xfrm>
            <a:off x="7394890" y="884473"/>
            <a:ext cx="3791145" cy="3530781"/>
          </a:xfrm>
          <a:prstGeom prst="rect">
            <a:avLst/>
          </a:prstGeom>
        </p:spPr>
      </p:pic>
    </p:spTree>
    <p:extLst>
      <p:ext uri="{BB962C8B-B14F-4D97-AF65-F5344CB8AC3E}">
        <p14:creationId xmlns:p14="http://schemas.microsoft.com/office/powerpoint/2010/main" val="3897172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E9737EC-4C18-4B44-A20B-BEC531582774}"/>
              </a:ext>
            </a:extLst>
          </p:cNvPr>
          <p:cNvSpPr>
            <a:spLocks noGrp="1"/>
          </p:cNvSpPr>
          <p:nvPr>
            <p:ph type="title"/>
          </p:nvPr>
        </p:nvSpPr>
        <p:spPr/>
        <p:txBody>
          <a:bodyPr/>
          <a:lstStyle/>
          <a:p>
            <a:r>
              <a:rPr lang="sv-SE" dirty="0"/>
              <a:t>Dagens möte </a:t>
            </a:r>
          </a:p>
        </p:txBody>
      </p:sp>
      <p:sp>
        <p:nvSpPr>
          <p:cNvPr id="3" name="Platshållare för text 2">
            <a:extLst>
              <a:ext uri="{FF2B5EF4-FFF2-40B4-BE49-F238E27FC236}">
                <a16:creationId xmlns:a16="http://schemas.microsoft.com/office/drawing/2014/main" id="{594C5EDF-B4ED-422D-A20A-C8D9C79DB010}"/>
              </a:ext>
            </a:extLst>
          </p:cNvPr>
          <p:cNvSpPr>
            <a:spLocks noGrp="1"/>
          </p:cNvSpPr>
          <p:nvPr>
            <p:ph type="body" sz="quarter" idx="10"/>
          </p:nvPr>
        </p:nvSpPr>
        <p:spPr>
          <a:xfrm>
            <a:off x="703261" y="2475294"/>
            <a:ext cx="4946768" cy="3704125"/>
          </a:xfrm>
        </p:spPr>
        <p:txBody>
          <a:bodyPr>
            <a:normAutofit lnSpcReduction="10000"/>
          </a:bodyPr>
          <a:lstStyle/>
          <a:p>
            <a:r>
              <a:rPr lang="sv-SE" dirty="0"/>
              <a:t>Syfte och mål med gruppen</a:t>
            </a:r>
          </a:p>
          <a:p>
            <a:r>
              <a:rPr lang="sv-SE" dirty="0"/>
              <a:t>Bruttolista – utkast</a:t>
            </a:r>
          </a:p>
          <a:p>
            <a:r>
              <a:rPr lang="sv-SE" dirty="0"/>
              <a:t>Vilka skarpa leveranser har vi?</a:t>
            </a:r>
          </a:p>
          <a:p>
            <a:r>
              <a:rPr lang="sv-SE" dirty="0"/>
              <a:t>Vad behöver prioriteras?</a:t>
            </a:r>
          </a:p>
          <a:p>
            <a:r>
              <a:rPr lang="sv-SE" dirty="0"/>
              <a:t>Samarbete framöver</a:t>
            </a:r>
          </a:p>
          <a:p>
            <a:pPr lvl="1"/>
            <a:r>
              <a:rPr lang="sv-SE" dirty="0"/>
              <a:t>Förankring</a:t>
            </a:r>
          </a:p>
          <a:p>
            <a:pPr lvl="1"/>
            <a:r>
              <a:rPr lang="sv-SE" dirty="0"/>
              <a:t>Deltagare/ deltagande</a:t>
            </a:r>
          </a:p>
          <a:p>
            <a:pPr lvl="1"/>
            <a:r>
              <a:rPr lang="sv-SE" dirty="0"/>
              <a:t>Samarbetsyta, kontaktkanaler</a:t>
            </a:r>
          </a:p>
          <a:p>
            <a:r>
              <a:rPr lang="sv-SE" dirty="0"/>
              <a:t>Nästa möte</a:t>
            </a:r>
          </a:p>
          <a:p>
            <a:pPr lvl="1"/>
            <a:endParaRPr lang="sv-SE" dirty="0"/>
          </a:p>
        </p:txBody>
      </p:sp>
      <p:pic>
        <p:nvPicPr>
          <p:cNvPr id="6" name="Platshållare för bild 5">
            <a:extLst>
              <a:ext uri="{FF2B5EF4-FFF2-40B4-BE49-F238E27FC236}">
                <a16:creationId xmlns:a16="http://schemas.microsoft.com/office/drawing/2014/main" id="{3577D460-BB8D-4D7C-AC3E-D5AF04C10B4D}"/>
              </a:ext>
            </a:extLst>
          </p:cNvPr>
          <p:cNvPicPr>
            <a:picLocks noGrp="1" noChangeAspect="1"/>
          </p:cNvPicPr>
          <p:nvPr>
            <p:ph type="pic" sz="quarter" idx="11"/>
          </p:nvPr>
        </p:nvPicPr>
        <p:blipFill>
          <a:blip r:embed="rId2"/>
          <a:srcRect l="13339" r="13339"/>
          <a:stretch>
            <a:fillRect/>
          </a:stretch>
        </p:blipFill>
        <p:spPr/>
      </p:pic>
    </p:spTree>
    <p:extLst>
      <p:ext uri="{BB962C8B-B14F-4D97-AF65-F5344CB8AC3E}">
        <p14:creationId xmlns:p14="http://schemas.microsoft.com/office/powerpoint/2010/main" val="3153214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FC7A96-23B8-4214-A9BA-CDA31035CFD9}"/>
              </a:ext>
            </a:extLst>
          </p:cNvPr>
          <p:cNvSpPr>
            <a:spLocks noGrp="1"/>
          </p:cNvSpPr>
          <p:nvPr>
            <p:ph type="title"/>
          </p:nvPr>
        </p:nvSpPr>
        <p:spPr>
          <a:xfrm>
            <a:off x="703340" y="960756"/>
            <a:ext cx="9416019" cy="782699"/>
          </a:xfrm>
        </p:spPr>
        <p:txBody>
          <a:bodyPr/>
          <a:lstStyle/>
          <a:p>
            <a:r>
              <a:rPr lang="sv-SE" dirty="0"/>
              <a:t>Syfte och mål – etablera förvaltning</a:t>
            </a:r>
          </a:p>
        </p:txBody>
      </p:sp>
      <p:sp>
        <p:nvSpPr>
          <p:cNvPr id="3" name="Platshållare för text 2">
            <a:extLst>
              <a:ext uri="{FF2B5EF4-FFF2-40B4-BE49-F238E27FC236}">
                <a16:creationId xmlns:a16="http://schemas.microsoft.com/office/drawing/2014/main" id="{60E3C035-6D16-4A39-8D6C-6E3BD2C6A90D}"/>
              </a:ext>
            </a:extLst>
          </p:cNvPr>
          <p:cNvSpPr>
            <a:spLocks noGrp="1"/>
          </p:cNvSpPr>
          <p:nvPr>
            <p:ph type="body" sz="quarter" idx="10"/>
          </p:nvPr>
        </p:nvSpPr>
        <p:spPr>
          <a:xfrm>
            <a:off x="703262" y="1951038"/>
            <a:ext cx="9023667" cy="3584575"/>
          </a:xfrm>
        </p:spPr>
        <p:txBody>
          <a:bodyPr/>
          <a:lstStyle/>
          <a:p>
            <a:pPr marL="0" indent="0">
              <a:buNone/>
            </a:pPr>
            <a:r>
              <a:rPr lang="sv-SE" i="1" dirty="0"/>
              <a:t>Ett digitalt ekosystem kräver mer än teknik </a:t>
            </a:r>
          </a:p>
          <a:p>
            <a:pPr marL="0" indent="0">
              <a:buNone/>
            </a:pPr>
            <a:r>
              <a:rPr lang="sv-SE" i="1" dirty="0"/>
              <a:t>– det kräver en verksamhet som är redo.</a:t>
            </a:r>
          </a:p>
          <a:p>
            <a:pPr marL="0" indent="0">
              <a:buNone/>
            </a:pPr>
            <a:r>
              <a:rPr lang="sv-SE" i="1" dirty="0"/>
              <a:t>I denna grupp utforskar vi vad som behöver finnas på plats i våra verksamheter för att det nya ekosystemet ska fungera och skapa verklig nytta! </a:t>
            </a:r>
          </a:p>
          <a:p>
            <a:pPr marL="0" indent="0">
              <a:buNone/>
            </a:pPr>
            <a:r>
              <a:rPr lang="sv-SE" dirty="0"/>
              <a:t> </a:t>
            </a:r>
            <a:r>
              <a:rPr lang="sv-SE" dirty="0">
                <a:solidFill>
                  <a:srgbClr val="FF0000"/>
                </a:solidFill>
              </a:rPr>
              <a:t>- vi arbetar för etableringen av förvaltningen av infrastrukturen</a:t>
            </a:r>
          </a:p>
          <a:p>
            <a:r>
              <a:rPr lang="sv-SE" dirty="0"/>
              <a:t>Vad behöver finnas?</a:t>
            </a:r>
          </a:p>
          <a:p>
            <a:r>
              <a:rPr lang="sv-SE" dirty="0"/>
              <a:t>Vad behöver förberedas?</a:t>
            </a:r>
          </a:p>
          <a:p>
            <a:r>
              <a:rPr lang="sv-SE" dirty="0"/>
              <a:t>Vad liknande finns på plats redan idag? </a:t>
            </a:r>
          </a:p>
        </p:txBody>
      </p:sp>
    </p:spTree>
    <p:extLst>
      <p:ext uri="{BB962C8B-B14F-4D97-AF65-F5344CB8AC3E}">
        <p14:creationId xmlns:p14="http://schemas.microsoft.com/office/powerpoint/2010/main" val="1138060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0E3B9452-57F4-488E-8372-9D863D06DF0C}"/>
              </a:ext>
            </a:extLst>
          </p:cNvPr>
          <p:cNvGraphicFramePr/>
          <p:nvPr/>
        </p:nvGraphicFramePr>
        <p:xfrm>
          <a:off x="2032000" y="200025"/>
          <a:ext cx="9250516" cy="6448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ruta 3">
            <a:extLst>
              <a:ext uri="{FF2B5EF4-FFF2-40B4-BE49-F238E27FC236}">
                <a16:creationId xmlns:a16="http://schemas.microsoft.com/office/drawing/2014/main" id="{66C44CE0-4C87-421E-B055-1E3730F37403}"/>
              </a:ext>
            </a:extLst>
          </p:cNvPr>
          <p:cNvSpPr txBox="1"/>
          <p:nvPr/>
        </p:nvSpPr>
        <p:spPr>
          <a:xfrm>
            <a:off x="4262674" y="2920708"/>
            <a:ext cx="777833" cy="2308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sv-SE" sz="900" b="0" i="0" u="none" strike="noStrike" kern="1200" cap="none" spc="0" normalizeH="0" baseline="0" noProof="0" dirty="0">
                <a:ln>
                  <a:noFill/>
                </a:ln>
                <a:solidFill>
                  <a:srgbClr val="FFFFFF"/>
                </a:solidFill>
                <a:effectLst/>
                <a:uLnTx/>
                <a:uFillTx/>
                <a:latin typeface="Calibri" charset="0"/>
                <a:ea typeface="+mn-ea"/>
                <a:cs typeface="+mn-cs"/>
              </a:rPr>
              <a:t>Verksamhet</a:t>
            </a:r>
          </a:p>
        </p:txBody>
      </p:sp>
      <p:sp>
        <p:nvSpPr>
          <p:cNvPr id="5" name="textruta 4">
            <a:extLst>
              <a:ext uri="{FF2B5EF4-FFF2-40B4-BE49-F238E27FC236}">
                <a16:creationId xmlns:a16="http://schemas.microsoft.com/office/drawing/2014/main" id="{0C87DD5B-980B-47EC-8D2A-C077FE51B280}"/>
              </a:ext>
            </a:extLst>
          </p:cNvPr>
          <p:cNvSpPr txBox="1"/>
          <p:nvPr/>
        </p:nvSpPr>
        <p:spPr>
          <a:xfrm>
            <a:off x="365760" y="1056550"/>
            <a:ext cx="5236143" cy="107721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sv-SE" sz="3200" b="0" i="0" u="none" strike="noStrike" kern="1200" cap="none" spc="0" normalizeH="0" baseline="0" noProof="0" dirty="0">
                <a:ln>
                  <a:noFill/>
                </a:ln>
                <a:solidFill>
                  <a:srgbClr val="6D6059"/>
                </a:solidFill>
                <a:effectLst/>
                <a:uLnTx/>
                <a:uFillTx/>
                <a:latin typeface="+mj-lt"/>
                <a:ea typeface="+mn-ea"/>
                <a:cs typeface="+mn-cs"/>
              </a:rPr>
              <a:t>Vad innefattar verksamhet?</a:t>
            </a:r>
          </a:p>
          <a:p>
            <a:pPr marL="0" marR="0" lvl="0" indent="0" algn="l" defTabSz="914400" rtl="0" eaLnBrk="0" fontAlgn="base" latinLnBrk="0" hangingPunct="0">
              <a:lnSpc>
                <a:spcPct val="100000"/>
              </a:lnSpc>
              <a:spcBef>
                <a:spcPct val="0"/>
              </a:spcBef>
              <a:spcAft>
                <a:spcPct val="0"/>
              </a:spcAft>
              <a:buClrTx/>
              <a:buSzTx/>
              <a:buFontTx/>
              <a:buNone/>
              <a:tabLst/>
              <a:defRPr/>
            </a:pPr>
            <a:r>
              <a:rPr lang="sv-SE" sz="3200" dirty="0">
                <a:solidFill>
                  <a:srgbClr val="6D6059"/>
                </a:solidFill>
                <a:latin typeface="+mj-lt"/>
              </a:rPr>
              <a:t>- utkast på bruttolista</a:t>
            </a:r>
            <a:endParaRPr kumimoji="0" lang="sv-SE" sz="2400" b="0" i="0" u="none" strike="noStrike" kern="1200" cap="none" spc="0" normalizeH="0" baseline="0" noProof="0" dirty="0">
              <a:ln>
                <a:noFill/>
              </a:ln>
              <a:solidFill>
                <a:srgbClr val="6D6059"/>
              </a:solidFill>
              <a:effectLst/>
              <a:uLnTx/>
              <a:uFillTx/>
              <a:latin typeface="Crimson Text" panose="02000503000000000000" pitchFamily="2" charset="0"/>
              <a:ea typeface="+mn-ea"/>
              <a:cs typeface="+mn-cs"/>
            </a:endParaRPr>
          </a:p>
        </p:txBody>
      </p:sp>
    </p:spTree>
    <p:extLst>
      <p:ext uri="{BB962C8B-B14F-4D97-AF65-F5344CB8AC3E}">
        <p14:creationId xmlns:p14="http://schemas.microsoft.com/office/powerpoint/2010/main" val="18445141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graphicEl>
                                              <a:dgm id="{41AE00D6-403C-4C8D-B2D4-0B147BE5293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graphicEl>
                                              <a:dgm id="{D04A1673-67E5-4719-8CAD-1F14168D42D8}"/>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graphicEl>
                                              <a:dgm id="{9001473D-97F7-4352-9226-92B71EF32588}"/>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3">
                                            <p:graphicEl>
                                              <a:dgm id="{982D330C-894C-4723-B9A5-CAC6DD74EADF}"/>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3">
                                            <p:graphicEl>
                                              <a:dgm id="{ADB8A363-DC3E-4B53-92BD-3CB7DD7A0227}"/>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3">
                                            <p:graphicEl>
                                              <a:dgm id="{EE6D0307-91A6-4EE0-BE09-412213C80311}"/>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
                                            <p:graphicEl>
                                              <a:dgm id="{84EDE6FC-3BB3-4C49-98A5-22CB0FBED3FB}"/>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
                                            <p:graphicEl>
                                              <a:dgm id="{F0A5D97A-613A-469A-8797-8B5DD9D33477}"/>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3">
                                            <p:graphicEl>
                                              <a:dgm id="{E9138867-C01F-42B4-88E6-E6B666692739}"/>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3">
                                            <p:graphicEl>
                                              <a:dgm id="{1CDB8D18-1C9B-45D6-B9F9-7BC2632E50CE}"/>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3">
                                            <p:graphicEl>
                                              <a:dgm id="{D9F97A20-195D-4771-8A28-7B768A6BD81C}"/>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499"/>
                                          </p:stCondLst>
                                        </p:cTn>
                                        <p:tgtEl>
                                          <p:spTgt spid="3">
                                            <p:graphicEl>
                                              <a:dgm id="{4FCBFE44-8E6B-49FF-B77B-2470FA394DEF}"/>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3">
                                            <p:graphicEl>
                                              <a:dgm id="{20872E0F-372C-4012-BB9C-FA66802AB997}"/>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3">
                                            <p:graphicEl>
                                              <a:dgm id="{20F669CE-F20C-4E16-8E7F-38F079AB1441}"/>
                                            </p:graphic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499"/>
                                          </p:stCondLst>
                                        </p:cTn>
                                        <p:tgtEl>
                                          <p:spTgt spid="3">
                                            <p:graphicEl>
                                              <a:dgm id="{56557DAC-368A-4EEA-8A4F-C3BFEC54A1E5}"/>
                                            </p:graphic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499"/>
                                          </p:stCondLst>
                                        </p:cTn>
                                        <p:tgtEl>
                                          <p:spTgt spid="3">
                                            <p:graphicEl>
                                              <a:dgm id="{06BC7AF4-96E8-464E-9EA4-D58312B647D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E3B5F5-E042-4401-A39B-33D282C916B2}"/>
              </a:ext>
            </a:extLst>
          </p:cNvPr>
          <p:cNvSpPr>
            <a:spLocks noGrp="1"/>
          </p:cNvSpPr>
          <p:nvPr>
            <p:ph type="title"/>
          </p:nvPr>
        </p:nvSpPr>
        <p:spPr/>
        <p:txBody>
          <a:bodyPr/>
          <a:lstStyle/>
          <a:p>
            <a:endParaRPr lang="sv-SE"/>
          </a:p>
        </p:txBody>
      </p:sp>
      <p:grpSp>
        <p:nvGrpSpPr>
          <p:cNvPr id="3" name="Grupp 2">
            <a:extLst>
              <a:ext uri="{FF2B5EF4-FFF2-40B4-BE49-F238E27FC236}">
                <a16:creationId xmlns:a16="http://schemas.microsoft.com/office/drawing/2014/main" id="{6A542A0D-0477-41B0-B3C6-CB86BE637483}"/>
              </a:ext>
            </a:extLst>
          </p:cNvPr>
          <p:cNvGrpSpPr/>
          <p:nvPr/>
        </p:nvGrpSpPr>
        <p:grpSpPr>
          <a:xfrm>
            <a:off x="2974207" y="2367213"/>
            <a:ext cx="2589195" cy="2503169"/>
            <a:chOff x="3762597" y="2126"/>
            <a:chExt cx="1094870" cy="1094870"/>
          </a:xfrm>
        </p:grpSpPr>
        <p:sp>
          <p:nvSpPr>
            <p:cNvPr id="4" name="Ellips 3">
              <a:extLst>
                <a:ext uri="{FF2B5EF4-FFF2-40B4-BE49-F238E27FC236}">
                  <a16:creationId xmlns:a16="http://schemas.microsoft.com/office/drawing/2014/main" id="{32F33351-7421-48EE-A899-220597139DFC}"/>
                </a:ext>
              </a:extLst>
            </p:cNvPr>
            <p:cNvSpPr/>
            <p:nvPr/>
          </p:nvSpPr>
          <p:spPr>
            <a:xfrm>
              <a:off x="3762597" y="2126"/>
              <a:ext cx="1094870" cy="109487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Ellips 4">
              <a:extLst>
                <a:ext uri="{FF2B5EF4-FFF2-40B4-BE49-F238E27FC236}">
                  <a16:creationId xmlns:a16="http://schemas.microsoft.com/office/drawing/2014/main" id="{0CE91D8A-81AA-4DB0-8E68-1BDA1C75B1AA}"/>
                </a:ext>
              </a:extLst>
            </p:cNvPr>
            <p:cNvSpPr txBox="1"/>
            <p:nvPr/>
          </p:nvSpPr>
          <p:spPr>
            <a:xfrm>
              <a:off x="3922937" y="162466"/>
              <a:ext cx="774190" cy="7741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2400" kern="1200" dirty="0"/>
                <a:t>Övergripande</a:t>
              </a:r>
              <a:endParaRPr lang="sv-SE" sz="800" kern="1200" dirty="0"/>
            </a:p>
          </p:txBody>
        </p:sp>
      </p:grpSp>
      <p:sp>
        <p:nvSpPr>
          <p:cNvPr id="7" name="Rektangel 6">
            <a:extLst>
              <a:ext uri="{FF2B5EF4-FFF2-40B4-BE49-F238E27FC236}">
                <a16:creationId xmlns:a16="http://schemas.microsoft.com/office/drawing/2014/main" id="{AB1F6FF2-A404-4287-84DB-A477B30C32DB}"/>
              </a:ext>
            </a:extLst>
          </p:cNvPr>
          <p:cNvSpPr/>
          <p:nvPr/>
        </p:nvSpPr>
        <p:spPr>
          <a:xfrm>
            <a:off x="5900489" y="2446322"/>
            <a:ext cx="3137633" cy="21043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ruta 8">
            <a:extLst>
              <a:ext uri="{FF2B5EF4-FFF2-40B4-BE49-F238E27FC236}">
                <a16:creationId xmlns:a16="http://schemas.microsoft.com/office/drawing/2014/main" id="{94C7805C-54D9-47DF-A333-2F2AD11F5E4C}"/>
              </a:ext>
            </a:extLst>
          </p:cNvPr>
          <p:cNvSpPr txBox="1"/>
          <p:nvPr/>
        </p:nvSpPr>
        <p:spPr>
          <a:xfrm>
            <a:off x="6015991" y="2560539"/>
            <a:ext cx="3926905" cy="2696123"/>
          </a:xfrm>
          <a:prstGeom prst="rect">
            <a:avLst/>
          </a:prstGeom>
          <a:noFill/>
        </p:spPr>
        <p:txBody>
          <a:bodyPr wrap="square" rtlCol="0">
            <a:spAutoFit/>
          </a:bodyPr>
          <a:lstStyle/>
          <a:p>
            <a:pPr marL="57150" lvl="1" indent="-57150" algn="l" defTabSz="266700">
              <a:lnSpc>
                <a:spcPct val="90000"/>
              </a:lnSpc>
              <a:spcBef>
                <a:spcPct val="0"/>
              </a:spcBef>
              <a:spcAft>
                <a:spcPct val="15000"/>
              </a:spcAft>
              <a:buChar char="•"/>
            </a:pPr>
            <a:r>
              <a:rPr lang="sv-SE" sz="1800" kern="1200" dirty="0"/>
              <a:t>Styrning</a:t>
            </a:r>
          </a:p>
          <a:p>
            <a:pPr marL="57150" lvl="1" indent="-57150" defTabSz="266700">
              <a:lnSpc>
                <a:spcPct val="90000"/>
              </a:lnSpc>
              <a:spcAft>
                <a:spcPct val="15000"/>
              </a:spcAft>
              <a:buChar char="•"/>
            </a:pPr>
            <a:r>
              <a:rPr lang="sv-SE" dirty="0"/>
              <a:t>Samverkansstrukturer</a:t>
            </a:r>
          </a:p>
          <a:p>
            <a:pPr marL="57150" lvl="1" indent="-57150" defTabSz="266700">
              <a:lnSpc>
                <a:spcPct val="90000"/>
              </a:lnSpc>
              <a:spcAft>
                <a:spcPct val="15000"/>
              </a:spcAft>
              <a:buChar char="•"/>
            </a:pPr>
            <a:r>
              <a:rPr lang="sv-SE" dirty="0">
                <a:solidFill>
                  <a:srgbClr val="FF0000"/>
                </a:solidFill>
              </a:rPr>
              <a:t>Roller </a:t>
            </a:r>
            <a:r>
              <a:rPr lang="sv-SE" sz="1800" kern="1200" dirty="0">
                <a:solidFill>
                  <a:srgbClr val="FF0000"/>
                </a:solidFill>
              </a:rPr>
              <a:t>och ansvar i infrastrukturen</a:t>
            </a:r>
          </a:p>
          <a:p>
            <a:pPr marL="57150" lvl="1" indent="-57150" algn="l" defTabSz="266700">
              <a:lnSpc>
                <a:spcPct val="90000"/>
              </a:lnSpc>
              <a:spcBef>
                <a:spcPct val="0"/>
              </a:spcBef>
              <a:spcAft>
                <a:spcPct val="15000"/>
              </a:spcAft>
              <a:buChar char="•"/>
            </a:pPr>
            <a:r>
              <a:rPr lang="sv-SE" sz="1800" kern="1200" dirty="0"/>
              <a:t>Livscykelhantering</a:t>
            </a:r>
          </a:p>
          <a:p>
            <a:pPr marL="57150" lvl="1" indent="-57150" algn="l" defTabSz="266700">
              <a:lnSpc>
                <a:spcPct val="90000"/>
              </a:lnSpc>
              <a:spcBef>
                <a:spcPct val="0"/>
              </a:spcBef>
              <a:spcAft>
                <a:spcPct val="15000"/>
              </a:spcAft>
              <a:buChar char="•"/>
            </a:pPr>
            <a:r>
              <a:rPr lang="sv-SE" sz="1800" kern="1200" dirty="0">
                <a:solidFill>
                  <a:srgbClr val="FF0000"/>
                </a:solidFill>
              </a:rPr>
              <a:t>Finansiering / kostnadsmodell</a:t>
            </a:r>
          </a:p>
          <a:p>
            <a:pPr marL="57150" lvl="1" indent="-57150" algn="l" defTabSz="266700">
              <a:lnSpc>
                <a:spcPct val="90000"/>
              </a:lnSpc>
              <a:spcBef>
                <a:spcPct val="0"/>
              </a:spcBef>
              <a:spcAft>
                <a:spcPct val="15000"/>
              </a:spcAft>
              <a:buChar char="•"/>
            </a:pPr>
            <a:r>
              <a:rPr lang="sv-SE" sz="1800" kern="1200" dirty="0">
                <a:solidFill>
                  <a:srgbClr val="FF0000"/>
                </a:solidFill>
              </a:rPr>
              <a:t>Juridik</a:t>
            </a:r>
          </a:p>
          <a:p>
            <a:pPr marL="57150" lvl="1" indent="-57150" algn="l" defTabSz="266700">
              <a:lnSpc>
                <a:spcPct val="90000"/>
              </a:lnSpc>
              <a:spcBef>
                <a:spcPct val="0"/>
              </a:spcBef>
              <a:spcAft>
                <a:spcPct val="15000"/>
              </a:spcAft>
              <a:buChar char="•"/>
            </a:pPr>
            <a:r>
              <a:rPr lang="sv-SE" sz="1800" strike="sngStrike" kern="1200" dirty="0"/>
              <a:t>Uppföljning </a:t>
            </a:r>
          </a:p>
          <a:p>
            <a:pPr marL="57150" lvl="1" indent="-57150" algn="l" defTabSz="266700">
              <a:lnSpc>
                <a:spcPct val="90000"/>
              </a:lnSpc>
              <a:spcBef>
                <a:spcPct val="0"/>
              </a:spcBef>
              <a:spcAft>
                <a:spcPct val="15000"/>
              </a:spcAft>
              <a:buChar char="•"/>
            </a:pPr>
            <a:r>
              <a:rPr lang="sv-SE" sz="1800" kern="1200" dirty="0"/>
              <a:t>Arkiv och gallring</a:t>
            </a:r>
          </a:p>
          <a:p>
            <a:pPr algn="l"/>
            <a:endParaRPr lang="sv-SE" dirty="0" err="1">
              <a:latin typeface="+mn-lt"/>
            </a:endParaRPr>
          </a:p>
        </p:txBody>
      </p:sp>
    </p:spTree>
    <p:extLst>
      <p:ext uri="{BB962C8B-B14F-4D97-AF65-F5344CB8AC3E}">
        <p14:creationId xmlns:p14="http://schemas.microsoft.com/office/powerpoint/2010/main" val="34358156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E3B5F5-E042-4401-A39B-33D282C916B2}"/>
              </a:ext>
            </a:extLst>
          </p:cNvPr>
          <p:cNvSpPr>
            <a:spLocks noGrp="1"/>
          </p:cNvSpPr>
          <p:nvPr>
            <p:ph type="title"/>
          </p:nvPr>
        </p:nvSpPr>
        <p:spPr/>
        <p:txBody>
          <a:bodyPr/>
          <a:lstStyle/>
          <a:p>
            <a:endParaRPr lang="sv-SE"/>
          </a:p>
        </p:txBody>
      </p:sp>
      <p:grpSp>
        <p:nvGrpSpPr>
          <p:cNvPr id="3" name="Grupp 2">
            <a:extLst>
              <a:ext uri="{FF2B5EF4-FFF2-40B4-BE49-F238E27FC236}">
                <a16:creationId xmlns:a16="http://schemas.microsoft.com/office/drawing/2014/main" id="{6A542A0D-0477-41B0-B3C6-CB86BE637483}"/>
              </a:ext>
            </a:extLst>
          </p:cNvPr>
          <p:cNvGrpSpPr/>
          <p:nvPr/>
        </p:nvGrpSpPr>
        <p:grpSpPr>
          <a:xfrm>
            <a:off x="2974207" y="2367213"/>
            <a:ext cx="2589195" cy="2503169"/>
            <a:chOff x="3762597" y="2126"/>
            <a:chExt cx="1094870" cy="1094870"/>
          </a:xfrm>
        </p:grpSpPr>
        <p:sp>
          <p:nvSpPr>
            <p:cNvPr id="4" name="Ellips 3">
              <a:extLst>
                <a:ext uri="{FF2B5EF4-FFF2-40B4-BE49-F238E27FC236}">
                  <a16:creationId xmlns:a16="http://schemas.microsoft.com/office/drawing/2014/main" id="{32F33351-7421-48EE-A899-220597139DFC}"/>
                </a:ext>
              </a:extLst>
            </p:cNvPr>
            <p:cNvSpPr/>
            <p:nvPr/>
          </p:nvSpPr>
          <p:spPr>
            <a:xfrm>
              <a:off x="3762597" y="2126"/>
              <a:ext cx="1094870" cy="109487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Ellips 4">
              <a:extLst>
                <a:ext uri="{FF2B5EF4-FFF2-40B4-BE49-F238E27FC236}">
                  <a16:creationId xmlns:a16="http://schemas.microsoft.com/office/drawing/2014/main" id="{0CE91D8A-81AA-4DB0-8E68-1BDA1C75B1AA}"/>
                </a:ext>
              </a:extLst>
            </p:cNvPr>
            <p:cNvSpPr txBox="1"/>
            <p:nvPr/>
          </p:nvSpPr>
          <p:spPr>
            <a:xfrm>
              <a:off x="3922937" y="162466"/>
              <a:ext cx="774190" cy="7741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2400" kern="1200" dirty="0"/>
                <a:t>Anslutningar</a:t>
              </a:r>
            </a:p>
          </p:txBody>
        </p:sp>
      </p:grpSp>
      <p:sp>
        <p:nvSpPr>
          <p:cNvPr id="7" name="Rektangel 6">
            <a:extLst>
              <a:ext uri="{FF2B5EF4-FFF2-40B4-BE49-F238E27FC236}">
                <a16:creationId xmlns:a16="http://schemas.microsoft.com/office/drawing/2014/main" id="{AB1F6FF2-A404-4287-84DB-A477B30C32DB}"/>
              </a:ext>
            </a:extLst>
          </p:cNvPr>
          <p:cNvSpPr/>
          <p:nvPr/>
        </p:nvSpPr>
        <p:spPr>
          <a:xfrm>
            <a:off x="5900489" y="2446322"/>
            <a:ext cx="3137633" cy="21043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ruta 8">
            <a:extLst>
              <a:ext uri="{FF2B5EF4-FFF2-40B4-BE49-F238E27FC236}">
                <a16:creationId xmlns:a16="http://schemas.microsoft.com/office/drawing/2014/main" id="{94C7805C-54D9-47DF-A333-2F2AD11F5E4C}"/>
              </a:ext>
            </a:extLst>
          </p:cNvPr>
          <p:cNvSpPr txBox="1"/>
          <p:nvPr/>
        </p:nvSpPr>
        <p:spPr>
          <a:xfrm>
            <a:off x="6015991" y="2560539"/>
            <a:ext cx="5670793" cy="2668423"/>
          </a:xfrm>
          <a:prstGeom prst="rect">
            <a:avLst/>
          </a:prstGeom>
          <a:noFill/>
        </p:spPr>
        <p:txBody>
          <a:bodyPr wrap="square" rtlCol="0">
            <a:spAutoFit/>
          </a:bodyPr>
          <a:lstStyle/>
          <a:p>
            <a:pPr marL="57150" lvl="1" indent="-57150" algn="l" defTabSz="266700">
              <a:lnSpc>
                <a:spcPct val="90000"/>
              </a:lnSpc>
              <a:spcBef>
                <a:spcPct val="0"/>
              </a:spcBef>
              <a:spcAft>
                <a:spcPct val="15000"/>
              </a:spcAft>
              <a:buChar char="•"/>
            </a:pPr>
            <a:r>
              <a:rPr lang="sv-SE" sz="1800" kern="1200" dirty="0">
                <a:solidFill>
                  <a:srgbClr val="FF0000"/>
                </a:solidFill>
              </a:rPr>
              <a:t>Anslutningsprocess</a:t>
            </a:r>
          </a:p>
          <a:p>
            <a:pPr marL="57150" lvl="1" indent="-57150" algn="l" defTabSz="266700">
              <a:lnSpc>
                <a:spcPct val="90000"/>
              </a:lnSpc>
              <a:spcBef>
                <a:spcPct val="0"/>
              </a:spcBef>
              <a:spcAft>
                <a:spcPct val="15000"/>
              </a:spcAft>
              <a:buChar char="•"/>
            </a:pPr>
            <a:r>
              <a:rPr lang="sv-SE" sz="1800" kern="1200" dirty="0"/>
              <a:t>Krav</a:t>
            </a:r>
          </a:p>
          <a:p>
            <a:pPr marL="57150" lvl="1" indent="-57150" algn="l" defTabSz="266700">
              <a:lnSpc>
                <a:spcPct val="90000"/>
              </a:lnSpc>
              <a:spcBef>
                <a:spcPct val="0"/>
              </a:spcBef>
              <a:spcAft>
                <a:spcPct val="15000"/>
              </a:spcAft>
              <a:buChar char="•"/>
            </a:pPr>
            <a:r>
              <a:rPr lang="sv-SE" sz="1800" kern="1200" dirty="0">
                <a:solidFill>
                  <a:srgbClr val="FF0000"/>
                </a:solidFill>
              </a:rPr>
              <a:t>Rutiner för granskning</a:t>
            </a:r>
          </a:p>
          <a:p>
            <a:pPr marL="57150" lvl="1" indent="-57150" algn="l" defTabSz="266700">
              <a:lnSpc>
                <a:spcPct val="90000"/>
              </a:lnSpc>
              <a:spcBef>
                <a:spcPct val="0"/>
              </a:spcBef>
              <a:spcAft>
                <a:spcPct val="15000"/>
              </a:spcAft>
              <a:buChar char="•"/>
            </a:pPr>
            <a:r>
              <a:rPr lang="sv-SE" sz="1800" kern="1200" dirty="0"/>
              <a:t>Godkännande</a:t>
            </a:r>
          </a:p>
          <a:p>
            <a:pPr marL="57150" lvl="1" indent="-57150" algn="l" defTabSz="266700">
              <a:lnSpc>
                <a:spcPct val="90000"/>
              </a:lnSpc>
              <a:spcBef>
                <a:spcPct val="0"/>
              </a:spcBef>
              <a:spcAft>
                <a:spcPct val="15000"/>
              </a:spcAft>
              <a:buChar char="•"/>
            </a:pPr>
            <a:r>
              <a:rPr lang="sv-SE" sz="1800" kern="1200" dirty="0">
                <a:solidFill>
                  <a:srgbClr val="FF0000"/>
                </a:solidFill>
              </a:rPr>
              <a:t>Avtal</a:t>
            </a:r>
          </a:p>
          <a:p>
            <a:pPr marL="57150" lvl="1" indent="-57150" algn="l" defTabSz="266700">
              <a:lnSpc>
                <a:spcPct val="90000"/>
              </a:lnSpc>
              <a:spcBef>
                <a:spcPct val="0"/>
              </a:spcBef>
              <a:spcAft>
                <a:spcPct val="15000"/>
              </a:spcAft>
              <a:buChar char="•"/>
            </a:pPr>
            <a:r>
              <a:rPr lang="sv-SE" sz="1800" kern="1200" dirty="0"/>
              <a:t>Kataloghantering</a:t>
            </a:r>
          </a:p>
          <a:p>
            <a:pPr marL="57150" lvl="1" indent="-57150" algn="l" defTabSz="266700">
              <a:lnSpc>
                <a:spcPct val="90000"/>
              </a:lnSpc>
              <a:spcBef>
                <a:spcPct val="0"/>
              </a:spcBef>
              <a:spcAft>
                <a:spcPct val="15000"/>
              </a:spcAft>
              <a:buChar char="•"/>
            </a:pPr>
            <a:r>
              <a:rPr lang="sv-SE" sz="1800" kern="1200" dirty="0"/>
              <a:t>Uppföljning</a:t>
            </a:r>
          </a:p>
          <a:p>
            <a:pPr marL="57150" lvl="1" indent="-57150" algn="l" defTabSz="266700">
              <a:lnSpc>
                <a:spcPct val="90000"/>
              </a:lnSpc>
              <a:spcBef>
                <a:spcPct val="0"/>
              </a:spcBef>
              <a:spcAft>
                <a:spcPct val="15000"/>
              </a:spcAft>
              <a:buChar char="•"/>
            </a:pPr>
            <a:r>
              <a:rPr lang="sv-SE" sz="1800" kern="1200" dirty="0"/>
              <a:t>Statistik </a:t>
            </a:r>
          </a:p>
          <a:p>
            <a:pPr marL="57150" lvl="1" indent="-57150" algn="l" defTabSz="266700">
              <a:lnSpc>
                <a:spcPct val="90000"/>
              </a:lnSpc>
              <a:spcBef>
                <a:spcPct val="0"/>
              </a:spcBef>
              <a:spcAft>
                <a:spcPct val="15000"/>
              </a:spcAft>
              <a:buChar char="•"/>
            </a:pPr>
            <a:r>
              <a:rPr lang="sv-SE" sz="1800" kern="1200" dirty="0"/>
              <a:t>Uppsägning</a:t>
            </a:r>
          </a:p>
        </p:txBody>
      </p:sp>
    </p:spTree>
    <p:extLst>
      <p:ext uri="{BB962C8B-B14F-4D97-AF65-F5344CB8AC3E}">
        <p14:creationId xmlns:p14="http://schemas.microsoft.com/office/powerpoint/2010/main" val="1438505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E3B5F5-E042-4401-A39B-33D282C916B2}"/>
              </a:ext>
            </a:extLst>
          </p:cNvPr>
          <p:cNvSpPr>
            <a:spLocks noGrp="1"/>
          </p:cNvSpPr>
          <p:nvPr>
            <p:ph type="title"/>
          </p:nvPr>
        </p:nvSpPr>
        <p:spPr/>
        <p:txBody>
          <a:bodyPr/>
          <a:lstStyle/>
          <a:p>
            <a:endParaRPr lang="sv-SE"/>
          </a:p>
        </p:txBody>
      </p:sp>
      <p:grpSp>
        <p:nvGrpSpPr>
          <p:cNvPr id="3" name="Grupp 2">
            <a:extLst>
              <a:ext uri="{FF2B5EF4-FFF2-40B4-BE49-F238E27FC236}">
                <a16:creationId xmlns:a16="http://schemas.microsoft.com/office/drawing/2014/main" id="{6A542A0D-0477-41B0-B3C6-CB86BE637483}"/>
              </a:ext>
            </a:extLst>
          </p:cNvPr>
          <p:cNvGrpSpPr/>
          <p:nvPr/>
        </p:nvGrpSpPr>
        <p:grpSpPr>
          <a:xfrm>
            <a:off x="2974207" y="2367213"/>
            <a:ext cx="2589195" cy="2503169"/>
            <a:chOff x="3762597" y="2126"/>
            <a:chExt cx="1094870" cy="1094870"/>
          </a:xfrm>
        </p:grpSpPr>
        <p:sp>
          <p:nvSpPr>
            <p:cNvPr id="4" name="Ellips 3">
              <a:extLst>
                <a:ext uri="{FF2B5EF4-FFF2-40B4-BE49-F238E27FC236}">
                  <a16:creationId xmlns:a16="http://schemas.microsoft.com/office/drawing/2014/main" id="{32F33351-7421-48EE-A899-220597139DFC}"/>
                </a:ext>
              </a:extLst>
            </p:cNvPr>
            <p:cNvSpPr/>
            <p:nvPr/>
          </p:nvSpPr>
          <p:spPr>
            <a:xfrm>
              <a:off x="3762597" y="2126"/>
              <a:ext cx="1094870" cy="109487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Ellips 4">
              <a:extLst>
                <a:ext uri="{FF2B5EF4-FFF2-40B4-BE49-F238E27FC236}">
                  <a16:creationId xmlns:a16="http://schemas.microsoft.com/office/drawing/2014/main" id="{0CE91D8A-81AA-4DB0-8E68-1BDA1C75B1AA}"/>
                </a:ext>
              </a:extLst>
            </p:cNvPr>
            <p:cNvSpPr txBox="1"/>
            <p:nvPr/>
          </p:nvSpPr>
          <p:spPr>
            <a:xfrm>
              <a:off x="3922937" y="162466"/>
              <a:ext cx="774190" cy="7741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2400" kern="1200" dirty="0"/>
                <a:t>Incident-hantering och support</a:t>
              </a:r>
            </a:p>
            <a:p>
              <a:pPr marL="0" lvl="0" indent="0" algn="ctr" defTabSz="355600">
                <a:lnSpc>
                  <a:spcPct val="90000"/>
                </a:lnSpc>
                <a:spcBef>
                  <a:spcPct val="0"/>
                </a:spcBef>
                <a:spcAft>
                  <a:spcPct val="35000"/>
                </a:spcAft>
                <a:buNone/>
              </a:pPr>
              <a:endParaRPr lang="sv-SE" sz="800" kern="1200" dirty="0"/>
            </a:p>
          </p:txBody>
        </p:sp>
      </p:grpSp>
      <p:sp>
        <p:nvSpPr>
          <p:cNvPr id="7" name="Rektangel 6">
            <a:extLst>
              <a:ext uri="{FF2B5EF4-FFF2-40B4-BE49-F238E27FC236}">
                <a16:creationId xmlns:a16="http://schemas.microsoft.com/office/drawing/2014/main" id="{AB1F6FF2-A404-4287-84DB-A477B30C32DB}"/>
              </a:ext>
            </a:extLst>
          </p:cNvPr>
          <p:cNvSpPr/>
          <p:nvPr/>
        </p:nvSpPr>
        <p:spPr>
          <a:xfrm>
            <a:off x="5900489" y="2446322"/>
            <a:ext cx="3137633" cy="21043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ruta 8">
            <a:extLst>
              <a:ext uri="{FF2B5EF4-FFF2-40B4-BE49-F238E27FC236}">
                <a16:creationId xmlns:a16="http://schemas.microsoft.com/office/drawing/2014/main" id="{94C7805C-54D9-47DF-A333-2F2AD11F5E4C}"/>
              </a:ext>
            </a:extLst>
          </p:cNvPr>
          <p:cNvSpPr txBox="1"/>
          <p:nvPr/>
        </p:nvSpPr>
        <p:spPr>
          <a:xfrm>
            <a:off x="6015991" y="2560539"/>
            <a:ext cx="3926905" cy="881780"/>
          </a:xfrm>
          <a:prstGeom prst="rect">
            <a:avLst/>
          </a:prstGeom>
          <a:noFill/>
        </p:spPr>
        <p:txBody>
          <a:bodyPr wrap="square" rtlCol="0">
            <a:spAutoFit/>
          </a:bodyPr>
          <a:lstStyle/>
          <a:p>
            <a:pPr marL="57150" lvl="1" indent="-57150" algn="l" defTabSz="266700">
              <a:lnSpc>
                <a:spcPct val="90000"/>
              </a:lnSpc>
              <a:spcBef>
                <a:spcPct val="0"/>
              </a:spcBef>
              <a:spcAft>
                <a:spcPct val="15000"/>
              </a:spcAft>
              <a:buChar char="•"/>
            </a:pPr>
            <a:r>
              <a:rPr lang="sv-SE" sz="1800" kern="1200" dirty="0">
                <a:solidFill>
                  <a:srgbClr val="FF0000"/>
                </a:solidFill>
              </a:rPr>
              <a:t>Rutiner för incidenthantering och rapportering</a:t>
            </a:r>
          </a:p>
          <a:p>
            <a:pPr marL="57150" lvl="1" indent="-57150" algn="l" defTabSz="266700">
              <a:lnSpc>
                <a:spcPct val="90000"/>
              </a:lnSpc>
              <a:spcBef>
                <a:spcPct val="0"/>
              </a:spcBef>
              <a:spcAft>
                <a:spcPct val="15000"/>
              </a:spcAft>
              <a:buChar char="•"/>
            </a:pPr>
            <a:r>
              <a:rPr lang="sv-SE" sz="1800" kern="1200" dirty="0">
                <a:solidFill>
                  <a:srgbClr val="FF0000"/>
                </a:solidFill>
              </a:rPr>
              <a:t>Stöd till Part vid frågor</a:t>
            </a:r>
          </a:p>
        </p:txBody>
      </p:sp>
    </p:spTree>
    <p:extLst>
      <p:ext uri="{BB962C8B-B14F-4D97-AF65-F5344CB8AC3E}">
        <p14:creationId xmlns:p14="http://schemas.microsoft.com/office/powerpoint/2010/main" val="24693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E3B5F5-E042-4401-A39B-33D282C916B2}"/>
              </a:ext>
            </a:extLst>
          </p:cNvPr>
          <p:cNvSpPr>
            <a:spLocks noGrp="1"/>
          </p:cNvSpPr>
          <p:nvPr>
            <p:ph type="title"/>
          </p:nvPr>
        </p:nvSpPr>
        <p:spPr/>
        <p:txBody>
          <a:bodyPr/>
          <a:lstStyle/>
          <a:p>
            <a:endParaRPr lang="sv-SE"/>
          </a:p>
        </p:txBody>
      </p:sp>
      <p:grpSp>
        <p:nvGrpSpPr>
          <p:cNvPr id="3" name="Grupp 2">
            <a:extLst>
              <a:ext uri="{FF2B5EF4-FFF2-40B4-BE49-F238E27FC236}">
                <a16:creationId xmlns:a16="http://schemas.microsoft.com/office/drawing/2014/main" id="{6A542A0D-0477-41B0-B3C6-CB86BE637483}"/>
              </a:ext>
            </a:extLst>
          </p:cNvPr>
          <p:cNvGrpSpPr/>
          <p:nvPr/>
        </p:nvGrpSpPr>
        <p:grpSpPr>
          <a:xfrm>
            <a:off x="2974207" y="2367213"/>
            <a:ext cx="2589195" cy="2503169"/>
            <a:chOff x="3762597" y="2126"/>
            <a:chExt cx="1094870" cy="1094870"/>
          </a:xfrm>
        </p:grpSpPr>
        <p:sp>
          <p:nvSpPr>
            <p:cNvPr id="4" name="Ellips 3">
              <a:extLst>
                <a:ext uri="{FF2B5EF4-FFF2-40B4-BE49-F238E27FC236}">
                  <a16:creationId xmlns:a16="http://schemas.microsoft.com/office/drawing/2014/main" id="{32F33351-7421-48EE-A899-220597139DFC}"/>
                </a:ext>
              </a:extLst>
            </p:cNvPr>
            <p:cNvSpPr/>
            <p:nvPr/>
          </p:nvSpPr>
          <p:spPr>
            <a:xfrm>
              <a:off x="3762597" y="2126"/>
              <a:ext cx="1094870" cy="109487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Ellips 4">
              <a:extLst>
                <a:ext uri="{FF2B5EF4-FFF2-40B4-BE49-F238E27FC236}">
                  <a16:creationId xmlns:a16="http://schemas.microsoft.com/office/drawing/2014/main" id="{0CE91D8A-81AA-4DB0-8E68-1BDA1C75B1AA}"/>
                </a:ext>
              </a:extLst>
            </p:cNvPr>
            <p:cNvSpPr txBox="1"/>
            <p:nvPr/>
          </p:nvSpPr>
          <p:spPr>
            <a:xfrm>
              <a:off x="3922937" y="162466"/>
              <a:ext cx="774190" cy="7741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sv-SE" sz="2400" kern="1200" dirty="0"/>
                <a:t>Säkerhet</a:t>
              </a:r>
            </a:p>
          </p:txBody>
        </p:sp>
      </p:grpSp>
      <p:sp>
        <p:nvSpPr>
          <p:cNvPr id="7" name="Rektangel 6">
            <a:extLst>
              <a:ext uri="{FF2B5EF4-FFF2-40B4-BE49-F238E27FC236}">
                <a16:creationId xmlns:a16="http://schemas.microsoft.com/office/drawing/2014/main" id="{AB1F6FF2-A404-4287-84DB-A477B30C32DB}"/>
              </a:ext>
            </a:extLst>
          </p:cNvPr>
          <p:cNvSpPr/>
          <p:nvPr/>
        </p:nvSpPr>
        <p:spPr>
          <a:xfrm>
            <a:off x="5900489" y="2446322"/>
            <a:ext cx="3137633" cy="21043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ruta 8">
            <a:extLst>
              <a:ext uri="{FF2B5EF4-FFF2-40B4-BE49-F238E27FC236}">
                <a16:creationId xmlns:a16="http://schemas.microsoft.com/office/drawing/2014/main" id="{94C7805C-54D9-47DF-A333-2F2AD11F5E4C}"/>
              </a:ext>
            </a:extLst>
          </p:cNvPr>
          <p:cNvSpPr txBox="1"/>
          <p:nvPr/>
        </p:nvSpPr>
        <p:spPr>
          <a:xfrm>
            <a:off x="6015991" y="2560539"/>
            <a:ext cx="3926905" cy="1241878"/>
          </a:xfrm>
          <a:prstGeom prst="rect">
            <a:avLst/>
          </a:prstGeom>
          <a:noFill/>
        </p:spPr>
        <p:txBody>
          <a:bodyPr wrap="square" rtlCol="0">
            <a:spAutoFit/>
          </a:bodyPr>
          <a:lstStyle/>
          <a:p>
            <a:pPr marL="57150" lvl="1" indent="-57150" algn="l" defTabSz="266700">
              <a:lnSpc>
                <a:spcPct val="90000"/>
              </a:lnSpc>
              <a:spcBef>
                <a:spcPct val="0"/>
              </a:spcBef>
              <a:spcAft>
                <a:spcPct val="15000"/>
              </a:spcAft>
              <a:buChar char="•"/>
            </a:pPr>
            <a:r>
              <a:rPr lang="sv-SE" sz="1800" kern="1200" dirty="0"/>
              <a:t>Informationssäkerhet</a:t>
            </a:r>
          </a:p>
          <a:p>
            <a:pPr marL="57150" lvl="1" indent="-57150" algn="l" defTabSz="266700">
              <a:lnSpc>
                <a:spcPct val="90000"/>
              </a:lnSpc>
              <a:spcBef>
                <a:spcPct val="0"/>
              </a:spcBef>
              <a:spcAft>
                <a:spcPct val="15000"/>
              </a:spcAft>
              <a:buChar char="•"/>
            </a:pPr>
            <a:r>
              <a:rPr lang="sv-SE" sz="1800" kern="1200" dirty="0"/>
              <a:t>Säkerhetsskydd</a:t>
            </a:r>
          </a:p>
          <a:p>
            <a:pPr marL="57150" lvl="1" indent="-57150" algn="l" defTabSz="266700">
              <a:lnSpc>
                <a:spcPct val="90000"/>
              </a:lnSpc>
              <a:spcBef>
                <a:spcPct val="0"/>
              </a:spcBef>
              <a:spcAft>
                <a:spcPct val="15000"/>
              </a:spcAft>
              <a:buChar char="•"/>
            </a:pPr>
            <a:r>
              <a:rPr lang="sv-SE" sz="1800" kern="1200" dirty="0" err="1"/>
              <a:t>Resiliens</a:t>
            </a:r>
            <a:r>
              <a:rPr lang="sv-SE" sz="1800" kern="1200" dirty="0"/>
              <a:t>/robusthet</a:t>
            </a:r>
          </a:p>
          <a:p>
            <a:pPr algn="l"/>
            <a:endParaRPr lang="sv-SE" dirty="0" err="1">
              <a:latin typeface="+mn-lt"/>
            </a:endParaRPr>
          </a:p>
        </p:txBody>
      </p:sp>
    </p:spTree>
    <p:extLst>
      <p:ext uri="{BB962C8B-B14F-4D97-AF65-F5344CB8AC3E}">
        <p14:creationId xmlns:p14="http://schemas.microsoft.com/office/powerpoint/2010/main" val="769260781"/>
      </p:ext>
    </p:extLst>
  </p:cSld>
  <p:clrMapOvr>
    <a:masterClrMapping/>
  </p:clrMapOvr>
</p:sld>
</file>

<file path=ppt/theme/theme1.xml><?xml version="1.0" encoding="utf-8"?>
<a:theme xmlns:a="http://schemas.openxmlformats.org/drawingml/2006/main" name="DIGG">
  <a:themeElements>
    <a:clrScheme name="Digg tema">
      <a:dk1>
        <a:srgbClr val="6D6059"/>
      </a:dk1>
      <a:lt1>
        <a:srgbClr val="FFFFFF"/>
      </a:lt1>
      <a:dk2>
        <a:srgbClr val="546850"/>
      </a:dk2>
      <a:lt2>
        <a:srgbClr val="F1EFEC"/>
      </a:lt2>
      <a:accent1>
        <a:srgbClr val="CD7A6E"/>
      </a:accent1>
      <a:accent2>
        <a:srgbClr val="546850"/>
      </a:accent2>
      <a:accent3>
        <a:srgbClr val="6D6059"/>
      </a:accent3>
      <a:accent4>
        <a:srgbClr val="CE8036"/>
      </a:accent4>
      <a:accent5>
        <a:srgbClr val="CD7A6E"/>
      </a:accent5>
      <a:accent6>
        <a:srgbClr val="546850"/>
      </a:accent6>
      <a:hlink>
        <a:srgbClr val="6D6059"/>
      </a:hlink>
      <a:folHlink>
        <a:srgbClr val="6D6059"/>
      </a:folHlink>
    </a:clrScheme>
    <a:fontScheme name="DIGG">
      <a:majorFont>
        <a:latin typeface="Ubuntu Light"/>
        <a:ea typeface=""/>
        <a:cs typeface=""/>
      </a:majorFont>
      <a:minorFont>
        <a:latin typeface="Crimson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err="1" smtClean="0">
            <a:latin typeface="+mn-lt"/>
          </a:defRPr>
        </a:defPPr>
      </a:lstStyle>
    </a:txDef>
  </a:objectDefaults>
  <a:extraClrSchemeLst/>
  <a:extLst>
    <a:ext uri="{05A4C25C-085E-4340-85A3-A5531E510DB2}">
      <thm15:themeFamily xmlns:thm15="http://schemas.microsoft.com/office/thememl/2012/main" name="Presentation2" id="{CD3F2600-5658-43CE-8163-1910A794A8EA}" vid="{367E9761-EA3E-42BF-96EB-3C4D13D8C4D1}"/>
    </a:ext>
  </a:extLst>
</a:theme>
</file>

<file path=ppt/theme/theme2.xml><?xml version="1.0" encoding="utf-8"?>
<a:theme xmlns:a="http://schemas.openxmlformats.org/drawingml/2006/main" name="1_DIGG">
  <a:themeElements>
    <a:clrScheme name="Digg tema">
      <a:dk1>
        <a:srgbClr val="6D6059"/>
      </a:dk1>
      <a:lt1>
        <a:srgbClr val="FFFFFF"/>
      </a:lt1>
      <a:dk2>
        <a:srgbClr val="546850"/>
      </a:dk2>
      <a:lt2>
        <a:srgbClr val="F1EFEC"/>
      </a:lt2>
      <a:accent1>
        <a:srgbClr val="CD7A6E"/>
      </a:accent1>
      <a:accent2>
        <a:srgbClr val="546850"/>
      </a:accent2>
      <a:accent3>
        <a:srgbClr val="6D6059"/>
      </a:accent3>
      <a:accent4>
        <a:srgbClr val="CE8036"/>
      </a:accent4>
      <a:accent5>
        <a:srgbClr val="CD7A6E"/>
      </a:accent5>
      <a:accent6>
        <a:srgbClr val="546850"/>
      </a:accent6>
      <a:hlink>
        <a:srgbClr val="6D6059"/>
      </a:hlink>
      <a:folHlink>
        <a:srgbClr val="6D6059"/>
      </a:folHlink>
    </a:clrScheme>
    <a:fontScheme name="DIGG">
      <a:majorFont>
        <a:latin typeface="Ubuntu Light"/>
        <a:ea typeface=""/>
        <a:cs typeface=""/>
      </a:majorFont>
      <a:minorFont>
        <a:latin typeface="Crimson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err="1" smtClean="0">
            <a:latin typeface="+mn-lt"/>
          </a:defRPr>
        </a:defPPr>
      </a:lstStyle>
    </a:txDef>
  </a:objectDefaults>
  <a:extraClrSchemeLst/>
  <a:extLst>
    <a:ext uri="{05A4C25C-085E-4340-85A3-A5531E510DB2}">
      <thm15:themeFamily xmlns:thm15="http://schemas.microsoft.com/office/thememl/2012/main" name="Presentation2" id="{CD3F2600-5658-43CE-8163-1910A794A8EA}" vid="{367E9761-EA3E-42BF-96EB-3C4D13D8C4D1}"/>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f2c3aeba-38d7-4579-a228-9442a2c6d9b7">
      <UserInfo>
        <DisplayName>Anna Jonason</DisplayName>
        <AccountId>22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5E09E1F4CB66447966D8568542F4E47" ma:contentTypeVersion="12" ma:contentTypeDescription="Create a new document." ma:contentTypeScope="" ma:versionID="b7ede4a3a1a2a23f9676c3b2db2e53a6">
  <xsd:schema xmlns:xsd="http://www.w3.org/2001/XMLSchema" xmlns:xs="http://www.w3.org/2001/XMLSchema" xmlns:p="http://schemas.microsoft.com/office/2006/metadata/properties" xmlns:ns2="3e870edd-2792-4c95-946f-d2c02023ad65" xmlns:ns3="f2c3aeba-38d7-4579-a228-9442a2c6d9b7" targetNamespace="http://schemas.microsoft.com/office/2006/metadata/properties" ma:root="true" ma:fieldsID="49fdc1c90da738eade3b4cd075e3fbcf" ns2:_="" ns3:_="">
    <xsd:import namespace="3e870edd-2792-4c95-946f-d2c02023ad65"/>
    <xsd:import namespace="f2c3aeba-38d7-4579-a228-9442a2c6d9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870edd-2792-4c95-946f-d2c02023ad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c3aeba-38d7-4579-a228-9442a2c6d9b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12BBB23-C11D-4ACD-A501-6BA81C151094}">
  <ds:schemaRefs>
    <ds:schemaRef ds:uri="http://purl.org/dc/term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f2c3aeba-38d7-4579-a228-9442a2c6d9b7"/>
    <ds:schemaRef ds:uri="3e870edd-2792-4c95-946f-d2c02023ad65"/>
    <ds:schemaRef ds:uri="http://www.w3.org/XML/1998/namespace"/>
    <ds:schemaRef ds:uri="http://purl.org/dc/dcmitype/"/>
  </ds:schemaRefs>
</ds:datastoreItem>
</file>

<file path=customXml/itemProps2.xml><?xml version="1.0" encoding="utf-8"?>
<ds:datastoreItem xmlns:ds="http://schemas.openxmlformats.org/officeDocument/2006/customXml" ds:itemID="{C2973DF0-0E6E-4294-8508-83AD8C5757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870edd-2792-4c95-946f-d2c02023ad65"/>
    <ds:schemaRef ds:uri="f2c3aeba-38d7-4579-a228-9442a2c6d9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F0CCFE9-3F14-4356-8EFF-F05454522CB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Digg_Föredragning_2024</Template>
  <TotalTime>585</TotalTime>
  <Words>836</Words>
  <Application>Microsoft Office PowerPoint</Application>
  <PresentationFormat>Bredbild</PresentationFormat>
  <Paragraphs>146</Paragraphs>
  <Slides>14</Slides>
  <Notes>11</Notes>
  <HiddenSlides>0</HiddenSlides>
  <MMClips>0</MMClips>
  <ScaleCrop>false</ScaleCrop>
  <HeadingPairs>
    <vt:vector size="6" baseType="variant">
      <vt:variant>
        <vt:lpstr>Använt teckensnitt</vt:lpstr>
      </vt:variant>
      <vt:variant>
        <vt:i4>7</vt:i4>
      </vt:variant>
      <vt:variant>
        <vt:lpstr>Tema</vt:lpstr>
      </vt:variant>
      <vt:variant>
        <vt:i4>2</vt:i4>
      </vt:variant>
      <vt:variant>
        <vt:lpstr>Bildrubriker</vt:lpstr>
      </vt:variant>
      <vt:variant>
        <vt:i4>14</vt:i4>
      </vt:variant>
    </vt:vector>
  </HeadingPairs>
  <TitlesOfParts>
    <vt:vector size="23" baseType="lpstr">
      <vt:lpstr>Arial</vt:lpstr>
      <vt:lpstr>Calibri</vt:lpstr>
      <vt:lpstr>Calibri Light</vt:lpstr>
      <vt:lpstr>Crimson Text</vt:lpstr>
      <vt:lpstr>Ubuntu Light</vt:lpstr>
      <vt:lpstr>Ubuntu Medium</vt:lpstr>
      <vt:lpstr>Wingdings</vt:lpstr>
      <vt:lpstr>DIGG</vt:lpstr>
      <vt:lpstr>1_DIGG</vt:lpstr>
      <vt:lpstr>PowerPoint-presentation</vt:lpstr>
      <vt:lpstr>Verksamhetsmöte  29 april 2025</vt:lpstr>
      <vt:lpstr>Dagens möte </vt:lpstr>
      <vt:lpstr>Syfte och mål – etablera förvaltning</vt:lpstr>
      <vt:lpstr>PowerPoint-presentation</vt:lpstr>
      <vt:lpstr>PowerPoint-presentation</vt:lpstr>
      <vt:lpstr>PowerPoint-presentation</vt:lpstr>
      <vt:lpstr>PowerPoint-presentation</vt:lpstr>
      <vt:lpstr>PowerPoint-presentation</vt:lpstr>
      <vt:lpstr>PowerPoint-presentation</vt:lpstr>
      <vt:lpstr>Vad behöver vi börja med?</vt:lpstr>
      <vt:lpstr>Samarbete framöver</vt:lpstr>
      <vt:lpstr>Nästa möte:  7 maj</vt:lpstr>
      <vt:lpstr>Kommande möten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 tänka på inför föredragning</dc:title>
  <dc:creator>Edéus Katarina</dc:creator>
  <cp:lastModifiedBy>Edéus Katarina</cp:lastModifiedBy>
  <cp:revision>37</cp:revision>
  <dcterms:created xsi:type="dcterms:W3CDTF">2025-04-25T14:00:06Z</dcterms:created>
  <dcterms:modified xsi:type="dcterms:W3CDTF">2025-04-30T08:08:29Z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0x01010035E09E1F4CB66447966D8568542F4E47</vt:lpwstr>
  </property>
</Properties>
</file>