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92" r:id="rId5"/>
  </p:sldMasterIdLst>
  <p:notesMasterIdLst>
    <p:notesMasterId r:id="rId18"/>
  </p:notesMasterIdLst>
  <p:handoutMasterIdLst>
    <p:handoutMasterId r:id="rId19"/>
  </p:handoutMasterIdLst>
  <p:sldIdLst>
    <p:sldId id="262" r:id="rId6"/>
    <p:sldId id="264" r:id="rId7"/>
    <p:sldId id="263" r:id="rId8"/>
    <p:sldId id="277" r:id="rId9"/>
    <p:sldId id="265" r:id="rId10"/>
    <p:sldId id="279" r:id="rId11"/>
    <p:sldId id="280" r:id="rId12"/>
    <p:sldId id="281" r:id="rId13"/>
    <p:sldId id="282" r:id="rId14"/>
    <p:sldId id="283" r:id="rId15"/>
    <p:sldId id="275" r:id="rId16"/>
    <p:sldId id="276" r:id="rId17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struktion" id="{F16E3B5B-5AAF-CF4E-B0A3-ACCB35FDA5EE}">
          <p14:sldIdLst>
            <p14:sldId id="262"/>
            <p14:sldId id="264"/>
            <p14:sldId id="263"/>
            <p14:sldId id="277"/>
            <p14:sldId id="265"/>
            <p14:sldId id="279"/>
            <p14:sldId id="280"/>
            <p14:sldId id="281"/>
            <p14:sldId id="282"/>
            <p14:sldId id="283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sson Elin" initials="SE" lastIdx="2" clrIdx="0">
    <p:extLst>
      <p:ext uri="{19B8F6BF-5375-455C-9EA6-DF929625EA0E}">
        <p15:presenceInfo xmlns:p15="http://schemas.microsoft.com/office/powerpoint/2012/main" userId="S-1-5-21-3671394094-795055765-3150375625-3618" providerId="AD"/>
      </p:ext>
    </p:extLst>
  </p:cmAuthor>
  <p:cmAuthor id="2" name="Ohlén Pia" initials="OP" lastIdx="8" clrIdx="1">
    <p:extLst>
      <p:ext uri="{19B8F6BF-5375-455C-9EA6-DF929625EA0E}">
        <p15:presenceInfo xmlns:p15="http://schemas.microsoft.com/office/powerpoint/2012/main" userId="S-1-5-21-3671394094-795055765-3150375625-1528" providerId="AD"/>
      </p:ext>
    </p:extLst>
  </p:cmAuthor>
  <p:cmAuthor id="3" name="Boija Maria" initials="BM" lastIdx="23" clrIdx="2">
    <p:extLst>
      <p:ext uri="{19B8F6BF-5375-455C-9EA6-DF929625EA0E}">
        <p15:presenceInfo xmlns:p15="http://schemas.microsoft.com/office/powerpoint/2012/main" userId="S-1-5-21-3671394094-795055765-3150375625-2496" providerId="AD"/>
      </p:ext>
    </p:extLst>
  </p:cmAuthor>
  <p:cmAuthor id="4" name="Holmberg Olle" initials="HO" lastIdx="1" clrIdx="3">
    <p:extLst>
      <p:ext uri="{19B8F6BF-5375-455C-9EA6-DF929625EA0E}">
        <p15:presenceInfo xmlns:p15="http://schemas.microsoft.com/office/powerpoint/2012/main" userId="S-1-5-21-3671394094-795055765-3150375625-1549" providerId="AD"/>
      </p:ext>
    </p:extLst>
  </p:cmAuthor>
  <p:cmAuthor id="5" name="Magnusson-Åström Anna-Karin" initials="MA" lastIdx="1" clrIdx="4">
    <p:extLst>
      <p:ext uri="{19B8F6BF-5375-455C-9EA6-DF929625EA0E}">
        <p15:presenceInfo xmlns:p15="http://schemas.microsoft.com/office/powerpoint/2012/main" userId="S-1-5-21-3671394094-795055765-3150375625-4202" providerId="AD"/>
      </p:ext>
    </p:extLst>
  </p:cmAuthor>
  <p:cmAuthor id="6" name="Edéus Katarina" initials="EK" lastIdx="1" clrIdx="5">
    <p:extLst>
      <p:ext uri="{19B8F6BF-5375-455C-9EA6-DF929625EA0E}">
        <p15:presenceInfo xmlns:p15="http://schemas.microsoft.com/office/powerpoint/2012/main" userId="S-1-5-21-3671394094-795055765-3150375625-72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78171"/>
    <a:srgbClr val="695F59"/>
    <a:srgbClr val="F0EFEE"/>
    <a:srgbClr val="5A6751"/>
    <a:srgbClr val="D58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629" autoAdjust="0"/>
    <p:restoredTop sz="59396" autoAdjust="0"/>
  </p:normalViewPr>
  <p:slideViewPr>
    <p:cSldViewPr snapToGrid="0">
      <p:cViewPr varScale="1">
        <p:scale>
          <a:sx n="39" d="100"/>
          <a:sy n="39" d="100"/>
        </p:scale>
        <p:origin x="576" y="2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654" y="11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D76887-AF19-43F2-89A8-FF5D280BFD60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534ECED9-41B0-4C7B-9CCC-6F93E7CA6EA2}">
      <dgm:prSet phldrT="[Text]"/>
      <dgm:spPr/>
      <dgm:t>
        <a:bodyPr/>
        <a:lstStyle/>
        <a:p>
          <a:r>
            <a:rPr lang="sv-SE" dirty="0"/>
            <a:t>Övergripande</a:t>
          </a:r>
        </a:p>
      </dgm:t>
    </dgm:pt>
    <dgm:pt modelId="{DC74760F-39E0-4C9E-A4D2-5D8DAC6E887E}" type="parTrans" cxnId="{FED2EF2F-5452-4E46-8EEC-ACC38071D154}">
      <dgm:prSet/>
      <dgm:spPr/>
      <dgm:t>
        <a:bodyPr/>
        <a:lstStyle/>
        <a:p>
          <a:endParaRPr lang="sv-SE"/>
        </a:p>
      </dgm:t>
    </dgm:pt>
    <dgm:pt modelId="{72995EA7-E768-47FC-A043-DBF78F36F7EF}" type="sibTrans" cxnId="{FED2EF2F-5452-4E46-8EEC-ACC38071D154}">
      <dgm:prSet/>
      <dgm:spPr/>
      <dgm:t>
        <a:bodyPr/>
        <a:lstStyle/>
        <a:p>
          <a:endParaRPr lang="sv-SE"/>
        </a:p>
      </dgm:t>
    </dgm:pt>
    <dgm:pt modelId="{B79ED292-6F8C-4141-B183-F1C25C28277D}">
      <dgm:prSet phldrT="[Text]"/>
      <dgm:spPr/>
      <dgm:t>
        <a:bodyPr/>
        <a:lstStyle/>
        <a:p>
          <a:r>
            <a:rPr lang="sv-SE" dirty="0"/>
            <a:t>Anslutningar</a:t>
          </a:r>
        </a:p>
      </dgm:t>
    </dgm:pt>
    <dgm:pt modelId="{A766D8F2-D18C-4981-83CB-3FA285655634}" type="parTrans" cxnId="{287F79E1-A886-4B23-84A0-2EBC400BB095}">
      <dgm:prSet/>
      <dgm:spPr/>
      <dgm:t>
        <a:bodyPr/>
        <a:lstStyle/>
        <a:p>
          <a:endParaRPr lang="sv-SE"/>
        </a:p>
      </dgm:t>
    </dgm:pt>
    <dgm:pt modelId="{B85488C1-C12D-45E4-B249-249F9ACAD4D3}" type="sibTrans" cxnId="{287F79E1-A886-4B23-84A0-2EBC400BB095}">
      <dgm:prSet/>
      <dgm:spPr/>
      <dgm:t>
        <a:bodyPr/>
        <a:lstStyle/>
        <a:p>
          <a:endParaRPr lang="sv-SE"/>
        </a:p>
      </dgm:t>
    </dgm:pt>
    <dgm:pt modelId="{49B28880-BB04-4FFA-AB7B-BC8A93532C64}">
      <dgm:prSet phldrT="[Text]"/>
      <dgm:spPr/>
      <dgm:t>
        <a:bodyPr/>
        <a:lstStyle/>
        <a:p>
          <a:r>
            <a:rPr lang="sv-SE" dirty="0"/>
            <a:t>Incidenthantering och support</a:t>
          </a:r>
        </a:p>
      </dgm:t>
    </dgm:pt>
    <dgm:pt modelId="{FC44AA27-5C07-40BB-8B5D-E609FB2CC2B2}" type="parTrans" cxnId="{0BDDA0B2-D165-4B80-BAD2-004D57BD21D6}">
      <dgm:prSet/>
      <dgm:spPr/>
      <dgm:t>
        <a:bodyPr/>
        <a:lstStyle/>
        <a:p>
          <a:endParaRPr lang="sv-SE"/>
        </a:p>
      </dgm:t>
    </dgm:pt>
    <dgm:pt modelId="{FA940783-8E25-4DBE-9720-88380DCE43B7}" type="sibTrans" cxnId="{0BDDA0B2-D165-4B80-BAD2-004D57BD21D6}">
      <dgm:prSet/>
      <dgm:spPr/>
      <dgm:t>
        <a:bodyPr/>
        <a:lstStyle/>
        <a:p>
          <a:endParaRPr lang="sv-SE"/>
        </a:p>
      </dgm:t>
    </dgm:pt>
    <dgm:pt modelId="{776FD75D-7127-4292-8553-1C3EEE669528}">
      <dgm:prSet/>
      <dgm:spPr/>
      <dgm:t>
        <a:bodyPr/>
        <a:lstStyle/>
        <a:p>
          <a:r>
            <a:rPr lang="sv-SE" dirty="0"/>
            <a:t>Säkerhet</a:t>
          </a:r>
        </a:p>
      </dgm:t>
    </dgm:pt>
    <dgm:pt modelId="{3A723438-C974-44FE-961A-EC5FC25E3E75}" type="parTrans" cxnId="{F3C6414A-2E7A-461C-876B-490BFBEAF82D}">
      <dgm:prSet/>
      <dgm:spPr/>
      <dgm:t>
        <a:bodyPr/>
        <a:lstStyle/>
        <a:p>
          <a:endParaRPr lang="sv-SE"/>
        </a:p>
      </dgm:t>
    </dgm:pt>
    <dgm:pt modelId="{34BAF3FF-4064-4F1D-9A5B-DDD7061A958D}" type="sibTrans" cxnId="{F3C6414A-2E7A-461C-876B-490BFBEAF82D}">
      <dgm:prSet/>
      <dgm:spPr/>
      <dgm:t>
        <a:bodyPr/>
        <a:lstStyle/>
        <a:p>
          <a:endParaRPr lang="sv-SE"/>
        </a:p>
      </dgm:t>
    </dgm:pt>
    <dgm:pt modelId="{755B7E5D-4851-489F-8071-9460F339BD3F}">
      <dgm:prSet/>
      <dgm:spPr/>
      <dgm:t>
        <a:bodyPr/>
        <a:lstStyle/>
        <a:p>
          <a:r>
            <a:rPr lang="sv-SE" dirty="0"/>
            <a:t>Kommunikation och främjande</a:t>
          </a:r>
        </a:p>
      </dgm:t>
    </dgm:pt>
    <dgm:pt modelId="{5974AE32-DFF8-496E-8C36-93100C5C438A}" type="parTrans" cxnId="{EB0F48F5-8CF3-4128-ABFE-52CCF362C5A4}">
      <dgm:prSet/>
      <dgm:spPr/>
      <dgm:t>
        <a:bodyPr/>
        <a:lstStyle/>
        <a:p>
          <a:endParaRPr lang="sv-SE"/>
        </a:p>
      </dgm:t>
    </dgm:pt>
    <dgm:pt modelId="{1688EA25-EBAA-4116-99DF-AE42FD784AF7}" type="sibTrans" cxnId="{EB0F48F5-8CF3-4128-ABFE-52CCF362C5A4}">
      <dgm:prSet/>
      <dgm:spPr/>
      <dgm:t>
        <a:bodyPr/>
        <a:lstStyle/>
        <a:p>
          <a:endParaRPr lang="sv-SE"/>
        </a:p>
      </dgm:t>
    </dgm:pt>
    <dgm:pt modelId="{D3781214-F936-4E7E-957E-ACEB72B4F026}">
      <dgm:prSet/>
      <dgm:spPr/>
      <dgm:t>
        <a:bodyPr/>
        <a:lstStyle/>
        <a:p>
          <a:r>
            <a:rPr lang="sv-SE" dirty="0"/>
            <a:t>Informationssäkerhet</a:t>
          </a:r>
        </a:p>
      </dgm:t>
    </dgm:pt>
    <dgm:pt modelId="{B2C5B9BA-65AB-48F8-ADD0-ECAFF702346E}" type="parTrans" cxnId="{EBD62655-7AF2-4ED8-805B-79B0E22710A8}">
      <dgm:prSet/>
      <dgm:spPr/>
      <dgm:t>
        <a:bodyPr/>
        <a:lstStyle/>
        <a:p>
          <a:endParaRPr lang="sv-SE"/>
        </a:p>
      </dgm:t>
    </dgm:pt>
    <dgm:pt modelId="{70FF08C0-2E18-4574-B584-C9714A99FCDC}" type="sibTrans" cxnId="{EBD62655-7AF2-4ED8-805B-79B0E22710A8}">
      <dgm:prSet/>
      <dgm:spPr/>
      <dgm:t>
        <a:bodyPr/>
        <a:lstStyle/>
        <a:p>
          <a:endParaRPr lang="sv-SE"/>
        </a:p>
      </dgm:t>
    </dgm:pt>
    <dgm:pt modelId="{EC554731-281B-4DE7-89CF-8D2318EE8476}">
      <dgm:prSet/>
      <dgm:spPr/>
      <dgm:t>
        <a:bodyPr/>
        <a:lstStyle/>
        <a:p>
          <a:r>
            <a:rPr lang="sv-SE" dirty="0"/>
            <a:t>Säkerhetsskydd</a:t>
          </a:r>
        </a:p>
      </dgm:t>
    </dgm:pt>
    <dgm:pt modelId="{15A5A847-38DB-4936-8C13-7D44B890D4D3}" type="parTrans" cxnId="{8F53FD0F-2E9E-49BB-BC7C-0DC705C9CE5C}">
      <dgm:prSet/>
      <dgm:spPr/>
      <dgm:t>
        <a:bodyPr/>
        <a:lstStyle/>
        <a:p>
          <a:endParaRPr lang="sv-SE"/>
        </a:p>
      </dgm:t>
    </dgm:pt>
    <dgm:pt modelId="{ECCC0977-AC71-4285-BF5D-0B1A50B814E3}" type="sibTrans" cxnId="{8F53FD0F-2E9E-49BB-BC7C-0DC705C9CE5C}">
      <dgm:prSet/>
      <dgm:spPr/>
      <dgm:t>
        <a:bodyPr/>
        <a:lstStyle/>
        <a:p>
          <a:endParaRPr lang="sv-SE"/>
        </a:p>
      </dgm:t>
    </dgm:pt>
    <dgm:pt modelId="{99BEB563-1041-458A-B4D1-1DD34F25C07D}">
      <dgm:prSet/>
      <dgm:spPr/>
      <dgm:t>
        <a:bodyPr/>
        <a:lstStyle/>
        <a:p>
          <a:r>
            <a:rPr lang="sv-SE" dirty="0"/>
            <a:t>Definiera vad främjande aktiviteter  ska innebära</a:t>
          </a:r>
        </a:p>
      </dgm:t>
    </dgm:pt>
    <dgm:pt modelId="{7B062852-BDE5-47E7-8AE0-6FDCB79D55D7}" type="parTrans" cxnId="{661F1FF7-E5CF-4D21-9282-6F981C86FA42}">
      <dgm:prSet/>
      <dgm:spPr/>
      <dgm:t>
        <a:bodyPr/>
        <a:lstStyle/>
        <a:p>
          <a:endParaRPr lang="sv-SE"/>
        </a:p>
      </dgm:t>
    </dgm:pt>
    <dgm:pt modelId="{0664F245-0975-4F7A-80D9-40C40CA91D69}" type="sibTrans" cxnId="{661F1FF7-E5CF-4D21-9282-6F981C86FA42}">
      <dgm:prSet/>
      <dgm:spPr/>
      <dgm:t>
        <a:bodyPr/>
        <a:lstStyle/>
        <a:p>
          <a:endParaRPr lang="sv-SE"/>
        </a:p>
      </dgm:t>
    </dgm:pt>
    <dgm:pt modelId="{1164DED8-9769-449C-8A40-843CEC4B4938}">
      <dgm:prSet/>
      <dgm:spPr/>
      <dgm:t>
        <a:bodyPr/>
        <a:lstStyle/>
        <a:p>
          <a:r>
            <a:rPr lang="sv-SE" dirty="0"/>
            <a:t>Tydlighet: Vad, varför, hur, när</a:t>
          </a:r>
        </a:p>
      </dgm:t>
    </dgm:pt>
    <dgm:pt modelId="{40D83D4C-D864-44EB-BBFD-E558B6ED8091}" type="parTrans" cxnId="{200D6D49-5840-4CDE-8793-C9C7586D7435}">
      <dgm:prSet/>
      <dgm:spPr/>
      <dgm:t>
        <a:bodyPr/>
        <a:lstStyle/>
        <a:p>
          <a:endParaRPr lang="sv-SE"/>
        </a:p>
      </dgm:t>
    </dgm:pt>
    <dgm:pt modelId="{18FDA239-2E3E-4632-8F19-2C28A36E1EB6}" type="sibTrans" cxnId="{200D6D49-5840-4CDE-8793-C9C7586D7435}">
      <dgm:prSet/>
      <dgm:spPr/>
      <dgm:t>
        <a:bodyPr/>
        <a:lstStyle/>
        <a:p>
          <a:endParaRPr lang="sv-SE"/>
        </a:p>
      </dgm:t>
    </dgm:pt>
    <dgm:pt modelId="{F704DF86-BCD8-4348-92BD-68AE8730D177}">
      <dgm:prSet/>
      <dgm:spPr/>
      <dgm:t>
        <a:bodyPr/>
        <a:lstStyle/>
        <a:p>
          <a:r>
            <a:rPr lang="sv-SE" dirty="0"/>
            <a:t>Definiera ambitionsmål</a:t>
          </a:r>
        </a:p>
      </dgm:t>
    </dgm:pt>
    <dgm:pt modelId="{852B8C81-E6FB-451D-B1AE-F426EEBCF32D}" type="parTrans" cxnId="{E3F70733-1369-4AD2-BECF-0FEE381F97EE}">
      <dgm:prSet/>
      <dgm:spPr/>
      <dgm:t>
        <a:bodyPr/>
        <a:lstStyle/>
        <a:p>
          <a:endParaRPr lang="sv-SE"/>
        </a:p>
      </dgm:t>
    </dgm:pt>
    <dgm:pt modelId="{ED6C2C76-EFCC-4799-995B-9F87EB4C9676}" type="sibTrans" cxnId="{E3F70733-1369-4AD2-BECF-0FEE381F97EE}">
      <dgm:prSet/>
      <dgm:spPr/>
      <dgm:t>
        <a:bodyPr/>
        <a:lstStyle/>
        <a:p>
          <a:endParaRPr lang="sv-SE"/>
        </a:p>
      </dgm:t>
    </dgm:pt>
    <dgm:pt modelId="{024EB24C-058A-4DF2-B7F4-3298A2448F92}">
      <dgm:prSet/>
      <dgm:spPr/>
      <dgm:t>
        <a:bodyPr/>
        <a:lstStyle/>
        <a:p>
          <a:r>
            <a:rPr lang="sv-SE" dirty="0"/>
            <a:t>Målgruppsanpassad information</a:t>
          </a:r>
        </a:p>
      </dgm:t>
    </dgm:pt>
    <dgm:pt modelId="{2E362AA3-0C83-484C-B97E-620D154C29C8}" type="parTrans" cxnId="{B686B98D-9984-4AC4-90C7-98A5DC807F16}">
      <dgm:prSet/>
      <dgm:spPr/>
      <dgm:t>
        <a:bodyPr/>
        <a:lstStyle/>
        <a:p>
          <a:endParaRPr lang="sv-SE"/>
        </a:p>
      </dgm:t>
    </dgm:pt>
    <dgm:pt modelId="{49C59061-FE88-4432-99A6-41A1733B6B97}" type="sibTrans" cxnId="{B686B98D-9984-4AC4-90C7-98A5DC807F16}">
      <dgm:prSet/>
      <dgm:spPr/>
      <dgm:t>
        <a:bodyPr/>
        <a:lstStyle/>
        <a:p>
          <a:endParaRPr lang="sv-SE"/>
        </a:p>
      </dgm:t>
    </dgm:pt>
    <dgm:pt modelId="{471C305D-4B88-4987-8065-A1B3274BB004}">
      <dgm:prSet/>
      <dgm:spPr/>
      <dgm:t>
        <a:bodyPr/>
        <a:lstStyle/>
        <a:p>
          <a:r>
            <a:rPr lang="sv-SE" dirty="0" err="1"/>
            <a:t>Resiliens</a:t>
          </a:r>
          <a:r>
            <a:rPr lang="sv-SE" dirty="0"/>
            <a:t>/robusthet</a:t>
          </a:r>
        </a:p>
      </dgm:t>
    </dgm:pt>
    <dgm:pt modelId="{C1CBDCBF-2A55-47D0-A377-032D0A7D9037}" type="parTrans" cxnId="{062C6FA1-9FCD-4770-A4C9-6A427E6A6E5A}">
      <dgm:prSet/>
      <dgm:spPr/>
      <dgm:t>
        <a:bodyPr/>
        <a:lstStyle/>
        <a:p>
          <a:endParaRPr lang="sv-SE"/>
        </a:p>
      </dgm:t>
    </dgm:pt>
    <dgm:pt modelId="{11FA6C19-CE8F-4F79-B3BC-4639BC42CC93}" type="sibTrans" cxnId="{062C6FA1-9FCD-4770-A4C9-6A427E6A6E5A}">
      <dgm:prSet/>
      <dgm:spPr/>
      <dgm:t>
        <a:bodyPr/>
        <a:lstStyle/>
        <a:p>
          <a:endParaRPr lang="sv-SE"/>
        </a:p>
      </dgm:t>
    </dgm:pt>
    <dgm:pt modelId="{37C765A5-FE58-4E45-AF0D-DA29D2345A28}">
      <dgm:prSet phldrT="[Text]"/>
      <dgm:spPr/>
      <dgm:t>
        <a:bodyPr/>
        <a:lstStyle/>
        <a:p>
          <a:r>
            <a:rPr lang="sv-SE" dirty="0"/>
            <a:t>Rutiner för incidenthantering och rapportering</a:t>
          </a:r>
        </a:p>
      </dgm:t>
    </dgm:pt>
    <dgm:pt modelId="{A4E9B611-6CBE-48AE-844B-B4FB7526A0AA}" type="sibTrans" cxnId="{E428589F-0641-4B8F-BBF2-5333D07A1FFF}">
      <dgm:prSet/>
      <dgm:spPr/>
      <dgm:t>
        <a:bodyPr/>
        <a:lstStyle/>
        <a:p>
          <a:endParaRPr lang="sv-SE"/>
        </a:p>
      </dgm:t>
    </dgm:pt>
    <dgm:pt modelId="{D7E3EB0B-4FFD-4D34-AE2A-E3AF80B3459B}" type="parTrans" cxnId="{E428589F-0641-4B8F-BBF2-5333D07A1FFF}">
      <dgm:prSet/>
      <dgm:spPr/>
      <dgm:t>
        <a:bodyPr/>
        <a:lstStyle/>
        <a:p>
          <a:endParaRPr lang="sv-SE"/>
        </a:p>
      </dgm:t>
    </dgm:pt>
    <dgm:pt modelId="{36B929D9-C0C9-41D9-AEBD-585CE3B72F5A}">
      <dgm:prSet phldrT="[Text]"/>
      <dgm:spPr/>
      <dgm:t>
        <a:bodyPr/>
        <a:lstStyle/>
        <a:p>
          <a:r>
            <a:rPr lang="sv-SE" dirty="0"/>
            <a:t>Stöd till Part vid frågor</a:t>
          </a:r>
        </a:p>
      </dgm:t>
    </dgm:pt>
    <dgm:pt modelId="{9BC6C773-5B7A-45D6-83CD-FAF07DE47467}" type="sibTrans" cxnId="{599924D7-6442-496E-B591-B4A45883C391}">
      <dgm:prSet/>
      <dgm:spPr/>
      <dgm:t>
        <a:bodyPr/>
        <a:lstStyle/>
        <a:p>
          <a:endParaRPr lang="sv-SE"/>
        </a:p>
      </dgm:t>
    </dgm:pt>
    <dgm:pt modelId="{277E8599-2220-42F1-9D38-FEAAB1299A2A}" type="parTrans" cxnId="{599924D7-6442-496E-B591-B4A45883C391}">
      <dgm:prSet/>
      <dgm:spPr/>
      <dgm:t>
        <a:bodyPr/>
        <a:lstStyle/>
        <a:p>
          <a:endParaRPr lang="sv-SE"/>
        </a:p>
      </dgm:t>
    </dgm:pt>
    <dgm:pt modelId="{06387CC9-F9DE-400F-8C0A-8FE3D79ACFA6}">
      <dgm:prSet phldrT="[Text]"/>
      <dgm:spPr/>
      <dgm:t>
        <a:bodyPr/>
        <a:lstStyle/>
        <a:p>
          <a:r>
            <a:rPr lang="sv-SE" dirty="0"/>
            <a:t>Anslutningsprocess</a:t>
          </a:r>
        </a:p>
      </dgm:t>
    </dgm:pt>
    <dgm:pt modelId="{F9DF25A8-2AA4-4CEC-966A-66DBC2B5EF91}" type="sibTrans" cxnId="{4055486D-8CEB-4F70-802F-C99C6377BBAA}">
      <dgm:prSet/>
      <dgm:spPr/>
      <dgm:t>
        <a:bodyPr/>
        <a:lstStyle/>
        <a:p>
          <a:endParaRPr lang="sv-SE"/>
        </a:p>
      </dgm:t>
    </dgm:pt>
    <dgm:pt modelId="{E0065E43-DD84-4C4B-A284-1F31654D98AC}" type="parTrans" cxnId="{4055486D-8CEB-4F70-802F-C99C6377BBAA}">
      <dgm:prSet/>
      <dgm:spPr/>
      <dgm:t>
        <a:bodyPr/>
        <a:lstStyle/>
        <a:p>
          <a:endParaRPr lang="sv-SE"/>
        </a:p>
      </dgm:t>
    </dgm:pt>
    <dgm:pt modelId="{A3A88897-36F9-49A9-8FBC-255E60785E27}">
      <dgm:prSet phldrT="[Text]"/>
      <dgm:spPr/>
      <dgm:t>
        <a:bodyPr/>
        <a:lstStyle/>
        <a:p>
          <a:r>
            <a:rPr lang="sv-SE" dirty="0"/>
            <a:t>Krav</a:t>
          </a:r>
        </a:p>
      </dgm:t>
    </dgm:pt>
    <dgm:pt modelId="{A169A7F2-348B-446B-959B-E0C5151E8266}" type="sibTrans" cxnId="{39FC0ED9-A348-474A-9BB6-F61B41C3DC5F}">
      <dgm:prSet/>
      <dgm:spPr/>
      <dgm:t>
        <a:bodyPr/>
        <a:lstStyle/>
        <a:p>
          <a:endParaRPr lang="sv-SE"/>
        </a:p>
      </dgm:t>
    </dgm:pt>
    <dgm:pt modelId="{83C3553A-856C-4E87-A06E-18235F659801}" type="parTrans" cxnId="{39FC0ED9-A348-474A-9BB6-F61B41C3DC5F}">
      <dgm:prSet/>
      <dgm:spPr/>
      <dgm:t>
        <a:bodyPr/>
        <a:lstStyle/>
        <a:p>
          <a:endParaRPr lang="sv-SE"/>
        </a:p>
      </dgm:t>
    </dgm:pt>
    <dgm:pt modelId="{AD9F078B-512A-4370-9899-E6ED2CE62BC1}">
      <dgm:prSet phldrT="[Text]"/>
      <dgm:spPr/>
      <dgm:t>
        <a:bodyPr/>
        <a:lstStyle/>
        <a:p>
          <a:r>
            <a:rPr lang="sv-SE" dirty="0"/>
            <a:t>Rutiner för granskning</a:t>
          </a:r>
        </a:p>
      </dgm:t>
    </dgm:pt>
    <dgm:pt modelId="{89C233EF-E3AE-4503-B3CB-96DDBB1D4AD1}" type="sibTrans" cxnId="{8FAFD87C-1BB6-44B7-B6F4-689B15D5FF26}">
      <dgm:prSet/>
      <dgm:spPr/>
      <dgm:t>
        <a:bodyPr/>
        <a:lstStyle/>
        <a:p>
          <a:endParaRPr lang="sv-SE"/>
        </a:p>
      </dgm:t>
    </dgm:pt>
    <dgm:pt modelId="{3606184E-96D9-41EB-8588-ABD28DDAD623}" type="parTrans" cxnId="{8FAFD87C-1BB6-44B7-B6F4-689B15D5FF26}">
      <dgm:prSet/>
      <dgm:spPr/>
      <dgm:t>
        <a:bodyPr/>
        <a:lstStyle/>
        <a:p>
          <a:endParaRPr lang="sv-SE"/>
        </a:p>
      </dgm:t>
    </dgm:pt>
    <dgm:pt modelId="{EE92D064-F189-420F-BC95-4638A08BEB3C}">
      <dgm:prSet phldrT="[Text]"/>
      <dgm:spPr/>
      <dgm:t>
        <a:bodyPr/>
        <a:lstStyle/>
        <a:p>
          <a:r>
            <a:rPr lang="sv-SE" dirty="0"/>
            <a:t>Godkännande</a:t>
          </a:r>
        </a:p>
      </dgm:t>
    </dgm:pt>
    <dgm:pt modelId="{E1468ED8-6B3B-4D41-B70B-E30283ECC5C4}" type="sibTrans" cxnId="{57B55916-526F-4C99-85E8-1122379FCAC3}">
      <dgm:prSet/>
      <dgm:spPr/>
      <dgm:t>
        <a:bodyPr/>
        <a:lstStyle/>
        <a:p>
          <a:endParaRPr lang="sv-SE"/>
        </a:p>
      </dgm:t>
    </dgm:pt>
    <dgm:pt modelId="{A2CDD4D5-9280-4D28-98E8-593F10F41614}" type="parTrans" cxnId="{57B55916-526F-4C99-85E8-1122379FCAC3}">
      <dgm:prSet/>
      <dgm:spPr/>
      <dgm:t>
        <a:bodyPr/>
        <a:lstStyle/>
        <a:p>
          <a:endParaRPr lang="sv-SE"/>
        </a:p>
      </dgm:t>
    </dgm:pt>
    <dgm:pt modelId="{BEDC0833-8080-4631-B5A1-3A8732A867AE}">
      <dgm:prSet phldrT="[Text]"/>
      <dgm:spPr/>
      <dgm:t>
        <a:bodyPr/>
        <a:lstStyle/>
        <a:p>
          <a:r>
            <a:rPr lang="sv-SE" dirty="0"/>
            <a:t>Avtal</a:t>
          </a:r>
        </a:p>
      </dgm:t>
    </dgm:pt>
    <dgm:pt modelId="{7014EE17-1C7E-4E13-9263-FAA7DF1A5C71}" type="sibTrans" cxnId="{D8B74090-1E55-4481-A3FC-5AE422D2AC04}">
      <dgm:prSet/>
      <dgm:spPr/>
      <dgm:t>
        <a:bodyPr/>
        <a:lstStyle/>
        <a:p>
          <a:endParaRPr lang="sv-SE"/>
        </a:p>
      </dgm:t>
    </dgm:pt>
    <dgm:pt modelId="{D027C0BC-7B9B-4B40-80F8-1AF3EFFBDED0}" type="parTrans" cxnId="{D8B74090-1E55-4481-A3FC-5AE422D2AC04}">
      <dgm:prSet/>
      <dgm:spPr/>
      <dgm:t>
        <a:bodyPr/>
        <a:lstStyle/>
        <a:p>
          <a:endParaRPr lang="sv-SE"/>
        </a:p>
      </dgm:t>
    </dgm:pt>
    <dgm:pt modelId="{02A30D90-603D-4A11-BDDE-74A67D5CF45E}">
      <dgm:prSet phldrT="[Text]"/>
      <dgm:spPr/>
      <dgm:t>
        <a:bodyPr/>
        <a:lstStyle/>
        <a:p>
          <a:r>
            <a:rPr lang="sv-SE" dirty="0"/>
            <a:t>Kataloghantering</a:t>
          </a:r>
        </a:p>
      </dgm:t>
    </dgm:pt>
    <dgm:pt modelId="{0502B222-BE00-464C-BA28-5716AAD13620}" type="sibTrans" cxnId="{94E6E0D4-706A-4DC6-BE60-147BB33248E6}">
      <dgm:prSet/>
      <dgm:spPr/>
      <dgm:t>
        <a:bodyPr/>
        <a:lstStyle/>
        <a:p>
          <a:endParaRPr lang="sv-SE"/>
        </a:p>
      </dgm:t>
    </dgm:pt>
    <dgm:pt modelId="{BE16A61C-7565-4872-AFA5-865078B52C8C}" type="parTrans" cxnId="{94E6E0D4-706A-4DC6-BE60-147BB33248E6}">
      <dgm:prSet/>
      <dgm:spPr/>
      <dgm:t>
        <a:bodyPr/>
        <a:lstStyle/>
        <a:p>
          <a:endParaRPr lang="sv-SE"/>
        </a:p>
      </dgm:t>
    </dgm:pt>
    <dgm:pt modelId="{0CC8FE97-BDF7-466D-A2C4-0DD7AE895B8F}">
      <dgm:prSet phldrT="[Text]"/>
      <dgm:spPr/>
      <dgm:t>
        <a:bodyPr/>
        <a:lstStyle/>
        <a:p>
          <a:r>
            <a:rPr lang="sv-SE" dirty="0"/>
            <a:t>Uppföljning</a:t>
          </a:r>
        </a:p>
      </dgm:t>
    </dgm:pt>
    <dgm:pt modelId="{384EF75C-DA38-4AAC-ACE1-C369D22D395F}" type="sibTrans" cxnId="{6B2A9673-546F-43E7-98F0-D8CF68DC290B}">
      <dgm:prSet/>
      <dgm:spPr/>
      <dgm:t>
        <a:bodyPr/>
        <a:lstStyle/>
        <a:p>
          <a:endParaRPr lang="sv-SE"/>
        </a:p>
      </dgm:t>
    </dgm:pt>
    <dgm:pt modelId="{7328B3C9-7960-4881-A36E-DD7DEA7B8713}" type="parTrans" cxnId="{6B2A9673-546F-43E7-98F0-D8CF68DC290B}">
      <dgm:prSet/>
      <dgm:spPr/>
      <dgm:t>
        <a:bodyPr/>
        <a:lstStyle/>
        <a:p>
          <a:endParaRPr lang="sv-SE"/>
        </a:p>
      </dgm:t>
    </dgm:pt>
    <dgm:pt modelId="{2F75DAA7-BE42-4129-86BF-CDB44457DDE0}">
      <dgm:prSet phldrT="[Text]"/>
      <dgm:spPr/>
      <dgm:t>
        <a:bodyPr/>
        <a:lstStyle/>
        <a:p>
          <a:r>
            <a:rPr lang="sv-SE" dirty="0"/>
            <a:t>Statistik </a:t>
          </a:r>
        </a:p>
      </dgm:t>
    </dgm:pt>
    <dgm:pt modelId="{BD4BF8EB-C6B9-403A-87BE-F296AD56AFA1}" type="sibTrans" cxnId="{44D7A9BC-CD5E-41BB-B927-196F1329A845}">
      <dgm:prSet/>
      <dgm:spPr/>
      <dgm:t>
        <a:bodyPr/>
        <a:lstStyle/>
        <a:p>
          <a:endParaRPr lang="sv-SE"/>
        </a:p>
      </dgm:t>
    </dgm:pt>
    <dgm:pt modelId="{6D6E7126-22DB-44E9-9308-38D5E7EA71E0}" type="parTrans" cxnId="{44D7A9BC-CD5E-41BB-B927-196F1329A845}">
      <dgm:prSet/>
      <dgm:spPr/>
      <dgm:t>
        <a:bodyPr/>
        <a:lstStyle/>
        <a:p>
          <a:endParaRPr lang="sv-SE"/>
        </a:p>
      </dgm:t>
    </dgm:pt>
    <dgm:pt modelId="{F628FFC4-BC9D-4BA4-B28E-148089FE45FE}">
      <dgm:prSet phldrT="[Text]"/>
      <dgm:spPr/>
      <dgm:t>
        <a:bodyPr/>
        <a:lstStyle/>
        <a:p>
          <a:r>
            <a:rPr lang="sv-SE" dirty="0"/>
            <a:t>Uppsägning</a:t>
          </a:r>
        </a:p>
      </dgm:t>
    </dgm:pt>
    <dgm:pt modelId="{93C211D4-168F-4B50-B77F-5698F53EF605}" type="sibTrans" cxnId="{96F68248-6134-4C6A-B563-1CC9D2D15A7A}">
      <dgm:prSet/>
      <dgm:spPr/>
      <dgm:t>
        <a:bodyPr/>
        <a:lstStyle/>
        <a:p>
          <a:endParaRPr lang="sv-SE"/>
        </a:p>
      </dgm:t>
    </dgm:pt>
    <dgm:pt modelId="{F1F99E25-3E18-4AC0-B82B-401094D388BF}" type="parTrans" cxnId="{96F68248-6134-4C6A-B563-1CC9D2D15A7A}">
      <dgm:prSet/>
      <dgm:spPr/>
      <dgm:t>
        <a:bodyPr/>
        <a:lstStyle/>
        <a:p>
          <a:endParaRPr lang="sv-SE"/>
        </a:p>
      </dgm:t>
    </dgm:pt>
    <dgm:pt modelId="{D119DE90-0946-437B-A282-5B8D4A66717C}">
      <dgm:prSet phldrT="[Text]"/>
      <dgm:spPr/>
      <dgm:t>
        <a:bodyPr/>
        <a:lstStyle/>
        <a:p>
          <a:r>
            <a:rPr lang="sv-SE" dirty="0"/>
            <a:t>Styrning</a:t>
          </a:r>
        </a:p>
      </dgm:t>
    </dgm:pt>
    <dgm:pt modelId="{03F91E30-6935-4491-96C3-56F355978FB3}" type="sibTrans" cxnId="{10BBC04E-1541-4FAD-9659-6277EF9B4818}">
      <dgm:prSet/>
      <dgm:spPr/>
      <dgm:t>
        <a:bodyPr/>
        <a:lstStyle/>
        <a:p>
          <a:endParaRPr lang="sv-SE"/>
        </a:p>
      </dgm:t>
    </dgm:pt>
    <dgm:pt modelId="{A295FDC1-8582-438A-BD4B-DCDF212CD919}" type="parTrans" cxnId="{10BBC04E-1541-4FAD-9659-6277EF9B4818}">
      <dgm:prSet/>
      <dgm:spPr/>
      <dgm:t>
        <a:bodyPr/>
        <a:lstStyle/>
        <a:p>
          <a:endParaRPr lang="sv-SE"/>
        </a:p>
      </dgm:t>
    </dgm:pt>
    <dgm:pt modelId="{11499CB8-98A3-49F0-A770-1249D1D93587}">
      <dgm:prSet phldrT="[Text]"/>
      <dgm:spPr/>
      <dgm:t>
        <a:bodyPr/>
        <a:lstStyle/>
        <a:p>
          <a:r>
            <a:rPr lang="sv-SE" dirty="0"/>
            <a:t>Roller och ansvar i infrastrukturen</a:t>
          </a:r>
        </a:p>
      </dgm:t>
    </dgm:pt>
    <dgm:pt modelId="{DB725FA3-A1C1-4037-BABF-296D8DE7066D}" type="sibTrans" cxnId="{4030C5A2-3FD6-459E-A0A6-AF2B7115727B}">
      <dgm:prSet/>
      <dgm:spPr/>
      <dgm:t>
        <a:bodyPr/>
        <a:lstStyle/>
        <a:p>
          <a:endParaRPr lang="sv-SE"/>
        </a:p>
      </dgm:t>
    </dgm:pt>
    <dgm:pt modelId="{B2D1AE5F-E0D5-4E64-83D4-7557B55E3693}" type="parTrans" cxnId="{4030C5A2-3FD6-459E-A0A6-AF2B7115727B}">
      <dgm:prSet/>
      <dgm:spPr/>
      <dgm:t>
        <a:bodyPr/>
        <a:lstStyle/>
        <a:p>
          <a:endParaRPr lang="sv-SE"/>
        </a:p>
      </dgm:t>
    </dgm:pt>
    <dgm:pt modelId="{D623ACFF-E777-481F-8D33-A23023FF9E13}">
      <dgm:prSet phldrT="[Text]"/>
      <dgm:spPr/>
      <dgm:t>
        <a:bodyPr/>
        <a:lstStyle/>
        <a:p>
          <a:r>
            <a:rPr lang="sv-SE" dirty="0"/>
            <a:t>Samverkansstrukturer</a:t>
          </a:r>
        </a:p>
      </dgm:t>
    </dgm:pt>
    <dgm:pt modelId="{9E8868A5-F0C9-48EA-8DE0-59BE7DA82C90}" type="sibTrans" cxnId="{B0ED6BF3-B180-4FC7-B210-F6B4DBBD4C4D}">
      <dgm:prSet/>
      <dgm:spPr/>
      <dgm:t>
        <a:bodyPr/>
        <a:lstStyle/>
        <a:p>
          <a:endParaRPr lang="sv-SE"/>
        </a:p>
      </dgm:t>
    </dgm:pt>
    <dgm:pt modelId="{9F109B6B-5C14-44AD-B985-6A3C0FC83EF9}" type="parTrans" cxnId="{B0ED6BF3-B180-4FC7-B210-F6B4DBBD4C4D}">
      <dgm:prSet/>
      <dgm:spPr/>
      <dgm:t>
        <a:bodyPr/>
        <a:lstStyle/>
        <a:p>
          <a:endParaRPr lang="sv-SE"/>
        </a:p>
      </dgm:t>
    </dgm:pt>
    <dgm:pt modelId="{B16A48E5-DD77-414B-9E65-68B9D047220F}">
      <dgm:prSet phldrT="[Text]"/>
      <dgm:spPr/>
      <dgm:t>
        <a:bodyPr/>
        <a:lstStyle/>
        <a:p>
          <a:r>
            <a:rPr lang="sv-SE" dirty="0"/>
            <a:t>Livscykelhantering</a:t>
          </a:r>
        </a:p>
      </dgm:t>
    </dgm:pt>
    <dgm:pt modelId="{4B5F048D-CCFD-4701-8B2E-79C1BF940818}" type="sibTrans" cxnId="{AEA2E687-4199-4099-A617-4D330124D62C}">
      <dgm:prSet/>
      <dgm:spPr/>
      <dgm:t>
        <a:bodyPr/>
        <a:lstStyle/>
        <a:p>
          <a:endParaRPr lang="sv-SE"/>
        </a:p>
      </dgm:t>
    </dgm:pt>
    <dgm:pt modelId="{92D8AD57-7C28-4DAE-9665-7CC29224BD40}" type="parTrans" cxnId="{AEA2E687-4199-4099-A617-4D330124D62C}">
      <dgm:prSet/>
      <dgm:spPr/>
      <dgm:t>
        <a:bodyPr/>
        <a:lstStyle/>
        <a:p>
          <a:endParaRPr lang="sv-SE"/>
        </a:p>
      </dgm:t>
    </dgm:pt>
    <dgm:pt modelId="{24B698FD-1CB2-4DE9-84A7-6EABE875DD6C}">
      <dgm:prSet phldrT="[Text]"/>
      <dgm:spPr/>
      <dgm:t>
        <a:bodyPr/>
        <a:lstStyle/>
        <a:p>
          <a:r>
            <a:rPr lang="sv-SE" dirty="0"/>
            <a:t>Finansiering </a:t>
          </a:r>
        </a:p>
      </dgm:t>
    </dgm:pt>
    <dgm:pt modelId="{4B3F54BB-2B73-488F-9768-1DBCA6AE103E}" type="sibTrans" cxnId="{C80620FB-D661-4F50-BD7D-4CFAE96FC135}">
      <dgm:prSet/>
      <dgm:spPr/>
      <dgm:t>
        <a:bodyPr/>
        <a:lstStyle/>
        <a:p>
          <a:endParaRPr lang="sv-SE"/>
        </a:p>
      </dgm:t>
    </dgm:pt>
    <dgm:pt modelId="{38BF0A62-0FD4-447A-9B07-B0BE6299F000}" type="parTrans" cxnId="{C80620FB-D661-4F50-BD7D-4CFAE96FC135}">
      <dgm:prSet/>
      <dgm:spPr/>
      <dgm:t>
        <a:bodyPr/>
        <a:lstStyle/>
        <a:p>
          <a:endParaRPr lang="sv-SE"/>
        </a:p>
      </dgm:t>
    </dgm:pt>
    <dgm:pt modelId="{2FFE1221-14A5-4326-A175-D498EEF5DAAA}">
      <dgm:prSet phldrT="[Text]"/>
      <dgm:spPr/>
      <dgm:t>
        <a:bodyPr/>
        <a:lstStyle/>
        <a:p>
          <a:r>
            <a:rPr lang="sv-SE" dirty="0"/>
            <a:t>Juridik</a:t>
          </a:r>
        </a:p>
      </dgm:t>
    </dgm:pt>
    <dgm:pt modelId="{5E758B7C-2A9C-4571-83A0-77880680CC02}" type="sibTrans" cxnId="{7DA7DA2B-503B-4AB8-95D5-5CA5413C2080}">
      <dgm:prSet/>
      <dgm:spPr/>
      <dgm:t>
        <a:bodyPr/>
        <a:lstStyle/>
        <a:p>
          <a:endParaRPr lang="sv-SE"/>
        </a:p>
      </dgm:t>
    </dgm:pt>
    <dgm:pt modelId="{612EA509-83F3-42D9-B453-32DA40EB72B1}" type="parTrans" cxnId="{7DA7DA2B-503B-4AB8-95D5-5CA5413C2080}">
      <dgm:prSet/>
      <dgm:spPr/>
      <dgm:t>
        <a:bodyPr/>
        <a:lstStyle/>
        <a:p>
          <a:endParaRPr lang="sv-SE"/>
        </a:p>
      </dgm:t>
    </dgm:pt>
    <dgm:pt modelId="{346F0155-73D5-401E-856F-6D5D9C0ACA5B}">
      <dgm:prSet phldrT="[Text]"/>
      <dgm:spPr/>
      <dgm:t>
        <a:bodyPr/>
        <a:lstStyle/>
        <a:p>
          <a:r>
            <a:rPr lang="sv-SE" strike="sngStrike" dirty="0"/>
            <a:t>Uppföljning</a:t>
          </a:r>
          <a:r>
            <a:rPr lang="sv-SE" dirty="0"/>
            <a:t> </a:t>
          </a:r>
        </a:p>
      </dgm:t>
    </dgm:pt>
    <dgm:pt modelId="{DB27202C-3AEC-4A89-BDF7-C6EAFD2D753C}" type="sibTrans" cxnId="{028E84F7-1A84-4263-8DCC-A741C99AC0AF}">
      <dgm:prSet/>
      <dgm:spPr/>
      <dgm:t>
        <a:bodyPr/>
        <a:lstStyle/>
        <a:p>
          <a:endParaRPr lang="sv-SE"/>
        </a:p>
      </dgm:t>
    </dgm:pt>
    <dgm:pt modelId="{F9189DD1-B028-421C-8BDF-7D283B4330B1}" type="parTrans" cxnId="{028E84F7-1A84-4263-8DCC-A741C99AC0AF}">
      <dgm:prSet/>
      <dgm:spPr/>
      <dgm:t>
        <a:bodyPr/>
        <a:lstStyle/>
        <a:p>
          <a:endParaRPr lang="sv-SE"/>
        </a:p>
      </dgm:t>
    </dgm:pt>
    <dgm:pt modelId="{5DACABA6-507E-4661-9B5B-F01752E6FCBE}">
      <dgm:prSet phldrT="[Text]"/>
      <dgm:spPr/>
      <dgm:t>
        <a:bodyPr/>
        <a:lstStyle/>
        <a:p>
          <a:r>
            <a:rPr lang="sv-SE" dirty="0"/>
            <a:t>Arkiv och gallring</a:t>
          </a:r>
        </a:p>
      </dgm:t>
    </dgm:pt>
    <dgm:pt modelId="{D2C41D7B-FAF1-484B-BB81-A33CCA1B96CF}" type="sibTrans" cxnId="{F77463EC-961A-4F60-A114-CA699CEEE78C}">
      <dgm:prSet/>
      <dgm:spPr/>
      <dgm:t>
        <a:bodyPr/>
        <a:lstStyle/>
        <a:p>
          <a:endParaRPr lang="sv-SE"/>
        </a:p>
      </dgm:t>
    </dgm:pt>
    <dgm:pt modelId="{A63A8ED2-84F7-4E56-BB56-0E519380D688}" type="parTrans" cxnId="{F77463EC-961A-4F60-A114-CA699CEEE78C}">
      <dgm:prSet/>
      <dgm:spPr/>
      <dgm:t>
        <a:bodyPr/>
        <a:lstStyle/>
        <a:p>
          <a:endParaRPr lang="sv-SE"/>
        </a:p>
      </dgm:t>
    </dgm:pt>
    <dgm:pt modelId="{80C5C063-FBA2-42C2-8EFF-FBCEB921B3A3}" type="pres">
      <dgm:prSet presAssocID="{C8D76887-AF19-43F2-89A8-FF5D280BFD6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7664D71-799E-41D9-AC68-D2815B1B9E63}" type="pres">
      <dgm:prSet presAssocID="{C8D76887-AF19-43F2-89A8-FF5D280BFD60}" presName="cycle" presStyleCnt="0"/>
      <dgm:spPr/>
    </dgm:pt>
    <dgm:pt modelId="{9458BB11-654E-4658-AC7E-FA7066D86693}" type="pres">
      <dgm:prSet presAssocID="{C8D76887-AF19-43F2-89A8-FF5D280BFD60}" presName="centerShape" presStyleCnt="0"/>
      <dgm:spPr/>
    </dgm:pt>
    <dgm:pt modelId="{0D4A2E42-578E-41DC-A2FA-E65FDBCCFDBE}" type="pres">
      <dgm:prSet presAssocID="{C8D76887-AF19-43F2-89A8-FF5D280BFD60}" presName="connSite" presStyleLbl="node1" presStyleIdx="0" presStyleCnt="6"/>
      <dgm:spPr/>
    </dgm:pt>
    <dgm:pt modelId="{41AE00D6-403C-4C8D-B2D4-0B147BE5293D}" type="pres">
      <dgm:prSet presAssocID="{C8D76887-AF19-43F2-89A8-FF5D280BFD60}" presName="visible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04A1673-67E5-4719-8CAD-1F14168D42D8}" type="pres">
      <dgm:prSet presAssocID="{DC74760F-39E0-4C9E-A4D2-5D8DAC6E887E}" presName="Name25" presStyleLbl="parChTrans1D1" presStyleIdx="0" presStyleCnt="5"/>
      <dgm:spPr/>
    </dgm:pt>
    <dgm:pt modelId="{FEFCD1E2-8FC0-45E3-956D-E57145E4AA64}" type="pres">
      <dgm:prSet presAssocID="{534ECED9-41B0-4C7B-9CCC-6F93E7CA6EA2}" presName="node" presStyleCnt="0"/>
      <dgm:spPr/>
    </dgm:pt>
    <dgm:pt modelId="{9001473D-97F7-4352-9226-92B71EF32588}" type="pres">
      <dgm:prSet presAssocID="{534ECED9-41B0-4C7B-9CCC-6F93E7CA6EA2}" presName="parentNode" presStyleLbl="node1" presStyleIdx="1" presStyleCnt="6">
        <dgm:presLayoutVars>
          <dgm:chMax val="1"/>
          <dgm:bulletEnabled val="1"/>
        </dgm:presLayoutVars>
      </dgm:prSet>
      <dgm:spPr/>
    </dgm:pt>
    <dgm:pt modelId="{982D330C-894C-4723-B9A5-CAC6DD74EADF}" type="pres">
      <dgm:prSet presAssocID="{534ECED9-41B0-4C7B-9CCC-6F93E7CA6EA2}" presName="childNode" presStyleLbl="revTx" presStyleIdx="0" presStyleCnt="5">
        <dgm:presLayoutVars>
          <dgm:bulletEnabled val="1"/>
        </dgm:presLayoutVars>
      </dgm:prSet>
      <dgm:spPr/>
    </dgm:pt>
    <dgm:pt modelId="{ADB8A363-DC3E-4B53-92BD-3CB7DD7A0227}" type="pres">
      <dgm:prSet presAssocID="{A766D8F2-D18C-4981-83CB-3FA285655634}" presName="Name25" presStyleLbl="parChTrans1D1" presStyleIdx="1" presStyleCnt="5"/>
      <dgm:spPr/>
    </dgm:pt>
    <dgm:pt modelId="{5E3C6EC9-B593-4E3D-8902-F56446F431C8}" type="pres">
      <dgm:prSet presAssocID="{B79ED292-6F8C-4141-B183-F1C25C28277D}" presName="node" presStyleCnt="0"/>
      <dgm:spPr/>
    </dgm:pt>
    <dgm:pt modelId="{EE6D0307-91A6-4EE0-BE09-412213C80311}" type="pres">
      <dgm:prSet presAssocID="{B79ED292-6F8C-4141-B183-F1C25C28277D}" presName="parentNode" presStyleLbl="node1" presStyleIdx="2" presStyleCnt="6">
        <dgm:presLayoutVars>
          <dgm:chMax val="1"/>
          <dgm:bulletEnabled val="1"/>
        </dgm:presLayoutVars>
      </dgm:prSet>
      <dgm:spPr/>
    </dgm:pt>
    <dgm:pt modelId="{84EDE6FC-3BB3-4C49-98A5-22CB0FBED3FB}" type="pres">
      <dgm:prSet presAssocID="{B79ED292-6F8C-4141-B183-F1C25C28277D}" presName="childNode" presStyleLbl="revTx" presStyleIdx="1" presStyleCnt="5">
        <dgm:presLayoutVars>
          <dgm:bulletEnabled val="1"/>
        </dgm:presLayoutVars>
      </dgm:prSet>
      <dgm:spPr/>
    </dgm:pt>
    <dgm:pt modelId="{F0A5D97A-613A-469A-8797-8B5DD9D33477}" type="pres">
      <dgm:prSet presAssocID="{FC44AA27-5C07-40BB-8B5D-E609FB2CC2B2}" presName="Name25" presStyleLbl="parChTrans1D1" presStyleIdx="2" presStyleCnt="5"/>
      <dgm:spPr/>
    </dgm:pt>
    <dgm:pt modelId="{CEF7DDAF-AC58-4EED-B74B-AA4F559A4D1F}" type="pres">
      <dgm:prSet presAssocID="{49B28880-BB04-4FFA-AB7B-BC8A93532C64}" presName="node" presStyleCnt="0"/>
      <dgm:spPr/>
    </dgm:pt>
    <dgm:pt modelId="{E9138867-C01F-42B4-88E6-E6B666692739}" type="pres">
      <dgm:prSet presAssocID="{49B28880-BB04-4FFA-AB7B-BC8A93532C64}" presName="parentNode" presStyleLbl="node1" presStyleIdx="3" presStyleCnt="6">
        <dgm:presLayoutVars>
          <dgm:chMax val="1"/>
          <dgm:bulletEnabled val="1"/>
        </dgm:presLayoutVars>
      </dgm:prSet>
      <dgm:spPr/>
    </dgm:pt>
    <dgm:pt modelId="{1CDB8D18-1C9B-45D6-B9F9-7BC2632E50CE}" type="pres">
      <dgm:prSet presAssocID="{49B28880-BB04-4FFA-AB7B-BC8A93532C64}" presName="childNode" presStyleLbl="revTx" presStyleIdx="2" presStyleCnt="5">
        <dgm:presLayoutVars>
          <dgm:bulletEnabled val="1"/>
        </dgm:presLayoutVars>
      </dgm:prSet>
      <dgm:spPr/>
    </dgm:pt>
    <dgm:pt modelId="{D9F97A20-195D-4771-8A28-7B768A6BD81C}" type="pres">
      <dgm:prSet presAssocID="{3A723438-C974-44FE-961A-EC5FC25E3E75}" presName="Name25" presStyleLbl="parChTrans1D1" presStyleIdx="3" presStyleCnt="5"/>
      <dgm:spPr/>
    </dgm:pt>
    <dgm:pt modelId="{009A87A2-6469-4B4B-A16B-793073A2B32B}" type="pres">
      <dgm:prSet presAssocID="{776FD75D-7127-4292-8553-1C3EEE669528}" presName="node" presStyleCnt="0"/>
      <dgm:spPr/>
    </dgm:pt>
    <dgm:pt modelId="{4FCBFE44-8E6B-49FF-B77B-2470FA394DEF}" type="pres">
      <dgm:prSet presAssocID="{776FD75D-7127-4292-8553-1C3EEE669528}" presName="parentNode" presStyleLbl="node1" presStyleIdx="4" presStyleCnt="6">
        <dgm:presLayoutVars>
          <dgm:chMax val="1"/>
          <dgm:bulletEnabled val="1"/>
        </dgm:presLayoutVars>
      </dgm:prSet>
      <dgm:spPr/>
    </dgm:pt>
    <dgm:pt modelId="{20872E0F-372C-4012-BB9C-FA66802AB997}" type="pres">
      <dgm:prSet presAssocID="{776FD75D-7127-4292-8553-1C3EEE669528}" presName="childNode" presStyleLbl="revTx" presStyleIdx="3" presStyleCnt="5">
        <dgm:presLayoutVars>
          <dgm:bulletEnabled val="1"/>
        </dgm:presLayoutVars>
      </dgm:prSet>
      <dgm:spPr/>
    </dgm:pt>
    <dgm:pt modelId="{20F669CE-F20C-4E16-8E7F-38F079AB1441}" type="pres">
      <dgm:prSet presAssocID="{5974AE32-DFF8-496E-8C36-93100C5C438A}" presName="Name25" presStyleLbl="parChTrans1D1" presStyleIdx="4" presStyleCnt="5"/>
      <dgm:spPr/>
    </dgm:pt>
    <dgm:pt modelId="{C40715D4-CB0D-4F0F-8D12-A8868563AFB4}" type="pres">
      <dgm:prSet presAssocID="{755B7E5D-4851-489F-8071-9460F339BD3F}" presName="node" presStyleCnt="0"/>
      <dgm:spPr/>
    </dgm:pt>
    <dgm:pt modelId="{56557DAC-368A-4EEA-8A4F-C3BFEC54A1E5}" type="pres">
      <dgm:prSet presAssocID="{755B7E5D-4851-489F-8071-9460F339BD3F}" presName="parentNode" presStyleLbl="node1" presStyleIdx="5" presStyleCnt="6">
        <dgm:presLayoutVars>
          <dgm:chMax val="1"/>
          <dgm:bulletEnabled val="1"/>
        </dgm:presLayoutVars>
      </dgm:prSet>
      <dgm:spPr/>
    </dgm:pt>
    <dgm:pt modelId="{06BC7AF4-96E8-464E-9EA4-D58312B647DB}" type="pres">
      <dgm:prSet presAssocID="{755B7E5D-4851-489F-8071-9460F339BD3F}" presName="childNode" presStyleLbl="revTx" presStyleIdx="4" presStyleCnt="5">
        <dgm:presLayoutVars>
          <dgm:bulletEnabled val="1"/>
        </dgm:presLayoutVars>
      </dgm:prSet>
      <dgm:spPr/>
    </dgm:pt>
  </dgm:ptLst>
  <dgm:cxnLst>
    <dgm:cxn modelId="{B705F605-0648-4A54-9F75-448A828F108B}" type="presOf" srcId="{5DACABA6-507E-4661-9B5B-F01752E6FCBE}" destId="{982D330C-894C-4723-B9A5-CAC6DD74EADF}" srcOrd="0" destOrd="7" presId="urn:microsoft.com/office/officeart/2005/8/layout/radial2"/>
    <dgm:cxn modelId="{75153706-46EA-4F71-BDF5-01F6DB722E7C}" type="presOf" srcId="{EC554731-281B-4DE7-89CF-8D2318EE8476}" destId="{20872E0F-372C-4012-BB9C-FA66802AB997}" srcOrd="0" destOrd="1" presId="urn:microsoft.com/office/officeart/2005/8/layout/radial2"/>
    <dgm:cxn modelId="{7C46A00A-EC1C-46F8-A391-7C385D2AAEA2}" type="presOf" srcId="{FC44AA27-5C07-40BB-8B5D-E609FB2CC2B2}" destId="{F0A5D97A-613A-469A-8797-8B5DD9D33477}" srcOrd="0" destOrd="0" presId="urn:microsoft.com/office/officeart/2005/8/layout/radial2"/>
    <dgm:cxn modelId="{8F53FD0F-2E9E-49BB-BC7C-0DC705C9CE5C}" srcId="{776FD75D-7127-4292-8553-1C3EEE669528}" destId="{EC554731-281B-4DE7-89CF-8D2318EE8476}" srcOrd="1" destOrd="0" parTransId="{15A5A847-38DB-4936-8C13-7D44B890D4D3}" sibTransId="{ECCC0977-AC71-4285-BF5D-0B1A50B814E3}"/>
    <dgm:cxn modelId="{D57AC214-FF66-484E-B40B-E6B474B9EA7A}" type="presOf" srcId="{49B28880-BB04-4FFA-AB7B-BC8A93532C64}" destId="{E9138867-C01F-42B4-88E6-E6B666692739}" srcOrd="0" destOrd="0" presId="urn:microsoft.com/office/officeart/2005/8/layout/radial2"/>
    <dgm:cxn modelId="{950B0115-6408-47DA-9F9A-3347F15BD471}" type="presOf" srcId="{EE92D064-F189-420F-BC95-4638A08BEB3C}" destId="{84EDE6FC-3BB3-4C49-98A5-22CB0FBED3FB}" srcOrd="0" destOrd="3" presId="urn:microsoft.com/office/officeart/2005/8/layout/radial2"/>
    <dgm:cxn modelId="{57B55916-526F-4C99-85E8-1122379FCAC3}" srcId="{B79ED292-6F8C-4141-B183-F1C25C28277D}" destId="{EE92D064-F189-420F-BC95-4638A08BEB3C}" srcOrd="3" destOrd="0" parTransId="{A2CDD4D5-9280-4D28-98E8-593F10F41614}" sibTransId="{E1468ED8-6B3B-4D41-B70B-E30283ECC5C4}"/>
    <dgm:cxn modelId="{8C8DBC1F-A39C-4B42-82C2-C686FDFB6ADA}" type="presOf" srcId="{B79ED292-6F8C-4141-B183-F1C25C28277D}" destId="{EE6D0307-91A6-4EE0-BE09-412213C80311}" srcOrd="0" destOrd="0" presId="urn:microsoft.com/office/officeart/2005/8/layout/radial2"/>
    <dgm:cxn modelId="{9424B725-76EF-499C-8E36-F51C8F75E718}" type="presOf" srcId="{AD9F078B-512A-4370-9899-E6ED2CE62BC1}" destId="{84EDE6FC-3BB3-4C49-98A5-22CB0FBED3FB}" srcOrd="0" destOrd="2" presId="urn:microsoft.com/office/officeart/2005/8/layout/radial2"/>
    <dgm:cxn modelId="{7DA7DA2B-503B-4AB8-95D5-5CA5413C2080}" srcId="{534ECED9-41B0-4C7B-9CCC-6F93E7CA6EA2}" destId="{2FFE1221-14A5-4326-A175-D498EEF5DAAA}" srcOrd="5" destOrd="0" parTransId="{612EA509-83F3-42D9-B453-32DA40EB72B1}" sibTransId="{5E758B7C-2A9C-4571-83A0-77880680CC02}"/>
    <dgm:cxn modelId="{AC7A4C2D-651C-4CF2-B4F6-E2637ED7927B}" type="presOf" srcId="{534ECED9-41B0-4C7B-9CCC-6F93E7CA6EA2}" destId="{9001473D-97F7-4352-9226-92B71EF32588}" srcOrd="0" destOrd="0" presId="urn:microsoft.com/office/officeart/2005/8/layout/radial2"/>
    <dgm:cxn modelId="{FED2EF2F-5452-4E46-8EEC-ACC38071D154}" srcId="{C8D76887-AF19-43F2-89A8-FF5D280BFD60}" destId="{534ECED9-41B0-4C7B-9CCC-6F93E7CA6EA2}" srcOrd="0" destOrd="0" parTransId="{DC74760F-39E0-4C9E-A4D2-5D8DAC6E887E}" sibTransId="{72995EA7-E768-47FC-A043-DBF78F36F7EF}"/>
    <dgm:cxn modelId="{E3F70733-1369-4AD2-BECF-0FEE381F97EE}" srcId="{755B7E5D-4851-489F-8071-9460F339BD3F}" destId="{F704DF86-BCD8-4348-92BD-68AE8730D177}" srcOrd="3" destOrd="0" parTransId="{852B8C81-E6FB-451D-B1AE-F426EEBCF32D}" sibTransId="{ED6C2C76-EFCC-4799-995B-9F87EB4C9676}"/>
    <dgm:cxn modelId="{547E6637-4232-4141-9E91-9E7523FF9063}" type="presOf" srcId="{1164DED8-9769-449C-8A40-843CEC4B4938}" destId="{06BC7AF4-96E8-464E-9EA4-D58312B647DB}" srcOrd="0" destOrd="1" presId="urn:microsoft.com/office/officeart/2005/8/layout/radial2"/>
    <dgm:cxn modelId="{D18B905B-D622-44B3-9680-E5819156EA2A}" type="presOf" srcId="{C8D76887-AF19-43F2-89A8-FF5D280BFD60}" destId="{80C5C063-FBA2-42C2-8EFF-FBCEB921B3A3}" srcOrd="0" destOrd="0" presId="urn:microsoft.com/office/officeart/2005/8/layout/radial2"/>
    <dgm:cxn modelId="{5218775E-70D1-4715-B3EB-DD797C230F24}" type="presOf" srcId="{755B7E5D-4851-489F-8071-9460F339BD3F}" destId="{56557DAC-368A-4EEA-8A4F-C3BFEC54A1E5}" srcOrd="0" destOrd="0" presId="urn:microsoft.com/office/officeart/2005/8/layout/radial2"/>
    <dgm:cxn modelId="{EC4A1746-8D93-4574-A765-7A87B5648F81}" type="presOf" srcId="{024EB24C-058A-4DF2-B7F4-3298A2448F92}" destId="{06BC7AF4-96E8-464E-9EA4-D58312B647DB}" srcOrd="0" destOrd="0" presId="urn:microsoft.com/office/officeart/2005/8/layout/radial2"/>
    <dgm:cxn modelId="{CD860547-983F-4C95-AEF3-B1E03AB420F1}" type="presOf" srcId="{BEDC0833-8080-4631-B5A1-3A8732A867AE}" destId="{84EDE6FC-3BB3-4C49-98A5-22CB0FBED3FB}" srcOrd="0" destOrd="4" presId="urn:microsoft.com/office/officeart/2005/8/layout/radial2"/>
    <dgm:cxn modelId="{CAB30168-ABD1-47AF-8376-80114C646649}" type="presOf" srcId="{A766D8F2-D18C-4981-83CB-3FA285655634}" destId="{ADB8A363-DC3E-4B53-92BD-3CB7DD7A0227}" srcOrd="0" destOrd="0" presId="urn:microsoft.com/office/officeart/2005/8/layout/radial2"/>
    <dgm:cxn modelId="{96F68248-6134-4C6A-B563-1CC9D2D15A7A}" srcId="{B79ED292-6F8C-4141-B183-F1C25C28277D}" destId="{F628FFC4-BC9D-4BA4-B28E-148089FE45FE}" srcOrd="8" destOrd="0" parTransId="{F1F99E25-3E18-4AC0-B82B-401094D388BF}" sibTransId="{93C211D4-168F-4B50-B77F-5698F53EF605}"/>
    <dgm:cxn modelId="{BB3E8F68-9F68-4F52-A46B-5B242931778B}" type="presOf" srcId="{D119DE90-0946-437B-A282-5B8D4A66717C}" destId="{982D330C-894C-4723-B9A5-CAC6DD74EADF}" srcOrd="0" destOrd="0" presId="urn:microsoft.com/office/officeart/2005/8/layout/radial2"/>
    <dgm:cxn modelId="{200D6D49-5840-4CDE-8793-C9C7586D7435}" srcId="{755B7E5D-4851-489F-8071-9460F339BD3F}" destId="{1164DED8-9769-449C-8A40-843CEC4B4938}" srcOrd="1" destOrd="0" parTransId="{40D83D4C-D864-44EB-BBFD-E558B6ED8091}" sibTransId="{18FDA239-2E3E-4632-8F19-2C28A36E1EB6}"/>
    <dgm:cxn modelId="{F3C6414A-2E7A-461C-876B-490BFBEAF82D}" srcId="{C8D76887-AF19-43F2-89A8-FF5D280BFD60}" destId="{776FD75D-7127-4292-8553-1C3EEE669528}" srcOrd="3" destOrd="0" parTransId="{3A723438-C974-44FE-961A-EC5FC25E3E75}" sibTransId="{34BAF3FF-4064-4F1D-9A5B-DDD7061A958D}"/>
    <dgm:cxn modelId="{C3DCE64C-5B2F-409F-A386-47CE995918A3}" type="presOf" srcId="{11499CB8-98A3-49F0-A770-1249D1D93587}" destId="{982D330C-894C-4723-B9A5-CAC6DD74EADF}" srcOrd="0" destOrd="1" presId="urn:microsoft.com/office/officeart/2005/8/layout/radial2"/>
    <dgm:cxn modelId="{4055486D-8CEB-4F70-802F-C99C6377BBAA}" srcId="{B79ED292-6F8C-4141-B183-F1C25C28277D}" destId="{06387CC9-F9DE-400F-8C0A-8FE3D79ACFA6}" srcOrd="0" destOrd="0" parTransId="{E0065E43-DD84-4C4B-A284-1F31654D98AC}" sibTransId="{F9DF25A8-2AA4-4CEC-966A-66DBC2B5EF91}"/>
    <dgm:cxn modelId="{10BBC04E-1541-4FAD-9659-6277EF9B4818}" srcId="{534ECED9-41B0-4C7B-9CCC-6F93E7CA6EA2}" destId="{D119DE90-0946-437B-A282-5B8D4A66717C}" srcOrd="0" destOrd="0" parTransId="{A295FDC1-8582-438A-BD4B-DCDF212CD919}" sibTransId="{03F91E30-6935-4491-96C3-56F355978FB3}"/>
    <dgm:cxn modelId="{C20D2A71-1652-40D9-B0DC-44BDA32FA51E}" type="presOf" srcId="{A3A88897-36F9-49A9-8FBC-255E60785E27}" destId="{84EDE6FC-3BB3-4C49-98A5-22CB0FBED3FB}" srcOrd="0" destOrd="1" presId="urn:microsoft.com/office/officeart/2005/8/layout/radial2"/>
    <dgm:cxn modelId="{6B2A9673-546F-43E7-98F0-D8CF68DC290B}" srcId="{B79ED292-6F8C-4141-B183-F1C25C28277D}" destId="{0CC8FE97-BDF7-466D-A2C4-0DD7AE895B8F}" srcOrd="6" destOrd="0" parTransId="{7328B3C9-7960-4881-A36E-DD7DEA7B8713}" sibTransId="{384EF75C-DA38-4AAC-ACE1-C369D22D395F}"/>
    <dgm:cxn modelId="{EBD62655-7AF2-4ED8-805B-79B0E22710A8}" srcId="{776FD75D-7127-4292-8553-1C3EEE669528}" destId="{D3781214-F936-4E7E-957E-ACEB72B4F026}" srcOrd="0" destOrd="0" parTransId="{B2C5B9BA-65AB-48F8-ADD0-ECAFF702346E}" sibTransId="{70FF08C0-2E18-4574-B584-C9714A99FCDC}"/>
    <dgm:cxn modelId="{1AA33979-657D-47B0-BF9A-4F0D8352B0EE}" type="presOf" srcId="{D3781214-F936-4E7E-957E-ACEB72B4F026}" destId="{20872E0F-372C-4012-BB9C-FA66802AB997}" srcOrd="0" destOrd="0" presId="urn:microsoft.com/office/officeart/2005/8/layout/radial2"/>
    <dgm:cxn modelId="{8FAFD87C-1BB6-44B7-B6F4-689B15D5FF26}" srcId="{B79ED292-6F8C-4141-B183-F1C25C28277D}" destId="{AD9F078B-512A-4370-9899-E6ED2CE62BC1}" srcOrd="2" destOrd="0" parTransId="{3606184E-96D9-41EB-8588-ABD28DDAD623}" sibTransId="{89C233EF-E3AE-4503-B3CB-96DDBB1D4AD1}"/>
    <dgm:cxn modelId="{1346307E-3B48-479A-BC90-DA9A49619450}" type="presOf" srcId="{3A723438-C974-44FE-961A-EC5FC25E3E75}" destId="{D9F97A20-195D-4771-8A28-7B768A6BD81C}" srcOrd="0" destOrd="0" presId="urn:microsoft.com/office/officeart/2005/8/layout/radial2"/>
    <dgm:cxn modelId="{12097B86-225E-4313-A13F-D96BB9DF55CA}" type="presOf" srcId="{0CC8FE97-BDF7-466D-A2C4-0DD7AE895B8F}" destId="{84EDE6FC-3BB3-4C49-98A5-22CB0FBED3FB}" srcOrd="0" destOrd="6" presId="urn:microsoft.com/office/officeart/2005/8/layout/radial2"/>
    <dgm:cxn modelId="{93E79086-9013-415F-85B4-0F52D922A55A}" type="presOf" srcId="{2FFE1221-14A5-4326-A175-D498EEF5DAAA}" destId="{982D330C-894C-4723-B9A5-CAC6DD74EADF}" srcOrd="0" destOrd="5" presId="urn:microsoft.com/office/officeart/2005/8/layout/radial2"/>
    <dgm:cxn modelId="{AEA2E687-4199-4099-A617-4D330124D62C}" srcId="{534ECED9-41B0-4C7B-9CCC-6F93E7CA6EA2}" destId="{B16A48E5-DD77-414B-9E65-68B9D047220F}" srcOrd="3" destOrd="0" parTransId="{92D8AD57-7C28-4DAE-9665-7CC29224BD40}" sibTransId="{4B5F048D-CCFD-4701-8B2E-79C1BF940818}"/>
    <dgm:cxn modelId="{B686B98D-9984-4AC4-90C7-98A5DC807F16}" srcId="{755B7E5D-4851-489F-8071-9460F339BD3F}" destId="{024EB24C-058A-4DF2-B7F4-3298A2448F92}" srcOrd="0" destOrd="0" parTransId="{2E362AA3-0C83-484C-B97E-620D154C29C8}" sibTransId="{49C59061-FE88-4432-99A6-41A1733B6B97}"/>
    <dgm:cxn modelId="{FDC81B8F-6599-4B13-8631-B8D92F0F290A}" type="presOf" srcId="{02A30D90-603D-4A11-BDDE-74A67D5CF45E}" destId="{84EDE6FC-3BB3-4C49-98A5-22CB0FBED3FB}" srcOrd="0" destOrd="5" presId="urn:microsoft.com/office/officeart/2005/8/layout/radial2"/>
    <dgm:cxn modelId="{D8B74090-1E55-4481-A3FC-5AE422D2AC04}" srcId="{B79ED292-6F8C-4141-B183-F1C25C28277D}" destId="{BEDC0833-8080-4631-B5A1-3A8732A867AE}" srcOrd="4" destOrd="0" parTransId="{D027C0BC-7B9B-4B40-80F8-1AF3EFFBDED0}" sibTransId="{7014EE17-1C7E-4E13-9263-FAA7DF1A5C71}"/>
    <dgm:cxn modelId="{CDF9FF9A-EFB4-4BB9-82DC-4AEBCB3943E0}" type="presOf" srcId="{37C765A5-FE58-4E45-AF0D-DA29D2345A28}" destId="{1CDB8D18-1C9B-45D6-B9F9-7BC2632E50CE}" srcOrd="0" destOrd="0" presId="urn:microsoft.com/office/officeart/2005/8/layout/radial2"/>
    <dgm:cxn modelId="{203ED19D-9EB8-4230-9E2F-B1557AD41BEA}" type="presOf" srcId="{36B929D9-C0C9-41D9-AEBD-585CE3B72F5A}" destId="{1CDB8D18-1C9B-45D6-B9F9-7BC2632E50CE}" srcOrd="0" destOrd="1" presId="urn:microsoft.com/office/officeart/2005/8/layout/radial2"/>
    <dgm:cxn modelId="{E428589F-0641-4B8F-BBF2-5333D07A1FFF}" srcId="{49B28880-BB04-4FFA-AB7B-BC8A93532C64}" destId="{37C765A5-FE58-4E45-AF0D-DA29D2345A28}" srcOrd="0" destOrd="0" parTransId="{D7E3EB0B-4FFD-4D34-AE2A-E3AF80B3459B}" sibTransId="{A4E9B611-6CBE-48AE-844B-B4FB7526A0AA}"/>
    <dgm:cxn modelId="{062C6FA1-9FCD-4770-A4C9-6A427E6A6E5A}" srcId="{776FD75D-7127-4292-8553-1C3EEE669528}" destId="{471C305D-4B88-4987-8065-A1B3274BB004}" srcOrd="2" destOrd="0" parTransId="{C1CBDCBF-2A55-47D0-A377-032D0A7D9037}" sibTransId="{11FA6C19-CE8F-4F79-B3BC-4639BC42CC93}"/>
    <dgm:cxn modelId="{4030C5A2-3FD6-459E-A0A6-AF2B7115727B}" srcId="{534ECED9-41B0-4C7B-9CCC-6F93E7CA6EA2}" destId="{11499CB8-98A3-49F0-A770-1249D1D93587}" srcOrd="1" destOrd="0" parTransId="{B2D1AE5F-E0D5-4E64-83D4-7557B55E3693}" sibTransId="{DB725FA3-A1C1-4037-BABF-296D8DE7066D}"/>
    <dgm:cxn modelId="{26E223A4-3E3D-437A-88E4-B2DD1AD7935F}" type="presOf" srcId="{5974AE32-DFF8-496E-8C36-93100C5C438A}" destId="{20F669CE-F20C-4E16-8E7F-38F079AB1441}" srcOrd="0" destOrd="0" presId="urn:microsoft.com/office/officeart/2005/8/layout/radial2"/>
    <dgm:cxn modelId="{98128DA4-D3C6-4842-A57C-9ADA380F7278}" type="presOf" srcId="{F704DF86-BCD8-4348-92BD-68AE8730D177}" destId="{06BC7AF4-96E8-464E-9EA4-D58312B647DB}" srcOrd="0" destOrd="3" presId="urn:microsoft.com/office/officeart/2005/8/layout/radial2"/>
    <dgm:cxn modelId="{B92608A5-0F64-4939-BDF0-0EAD73432FA9}" type="presOf" srcId="{06387CC9-F9DE-400F-8C0A-8FE3D79ACFA6}" destId="{84EDE6FC-3BB3-4C49-98A5-22CB0FBED3FB}" srcOrd="0" destOrd="0" presId="urn:microsoft.com/office/officeart/2005/8/layout/radial2"/>
    <dgm:cxn modelId="{38664CAB-00AE-4C4C-ABB4-7763158CD2E7}" type="presOf" srcId="{D623ACFF-E777-481F-8D33-A23023FF9E13}" destId="{982D330C-894C-4723-B9A5-CAC6DD74EADF}" srcOrd="0" destOrd="2" presId="urn:microsoft.com/office/officeart/2005/8/layout/radial2"/>
    <dgm:cxn modelId="{0BDDA0B2-D165-4B80-BAD2-004D57BD21D6}" srcId="{C8D76887-AF19-43F2-89A8-FF5D280BFD60}" destId="{49B28880-BB04-4FFA-AB7B-BC8A93532C64}" srcOrd="2" destOrd="0" parTransId="{FC44AA27-5C07-40BB-8B5D-E609FB2CC2B2}" sibTransId="{FA940783-8E25-4DBE-9720-88380DCE43B7}"/>
    <dgm:cxn modelId="{E4260BB8-A04E-4908-9AC0-5BC81390DC8A}" type="presOf" srcId="{B16A48E5-DD77-414B-9E65-68B9D047220F}" destId="{982D330C-894C-4723-B9A5-CAC6DD74EADF}" srcOrd="0" destOrd="3" presId="urn:microsoft.com/office/officeart/2005/8/layout/radial2"/>
    <dgm:cxn modelId="{945E35BC-4542-41A2-AA1F-9035D78F6F6C}" type="presOf" srcId="{346F0155-73D5-401E-856F-6D5D9C0ACA5B}" destId="{982D330C-894C-4723-B9A5-CAC6DD74EADF}" srcOrd="0" destOrd="6" presId="urn:microsoft.com/office/officeart/2005/8/layout/radial2"/>
    <dgm:cxn modelId="{44D7A9BC-CD5E-41BB-B927-196F1329A845}" srcId="{B79ED292-6F8C-4141-B183-F1C25C28277D}" destId="{2F75DAA7-BE42-4129-86BF-CDB44457DDE0}" srcOrd="7" destOrd="0" parTransId="{6D6E7126-22DB-44E9-9308-38D5E7EA71E0}" sibTransId="{BD4BF8EB-C6B9-403A-87BE-F296AD56AFA1}"/>
    <dgm:cxn modelId="{ED4D14C4-ED35-47EA-97A8-D9DB84ED69D8}" type="presOf" srcId="{776FD75D-7127-4292-8553-1C3EEE669528}" destId="{4FCBFE44-8E6B-49FF-B77B-2470FA394DEF}" srcOrd="0" destOrd="0" presId="urn:microsoft.com/office/officeart/2005/8/layout/radial2"/>
    <dgm:cxn modelId="{2D3363C6-09A5-47C2-B8BF-019C981FEDAB}" type="presOf" srcId="{DC74760F-39E0-4C9E-A4D2-5D8DAC6E887E}" destId="{D04A1673-67E5-4719-8CAD-1F14168D42D8}" srcOrd="0" destOrd="0" presId="urn:microsoft.com/office/officeart/2005/8/layout/radial2"/>
    <dgm:cxn modelId="{EC5AA7CB-DB58-449B-B30A-91B69E42D96C}" type="presOf" srcId="{24B698FD-1CB2-4DE9-84A7-6EABE875DD6C}" destId="{982D330C-894C-4723-B9A5-CAC6DD74EADF}" srcOrd="0" destOrd="4" presId="urn:microsoft.com/office/officeart/2005/8/layout/radial2"/>
    <dgm:cxn modelId="{C82D2FD2-0E8C-4D7F-B642-B0557073981C}" type="presOf" srcId="{99BEB563-1041-458A-B4D1-1DD34F25C07D}" destId="{06BC7AF4-96E8-464E-9EA4-D58312B647DB}" srcOrd="0" destOrd="2" presId="urn:microsoft.com/office/officeart/2005/8/layout/radial2"/>
    <dgm:cxn modelId="{94E6E0D4-706A-4DC6-BE60-147BB33248E6}" srcId="{B79ED292-6F8C-4141-B183-F1C25C28277D}" destId="{02A30D90-603D-4A11-BDDE-74A67D5CF45E}" srcOrd="5" destOrd="0" parTransId="{BE16A61C-7565-4872-AFA5-865078B52C8C}" sibTransId="{0502B222-BE00-464C-BA28-5716AAD13620}"/>
    <dgm:cxn modelId="{599924D7-6442-496E-B591-B4A45883C391}" srcId="{49B28880-BB04-4FFA-AB7B-BC8A93532C64}" destId="{36B929D9-C0C9-41D9-AEBD-585CE3B72F5A}" srcOrd="1" destOrd="0" parTransId="{277E8599-2220-42F1-9D38-FEAAB1299A2A}" sibTransId="{9BC6C773-5B7A-45D6-83CD-FAF07DE47467}"/>
    <dgm:cxn modelId="{39FC0ED9-A348-474A-9BB6-F61B41C3DC5F}" srcId="{B79ED292-6F8C-4141-B183-F1C25C28277D}" destId="{A3A88897-36F9-49A9-8FBC-255E60785E27}" srcOrd="1" destOrd="0" parTransId="{83C3553A-856C-4E87-A06E-18235F659801}" sibTransId="{A169A7F2-348B-446B-959B-E0C5151E8266}"/>
    <dgm:cxn modelId="{7A6F26E0-483E-41CE-BB84-9A58659F171D}" type="presOf" srcId="{2F75DAA7-BE42-4129-86BF-CDB44457DDE0}" destId="{84EDE6FC-3BB3-4C49-98A5-22CB0FBED3FB}" srcOrd="0" destOrd="7" presId="urn:microsoft.com/office/officeart/2005/8/layout/radial2"/>
    <dgm:cxn modelId="{287F79E1-A886-4B23-84A0-2EBC400BB095}" srcId="{C8D76887-AF19-43F2-89A8-FF5D280BFD60}" destId="{B79ED292-6F8C-4141-B183-F1C25C28277D}" srcOrd="1" destOrd="0" parTransId="{A766D8F2-D18C-4981-83CB-3FA285655634}" sibTransId="{B85488C1-C12D-45E4-B249-249F9ACAD4D3}"/>
    <dgm:cxn modelId="{4DEC8EE4-D739-4F1C-8286-402651DA5A6D}" type="presOf" srcId="{471C305D-4B88-4987-8065-A1B3274BB004}" destId="{20872E0F-372C-4012-BB9C-FA66802AB997}" srcOrd="0" destOrd="2" presId="urn:microsoft.com/office/officeart/2005/8/layout/radial2"/>
    <dgm:cxn modelId="{02891AE8-B6B0-40CB-858B-D46096681780}" type="presOf" srcId="{F628FFC4-BC9D-4BA4-B28E-148089FE45FE}" destId="{84EDE6FC-3BB3-4C49-98A5-22CB0FBED3FB}" srcOrd="0" destOrd="8" presId="urn:microsoft.com/office/officeart/2005/8/layout/radial2"/>
    <dgm:cxn modelId="{F77463EC-961A-4F60-A114-CA699CEEE78C}" srcId="{534ECED9-41B0-4C7B-9CCC-6F93E7CA6EA2}" destId="{5DACABA6-507E-4661-9B5B-F01752E6FCBE}" srcOrd="7" destOrd="0" parTransId="{A63A8ED2-84F7-4E56-BB56-0E519380D688}" sibTransId="{D2C41D7B-FAF1-484B-BB81-A33CCA1B96CF}"/>
    <dgm:cxn modelId="{B0ED6BF3-B180-4FC7-B210-F6B4DBBD4C4D}" srcId="{534ECED9-41B0-4C7B-9CCC-6F93E7CA6EA2}" destId="{D623ACFF-E777-481F-8D33-A23023FF9E13}" srcOrd="2" destOrd="0" parTransId="{9F109B6B-5C14-44AD-B985-6A3C0FC83EF9}" sibTransId="{9E8868A5-F0C9-48EA-8DE0-59BE7DA82C90}"/>
    <dgm:cxn modelId="{EB0F48F5-8CF3-4128-ABFE-52CCF362C5A4}" srcId="{C8D76887-AF19-43F2-89A8-FF5D280BFD60}" destId="{755B7E5D-4851-489F-8071-9460F339BD3F}" srcOrd="4" destOrd="0" parTransId="{5974AE32-DFF8-496E-8C36-93100C5C438A}" sibTransId="{1688EA25-EBAA-4116-99DF-AE42FD784AF7}"/>
    <dgm:cxn modelId="{661F1FF7-E5CF-4D21-9282-6F981C86FA42}" srcId="{755B7E5D-4851-489F-8071-9460F339BD3F}" destId="{99BEB563-1041-458A-B4D1-1DD34F25C07D}" srcOrd="2" destOrd="0" parTransId="{7B062852-BDE5-47E7-8AE0-6FDCB79D55D7}" sibTransId="{0664F245-0975-4F7A-80D9-40C40CA91D69}"/>
    <dgm:cxn modelId="{028E84F7-1A84-4263-8DCC-A741C99AC0AF}" srcId="{534ECED9-41B0-4C7B-9CCC-6F93E7CA6EA2}" destId="{346F0155-73D5-401E-856F-6D5D9C0ACA5B}" srcOrd="6" destOrd="0" parTransId="{F9189DD1-B028-421C-8BDF-7D283B4330B1}" sibTransId="{DB27202C-3AEC-4A89-BDF7-C6EAFD2D753C}"/>
    <dgm:cxn modelId="{C80620FB-D661-4F50-BD7D-4CFAE96FC135}" srcId="{534ECED9-41B0-4C7B-9CCC-6F93E7CA6EA2}" destId="{24B698FD-1CB2-4DE9-84A7-6EABE875DD6C}" srcOrd="4" destOrd="0" parTransId="{38BF0A62-0FD4-447A-9B07-B0BE6299F000}" sibTransId="{4B3F54BB-2B73-488F-9768-1DBCA6AE103E}"/>
    <dgm:cxn modelId="{D5F4AEB3-EBA6-4EBD-9B2E-E0B72EFFEE90}" type="presParOf" srcId="{80C5C063-FBA2-42C2-8EFF-FBCEB921B3A3}" destId="{C7664D71-799E-41D9-AC68-D2815B1B9E63}" srcOrd="0" destOrd="0" presId="urn:microsoft.com/office/officeart/2005/8/layout/radial2"/>
    <dgm:cxn modelId="{CA1862F8-54CB-4923-9A27-898465C84DDD}" type="presParOf" srcId="{C7664D71-799E-41D9-AC68-D2815B1B9E63}" destId="{9458BB11-654E-4658-AC7E-FA7066D86693}" srcOrd="0" destOrd="0" presId="urn:microsoft.com/office/officeart/2005/8/layout/radial2"/>
    <dgm:cxn modelId="{40CBA722-A7B2-4D17-8364-CD920C4D8B86}" type="presParOf" srcId="{9458BB11-654E-4658-AC7E-FA7066D86693}" destId="{0D4A2E42-578E-41DC-A2FA-E65FDBCCFDBE}" srcOrd="0" destOrd="0" presId="urn:microsoft.com/office/officeart/2005/8/layout/radial2"/>
    <dgm:cxn modelId="{9EFB355A-75EE-4051-9520-CDA43B046559}" type="presParOf" srcId="{9458BB11-654E-4658-AC7E-FA7066D86693}" destId="{41AE00D6-403C-4C8D-B2D4-0B147BE5293D}" srcOrd="1" destOrd="0" presId="urn:microsoft.com/office/officeart/2005/8/layout/radial2"/>
    <dgm:cxn modelId="{005D830F-B14C-4C69-BAB7-2C6BEFA61D95}" type="presParOf" srcId="{C7664D71-799E-41D9-AC68-D2815B1B9E63}" destId="{D04A1673-67E5-4719-8CAD-1F14168D42D8}" srcOrd="1" destOrd="0" presId="urn:microsoft.com/office/officeart/2005/8/layout/radial2"/>
    <dgm:cxn modelId="{70AAD981-1744-4060-AEE9-4FDB4C548CB3}" type="presParOf" srcId="{C7664D71-799E-41D9-AC68-D2815B1B9E63}" destId="{FEFCD1E2-8FC0-45E3-956D-E57145E4AA64}" srcOrd="2" destOrd="0" presId="urn:microsoft.com/office/officeart/2005/8/layout/radial2"/>
    <dgm:cxn modelId="{1402F411-6D4C-4EEA-BCB1-57867E1FA58A}" type="presParOf" srcId="{FEFCD1E2-8FC0-45E3-956D-E57145E4AA64}" destId="{9001473D-97F7-4352-9226-92B71EF32588}" srcOrd="0" destOrd="0" presId="urn:microsoft.com/office/officeart/2005/8/layout/radial2"/>
    <dgm:cxn modelId="{C7FE2485-3649-4692-8BCE-337C166CA107}" type="presParOf" srcId="{FEFCD1E2-8FC0-45E3-956D-E57145E4AA64}" destId="{982D330C-894C-4723-B9A5-CAC6DD74EADF}" srcOrd="1" destOrd="0" presId="urn:microsoft.com/office/officeart/2005/8/layout/radial2"/>
    <dgm:cxn modelId="{76837D46-313E-4760-8A59-91000277C99C}" type="presParOf" srcId="{C7664D71-799E-41D9-AC68-D2815B1B9E63}" destId="{ADB8A363-DC3E-4B53-92BD-3CB7DD7A0227}" srcOrd="3" destOrd="0" presId="urn:microsoft.com/office/officeart/2005/8/layout/radial2"/>
    <dgm:cxn modelId="{608BA9FE-A113-4244-BD26-2BA27932C966}" type="presParOf" srcId="{C7664D71-799E-41D9-AC68-D2815B1B9E63}" destId="{5E3C6EC9-B593-4E3D-8902-F56446F431C8}" srcOrd="4" destOrd="0" presId="urn:microsoft.com/office/officeart/2005/8/layout/radial2"/>
    <dgm:cxn modelId="{CAE6BD43-24CC-4554-8464-E39C4C899DEA}" type="presParOf" srcId="{5E3C6EC9-B593-4E3D-8902-F56446F431C8}" destId="{EE6D0307-91A6-4EE0-BE09-412213C80311}" srcOrd="0" destOrd="0" presId="urn:microsoft.com/office/officeart/2005/8/layout/radial2"/>
    <dgm:cxn modelId="{31E6716B-2ECB-4E82-BBDA-A940A4679608}" type="presParOf" srcId="{5E3C6EC9-B593-4E3D-8902-F56446F431C8}" destId="{84EDE6FC-3BB3-4C49-98A5-22CB0FBED3FB}" srcOrd="1" destOrd="0" presId="urn:microsoft.com/office/officeart/2005/8/layout/radial2"/>
    <dgm:cxn modelId="{32F1F7E9-2161-449C-9E24-013D47B8A14E}" type="presParOf" srcId="{C7664D71-799E-41D9-AC68-D2815B1B9E63}" destId="{F0A5D97A-613A-469A-8797-8B5DD9D33477}" srcOrd="5" destOrd="0" presId="urn:microsoft.com/office/officeart/2005/8/layout/radial2"/>
    <dgm:cxn modelId="{268BBBB9-C0EF-49BE-B99B-867F1570D3D3}" type="presParOf" srcId="{C7664D71-799E-41D9-AC68-D2815B1B9E63}" destId="{CEF7DDAF-AC58-4EED-B74B-AA4F559A4D1F}" srcOrd="6" destOrd="0" presId="urn:microsoft.com/office/officeart/2005/8/layout/radial2"/>
    <dgm:cxn modelId="{681BDA37-BCAB-4D5D-9BA0-18982F52911F}" type="presParOf" srcId="{CEF7DDAF-AC58-4EED-B74B-AA4F559A4D1F}" destId="{E9138867-C01F-42B4-88E6-E6B666692739}" srcOrd="0" destOrd="0" presId="urn:microsoft.com/office/officeart/2005/8/layout/radial2"/>
    <dgm:cxn modelId="{3D007B20-A3A6-42E0-A9B3-862D8F2F6E8E}" type="presParOf" srcId="{CEF7DDAF-AC58-4EED-B74B-AA4F559A4D1F}" destId="{1CDB8D18-1C9B-45D6-B9F9-7BC2632E50CE}" srcOrd="1" destOrd="0" presId="urn:microsoft.com/office/officeart/2005/8/layout/radial2"/>
    <dgm:cxn modelId="{9580FC66-0BB0-4CC8-BC65-7F5A5E5C9CF1}" type="presParOf" srcId="{C7664D71-799E-41D9-AC68-D2815B1B9E63}" destId="{D9F97A20-195D-4771-8A28-7B768A6BD81C}" srcOrd="7" destOrd="0" presId="urn:microsoft.com/office/officeart/2005/8/layout/radial2"/>
    <dgm:cxn modelId="{852B489E-771B-4AB9-9704-F6F8045688E8}" type="presParOf" srcId="{C7664D71-799E-41D9-AC68-D2815B1B9E63}" destId="{009A87A2-6469-4B4B-A16B-793073A2B32B}" srcOrd="8" destOrd="0" presId="urn:microsoft.com/office/officeart/2005/8/layout/radial2"/>
    <dgm:cxn modelId="{C7632F16-EF0F-4225-AB63-802B59C8CCA1}" type="presParOf" srcId="{009A87A2-6469-4B4B-A16B-793073A2B32B}" destId="{4FCBFE44-8E6B-49FF-B77B-2470FA394DEF}" srcOrd="0" destOrd="0" presId="urn:microsoft.com/office/officeart/2005/8/layout/radial2"/>
    <dgm:cxn modelId="{7987BD33-818A-4C4F-88EE-DFB16EC158C9}" type="presParOf" srcId="{009A87A2-6469-4B4B-A16B-793073A2B32B}" destId="{20872E0F-372C-4012-BB9C-FA66802AB997}" srcOrd="1" destOrd="0" presId="urn:microsoft.com/office/officeart/2005/8/layout/radial2"/>
    <dgm:cxn modelId="{DCC0B7F0-1417-4B58-8A6B-800B7F8F23B4}" type="presParOf" srcId="{C7664D71-799E-41D9-AC68-D2815B1B9E63}" destId="{20F669CE-F20C-4E16-8E7F-38F079AB1441}" srcOrd="9" destOrd="0" presId="urn:microsoft.com/office/officeart/2005/8/layout/radial2"/>
    <dgm:cxn modelId="{D72A4E96-87B2-4571-8ACF-B53B2C2FFC77}" type="presParOf" srcId="{C7664D71-799E-41D9-AC68-D2815B1B9E63}" destId="{C40715D4-CB0D-4F0F-8D12-A8868563AFB4}" srcOrd="10" destOrd="0" presId="urn:microsoft.com/office/officeart/2005/8/layout/radial2"/>
    <dgm:cxn modelId="{28C9A869-943C-43B1-9F5C-68FE4B25127B}" type="presParOf" srcId="{C40715D4-CB0D-4F0F-8D12-A8868563AFB4}" destId="{56557DAC-368A-4EEA-8A4F-C3BFEC54A1E5}" srcOrd="0" destOrd="0" presId="urn:microsoft.com/office/officeart/2005/8/layout/radial2"/>
    <dgm:cxn modelId="{79370F6E-F195-4105-8130-9489CA16676D}" type="presParOf" srcId="{C40715D4-CB0D-4F0F-8D12-A8868563AFB4}" destId="{06BC7AF4-96E8-464E-9EA4-D58312B647D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669CE-F20C-4E16-8E7F-38F079AB1441}">
      <dsp:nvSpPr>
        <dsp:cNvPr id="0" name=""/>
        <dsp:cNvSpPr/>
      </dsp:nvSpPr>
      <dsp:spPr>
        <a:xfrm rot="3364704">
          <a:off x="2562647" y="4657642"/>
          <a:ext cx="1850874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850874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97A20-195D-4771-8A28-7B768A6BD81C}">
      <dsp:nvSpPr>
        <dsp:cNvPr id="0" name=""/>
        <dsp:cNvSpPr/>
      </dsp:nvSpPr>
      <dsp:spPr>
        <a:xfrm rot="1735920">
          <a:off x="3092058" y="3985712"/>
          <a:ext cx="1662558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662558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A5D97A-613A-469A-8797-8B5DD9D33477}">
      <dsp:nvSpPr>
        <dsp:cNvPr id="0" name=""/>
        <dsp:cNvSpPr/>
      </dsp:nvSpPr>
      <dsp:spPr>
        <a:xfrm>
          <a:off x="3195807" y="3205184"/>
          <a:ext cx="1674666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674666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8A363-DC3E-4B53-92BD-3CB7DD7A0227}">
      <dsp:nvSpPr>
        <dsp:cNvPr id="0" name=""/>
        <dsp:cNvSpPr/>
      </dsp:nvSpPr>
      <dsp:spPr>
        <a:xfrm rot="19864080">
          <a:off x="3092058" y="2424655"/>
          <a:ext cx="1662558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662558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A1673-67E5-4719-8CAD-1F14168D42D8}">
      <dsp:nvSpPr>
        <dsp:cNvPr id="0" name=""/>
        <dsp:cNvSpPr/>
      </dsp:nvSpPr>
      <dsp:spPr>
        <a:xfrm rot="18235296">
          <a:off x="2562647" y="1752725"/>
          <a:ext cx="1850874" cy="38056"/>
        </a:xfrm>
        <a:custGeom>
          <a:avLst/>
          <a:gdLst/>
          <a:ahLst/>
          <a:cxnLst/>
          <a:rect l="0" t="0" r="0" b="0"/>
          <a:pathLst>
            <a:path>
              <a:moveTo>
                <a:pt x="0" y="19028"/>
              </a:moveTo>
              <a:lnTo>
                <a:pt x="1850874" y="19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E00D6-403C-4C8D-B2D4-0B147BE5293D}">
      <dsp:nvSpPr>
        <dsp:cNvPr id="0" name=""/>
        <dsp:cNvSpPr/>
      </dsp:nvSpPr>
      <dsp:spPr>
        <a:xfrm>
          <a:off x="1533379" y="2246313"/>
          <a:ext cx="1955797" cy="195579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01473D-97F7-4352-9226-92B71EF32588}">
      <dsp:nvSpPr>
        <dsp:cNvPr id="0" name=""/>
        <dsp:cNvSpPr/>
      </dsp:nvSpPr>
      <dsp:spPr>
        <a:xfrm>
          <a:off x="3762597" y="2126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Övergripande</a:t>
          </a:r>
        </a:p>
      </dsp:txBody>
      <dsp:txXfrm>
        <a:off x="3922937" y="162466"/>
        <a:ext cx="774190" cy="774190"/>
      </dsp:txXfrm>
    </dsp:sp>
    <dsp:sp modelId="{982D330C-894C-4723-B9A5-CAC6DD74EADF}">
      <dsp:nvSpPr>
        <dsp:cNvPr id="0" name=""/>
        <dsp:cNvSpPr/>
      </dsp:nvSpPr>
      <dsp:spPr>
        <a:xfrm>
          <a:off x="4966954" y="2126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Styrning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Roller och ansvar i infrastrukturen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Samverkansstrukturer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Livscykelhantering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Finansiering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Juridik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strike="sngStrike" kern="1200" dirty="0"/>
            <a:t>Uppföljning</a:t>
          </a:r>
          <a:r>
            <a:rPr lang="sv-SE" sz="600" kern="1200" dirty="0"/>
            <a:t>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Arkiv och gallring</a:t>
          </a:r>
        </a:p>
      </dsp:txBody>
      <dsp:txXfrm>
        <a:off x="4966954" y="2126"/>
        <a:ext cx="1642305" cy="1094870"/>
      </dsp:txXfrm>
    </dsp:sp>
    <dsp:sp modelId="{EE6D0307-91A6-4EE0-BE09-412213C80311}">
      <dsp:nvSpPr>
        <dsp:cNvPr id="0" name=""/>
        <dsp:cNvSpPr/>
      </dsp:nvSpPr>
      <dsp:spPr>
        <a:xfrm>
          <a:off x="4582546" y="1229266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Anslutningar</a:t>
          </a:r>
        </a:p>
      </dsp:txBody>
      <dsp:txXfrm>
        <a:off x="4742886" y="1389606"/>
        <a:ext cx="774190" cy="774190"/>
      </dsp:txXfrm>
    </dsp:sp>
    <dsp:sp modelId="{84EDE6FC-3BB3-4C49-98A5-22CB0FBED3FB}">
      <dsp:nvSpPr>
        <dsp:cNvPr id="0" name=""/>
        <dsp:cNvSpPr/>
      </dsp:nvSpPr>
      <dsp:spPr>
        <a:xfrm>
          <a:off x="5786903" y="1229266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Anslutningsprocess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Krav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Rutiner för granskning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Godkännande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Avtal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Kataloghantering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Uppföljning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Statistik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Uppsägning</a:t>
          </a:r>
        </a:p>
      </dsp:txBody>
      <dsp:txXfrm>
        <a:off x="5786903" y="1229266"/>
        <a:ext cx="1642305" cy="1094870"/>
      </dsp:txXfrm>
    </dsp:sp>
    <dsp:sp modelId="{E9138867-C01F-42B4-88E6-E6B666692739}">
      <dsp:nvSpPr>
        <dsp:cNvPr id="0" name=""/>
        <dsp:cNvSpPr/>
      </dsp:nvSpPr>
      <dsp:spPr>
        <a:xfrm>
          <a:off x="4870474" y="2676777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Incidenthantering och support</a:t>
          </a:r>
        </a:p>
      </dsp:txBody>
      <dsp:txXfrm>
        <a:off x="5030814" y="2837117"/>
        <a:ext cx="774190" cy="774190"/>
      </dsp:txXfrm>
    </dsp:sp>
    <dsp:sp modelId="{1CDB8D18-1C9B-45D6-B9F9-7BC2632E50CE}">
      <dsp:nvSpPr>
        <dsp:cNvPr id="0" name=""/>
        <dsp:cNvSpPr/>
      </dsp:nvSpPr>
      <dsp:spPr>
        <a:xfrm>
          <a:off x="6074831" y="2676777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Rutiner för incidenthantering och rapportering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Stöd till Part vid frågor</a:t>
          </a:r>
        </a:p>
      </dsp:txBody>
      <dsp:txXfrm>
        <a:off x="6074831" y="2676777"/>
        <a:ext cx="1642305" cy="1094870"/>
      </dsp:txXfrm>
    </dsp:sp>
    <dsp:sp modelId="{4FCBFE44-8E6B-49FF-B77B-2470FA394DEF}">
      <dsp:nvSpPr>
        <dsp:cNvPr id="0" name=""/>
        <dsp:cNvSpPr/>
      </dsp:nvSpPr>
      <dsp:spPr>
        <a:xfrm>
          <a:off x="4582546" y="4124287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Säkerhet</a:t>
          </a:r>
        </a:p>
      </dsp:txBody>
      <dsp:txXfrm>
        <a:off x="4742886" y="4284627"/>
        <a:ext cx="774190" cy="774190"/>
      </dsp:txXfrm>
    </dsp:sp>
    <dsp:sp modelId="{20872E0F-372C-4012-BB9C-FA66802AB997}">
      <dsp:nvSpPr>
        <dsp:cNvPr id="0" name=""/>
        <dsp:cNvSpPr/>
      </dsp:nvSpPr>
      <dsp:spPr>
        <a:xfrm>
          <a:off x="5786903" y="4124287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Informationssäkerhet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Säkerhetsskydd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 err="1"/>
            <a:t>Resiliens</a:t>
          </a:r>
          <a:r>
            <a:rPr lang="sv-SE" sz="600" kern="1200" dirty="0"/>
            <a:t>/robusthet</a:t>
          </a:r>
        </a:p>
      </dsp:txBody>
      <dsp:txXfrm>
        <a:off x="5786903" y="4124287"/>
        <a:ext cx="1642305" cy="1094870"/>
      </dsp:txXfrm>
    </dsp:sp>
    <dsp:sp modelId="{56557DAC-368A-4EEA-8A4F-C3BFEC54A1E5}">
      <dsp:nvSpPr>
        <dsp:cNvPr id="0" name=""/>
        <dsp:cNvSpPr/>
      </dsp:nvSpPr>
      <dsp:spPr>
        <a:xfrm>
          <a:off x="3762597" y="5351428"/>
          <a:ext cx="1094870" cy="10948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 dirty="0"/>
            <a:t>Kommunikation och främjande</a:t>
          </a:r>
        </a:p>
      </dsp:txBody>
      <dsp:txXfrm>
        <a:off x="3922937" y="5511768"/>
        <a:ext cx="774190" cy="774190"/>
      </dsp:txXfrm>
    </dsp:sp>
    <dsp:sp modelId="{06BC7AF4-96E8-464E-9EA4-D58312B647DB}">
      <dsp:nvSpPr>
        <dsp:cNvPr id="0" name=""/>
        <dsp:cNvSpPr/>
      </dsp:nvSpPr>
      <dsp:spPr>
        <a:xfrm>
          <a:off x="4966954" y="5351428"/>
          <a:ext cx="1642305" cy="109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Målgruppsanpassad information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Tydlighet: Vad, varför, hur, när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Definiera vad främjande aktiviteter  ska innebära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600" kern="1200" dirty="0"/>
            <a:t>Definiera ambitionsmål</a:t>
          </a:r>
        </a:p>
      </dsp:txBody>
      <dsp:txXfrm>
        <a:off x="4966954" y="5351428"/>
        <a:ext cx="1642305" cy="1094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2025-05-16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2025-05-16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v.se/statsliggaren/regleringsbrev/?RBID=24924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esv.se/statsliggaren/regleringsbrev/?RBID=24868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Bruttolistan baseras på det vi tillsammans lyfte in på heldagen den 11 april samt på andra inspel som plockats upp fram tills nu. </a:t>
            </a:r>
          </a:p>
          <a:p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BFEAFB-667B-5B4B-B079-3BB44DA1556E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3484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7434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rtl="0">
              <a:spcBef>
                <a:spcPts val="0"/>
              </a:spcBef>
              <a:spcAft>
                <a:spcPts val="0"/>
              </a:spcAft>
            </a:pPr>
            <a:r>
              <a:rPr lang="sv-SE" sz="1800" b="1" dirty="0" err="1">
                <a:solidFill>
                  <a:srgbClr val="1E4E79"/>
                </a:solidFill>
                <a:effectLst/>
                <a:latin typeface="Calibri" panose="020F0502020204030204" pitchFamily="34" charset="0"/>
              </a:rPr>
              <a:t>Digg:s</a:t>
            </a:r>
            <a:r>
              <a:rPr lang="sv-SE" sz="1800" b="1" dirty="0">
                <a:solidFill>
                  <a:srgbClr val="1E4E79"/>
                </a:solidFill>
                <a:effectLst/>
                <a:latin typeface="Calibri" panose="020F0502020204030204" pitchFamily="34" charset="0"/>
              </a:rPr>
              <a:t> regleringsbrev:</a:t>
            </a:r>
          </a:p>
          <a:p>
            <a:pPr marL="0" rtl="0">
              <a:spcBef>
                <a:spcPts val="600"/>
              </a:spcBef>
              <a:spcAft>
                <a:spcPts val="100"/>
              </a:spcAft>
            </a:pPr>
            <a:r>
              <a:rPr lang="sv-SE" sz="1800" b="1" i="1" dirty="0">
                <a:solidFill>
                  <a:srgbClr val="000000"/>
                </a:solidFill>
                <a:effectLst/>
                <a:latin typeface="Open Sans"/>
              </a:rPr>
              <a:t>Utveckling och tillhandahållande av en sammanhållen infrastruktur för identitet och behörighet</a:t>
            </a:r>
            <a:endParaRPr lang="sv-SE" sz="1800" dirty="0">
              <a:solidFill>
                <a:srgbClr val="000000"/>
              </a:solidFill>
              <a:effectLst/>
              <a:latin typeface="Open Sans"/>
            </a:endParaRPr>
          </a:p>
          <a:p>
            <a:pPr marL="0" rtl="0">
              <a:spcBef>
                <a:spcPts val="0"/>
              </a:spcBef>
              <a:spcAft>
                <a:spcPts val="1000"/>
              </a:spcAft>
            </a:pPr>
            <a:r>
              <a:rPr lang="sv-SE" sz="1800" dirty="0">
                <a:solidFill>
                  <a:srgbClr val="000000"/>
                </a:solidFill>
                <a:effectLst/>
                <a:latin typeface="Open Sans"/>
              </a:rPr>
              <a:t>Myndigheten ska utveckla en sammanhållen infrastruktur för identitets- och behörighetshantering, som ska kunna tillhandahållas inom ramen för Ena – Sveriges digitala infrastruktur. Uppdraget ska utföras i nära samverkan med E-hälsomyndigheten för att möta behovet av att införa en nationell digital infrastruktur i hälso- och sjukvården, inklusive den nationella läkemedelslistan. Myndigheten ska inom ramen för uppdraget analysera behovet av och lämna förslag på författningsändringar samt föreslå hur infrastrukturen fortsatt ska förvaltas och drivas, även i kris och krig. </a:t>
            </a:r>
          </a:p>
          <a:p>
            <a:pPr marL="0" rtl="0">
              <a:spcBef>
                <a:spcPts val="0"/>
              </a:spcBef>
            </a:pPr>
            <a:r>
              <a:rPr lang="sv-SE" sz="1800" i="1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Från &lt;</a:t>
            </a:r>
            <a:r>
              <a:rPr lang="sv-SE" sz="1800" i="1" dirty="0">
                <a:solidFill>
                  <a:srgbClr val="595959"/>
                </a:solidFill>
                <a:effectLst/>
                <a:latin typeface="Calibri" panose="020F0502020204030204" pitchFamily="34" charset="0"/>
                <a:hlinkClick r:id="rId3"/>
              </a:rPr>
              <a:t>https://www.esv.se/statsliggaren/regleringsbrev/?RBID=24924</a:t>
            </a:r>
            <a:r>
              <a:rPr lang="sv-SE" sz="1800" i="1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&gt; </a:t>
            </a:r>
            <a:endParaRPr lang="sv-SE" sz="1800" dirty="0">
              <a:effectLst/>
              <a:latin typeface="Calibri" panose="020F0502020204030204" pitchFamily="34" charset="0"/>
            </a:endParaRPr>
          </a:p>
          <a:p>
            <a:pPr marL="0" marR="0" rtl="0">
              <a:spcBef>
                <a:spcPts val="0"/>
              </a:spcBef>
              <a:spcAft>
                <a:spcPts val="0"/>
              </a:spcAft>
            </a:pPr>
            <a:r>
              <a:rPr lang="sv-SE" sz="1800" dirty="0">
                <a:effectLst/>
                <a:latin typeface="Calibri" panose="020F0502020204030204" pitchFamily="34" charset="0"/>
              </a:rPr>
              <a:t> </a:t>
            </a:r>
          </a:p>
          <a:p>
            <a:pPr marL="0" marR="0" rtl="0">
              <a:spcBef>
                <a:spcPts val="0"/>
              </a:spcBef>
              <a:spcAft>
                <a:spcPts val="0"/>
              </a:spcAft>
            </a:pPr>
            <a:r>
              <a:rPr lang="sv-SE" sz="1800" b="1" dirty="0">
                <a:solidFill>
                  <a:srgbClr val="1E4E79"/>
                </a:solidFill>
                <a:effectLst/>
                <a:latin typeface="Calibri" panose="020F0502020204030204" pitchFamily="34" charset="0"/>
              </a:rPr>
              <a:t>E-hälsomyndigheten regleringsbrev:</a:t>
            </a:r>
          </a:p>
          <a:p>
            <a:pPr marL="0" rtl="0">
              <a:spcBef>
                <a:spcPts val="0"/>
              </a:spcBef>
              <a:spcAft>
                <a:spcPts val="1000"/>
              </a:spcAft>
            </a:pPr>
            <a:r>
              <a:rPr lang="sv-SE" sz="1800" i="1" dirty="0">
                <a:solidFill>
                  <a:srgbClr val="000000"/>
                </a:solidFill>
                <a:effectLst/>
                <a:latin typeface="Open Sans"/>
              </a:rPr>
              <a:t>6. Uppdrag att</a:t>
            </a:r>
            <a:r>
              <a:rPr lang="sv-SE" sz="1800" dirty="0">
                <a:solidFill>
                  <a:srgbClr val="000000"/>
                </a:solidFill>
                <a:effectLst/>
                <a:latin typeface="Open Sans"/>
              </a:rPr>
              <a:t> </a:t>
            </a:r>
            <a:r>
              <a:rPr lang="sv-SE" sz="1800" i="1" dirty="0">
                <a:solidFill>
                  <a:srgbClr val="000000"/>
                </a:solidFill>
                <a:effectLst/>
                <a:latin typeface="Open Sans"/>
              </a:rPr>
              <a:t>ta fram och tillgängliggöra en sammanhållen infrastruktur för identitet och behörighet inom hälso- och sjukvården</a:t>
            </a:r>
            <a:endParaRPr lang="sv-SE" sz="1800" dirty="0">
              <a:solidFill>
                <a:srgbClr val="000000"/>
              </a:solidFill>
              <a:effectLst/>
              <a:latin typeface="Open Sans"/>
            </a:endParaRPr>
          </a:p>
          <a:p>
            <a:pPr marL="0" rtl="0">
              <a:spcBef>
                <a:spcPts val="0"/>
              </a:spcBef>
              <a:spcAft>
                <a:spcPts val="1000"/>
              </a:spcAft>
            </a:pPr>
            <a:r>
              <a:rPr lang="sv-SE" sz="1800" dirty="0">
                <a:solidFill>
                  <a:srgbClr val="000000"/>
                </a:solidFill>
                <a:effectLst/>
                <a:latin typeface="Open Sans"/>
              </a:rPr>
              <a:t>E-hälsomyndigheten ska ta fram och tillgängliggöra en sammanhållen infrastruktur för identitets- och behörighetshantering inom hälso- och sjukvården. Arbetet ska ske i samverkan med Myndigheten för digital förvaltning och det förvaltningsgemensamma arbetet inom ramen för Ena – Sveriges digitala infrastruktur.  </a:t>
            </a:r>
            <a:r>
              <a:rPr lang="sv-SE" sz="1800" dirty="0">
                <a:effectLst/>
                <a:latin typeface="Calibri" panose="020F0502020204030204" pitchFamily="34" charset="0"/>
              </a:rPr>
              <a:t> </a:t>
            </a:r>
          </a:p>
          <a:p>
            <a:pPr marL="0" rtl="0">
              <a:spcBef>
                <a:spcPts val="0"/>
              </a:spcBef>
            </a:pPr>
            <a:r>
              <a:rPr lang="sv-SE" sz="1800" i="1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Från &lt;</a:t>
            </a:r>
            <a:r>
              <a:rPr lang="sv-SE" sz="1800" i="1" dirty="0">
                <a:solidFill>
                  <a:srgbClr val="595959"/>
                </a:solidFill>
                <a:effectLst/>
                <a:latin typeface="Calibri" panose="020F0502020204030204" pitchFamily="34" charset="0"/>
                <a:hlinkClick r:id="rId4"/>
              </a:rPr>
              <a:t>https://www.esv.se/statsliggaren/regleringsbrev/?RBID=24868</a:t>
            </a:r>
            <a:r>
              <a:rPr lang="sv-SE" sz="1800" i="1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&gt; </a:t>
            </a:r>
            <a:endParaRPr lang="sv-SE" sz="1800" dirty="0">
              <a:effectLst/>
              <a:latin typeface="Calibri" panose="020F0502020204030204" pitchFamily="34" charset="0"/>
            </a:endParaRPr>
          </a:p>
          <a:p>
            <a:pPr marL="0" marR="0" rtl="0">
              <a:spcBef>
                <a:spcPts val="0"/>
              </a:spcBef>
              <a:spcAft>
                <a:spcPts val="0"/>
              </a:spcAft>
            </a:pPr>
            <a:r>
              <a:rPr lang="sv-SE" sz="1800" dirty="0">
                <a:effectLst/>
                <a:latin typeface="Calibri" panose="020F0502020204030204" pitchFamily="34" charset="0"/>
              </a:rPr>
              <a:t> </a:t>
            </a:r>
          </a:p>
          <a:p>
            <a:pPr marL="0" marR="0" rtl="0">
              <a:spcBef>
                <a:spcPts val="0"/>
              </a:spcBef>
              <a:spcAft>
                <a:spcPts val="0"/>
              </a:spcAft>
            </a:pPr>
            <a:r>
              <a:rPr lang="sv-SE" sz="1800" dirty="0">
                <a:effectLst/>
                <a:latin typeface="Calibri" panose="020F0502020204030204" pitchFamily="34" charset="0"/>
              </a:rPr>
              <a:t> </a:t>
            </a:r>
          </a:p>
          <a:p>
            <a:pPr marL="0" marR="0" rtl="0">
              <a:spcBef>
                <a:spcPts val="0"/>
              </a:spcBef>
              <a:spcAft>
                <a:spcPts val="0"/>
              </a:spcAft>
            </a:pPr>
            <a:r>
              <a:rPr lang="sv-SE" sz="1800" dirty="0">
                <a:effectLst/>
                <a:latin typeface="Calibri" panose="020F0502020204030204" pitchFamily="34" charset="0"/>
              </a:rPr>
              <a:t> 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7333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9490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568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38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724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937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055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080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2025-05-16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8779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2025-05-16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955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2025-05-16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6435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936568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0208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4094922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88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23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17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2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42681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46254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6455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2025-05-16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705888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8798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85394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2025-05-16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4144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2025-05-16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220503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2025-05-16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94973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42979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846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144532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797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8271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22257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9392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2308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218820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81763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28795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432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2025-05-16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5577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171809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2025-05-16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06913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2025-05-16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67273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22926471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9508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1886686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3342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38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1463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56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2025-05-16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86592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D283439-7726-4401-BAA8-571B6160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25A66-7871-449E-ACFE-35B987A74FA1}" type="datetimeFigureOut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5282A198-1007-4B48-B87B-0238B043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79E66E5-475E-434F-B89F-6808169D3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8BEF2-57F1-4BBE-BE38-107A4503F8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78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2025-05-16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2025-05-16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slideLayout" Target="../slideLayouts/slideLayout61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2025-05-16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91" r:id="rId3"/>
    <p:sldLayoutId id="2147483737" r:id="rId4"/>
    <p:sldLayoutId id="2147483747" r:id="rId5"/>
    <p:sldLayoutId id="2147483736" r:id="rId6"/>
    <p:sldLayoutId id="2147483741" r:id="rId7"/>
    <p:sldLayoutId id="2147483742" r:id="rId8"/>
    <p:sldLayoutId id="2147483743" r:id="rId9"/>
    <p:sldLayoutId id="2147483744" r:id="rId10"/>
    <p:sldLayoutId id="2147483738" r:id="rId11"/>
    <p:sldLayoutId id="2147483739" r:id="rId12"/>
    <p:sldLayoutId id="2147483740" r:id="rId13"/>
    <p:sldLayoutId id="2147483746" r:id="rId14"/>
    <p:sldLayoutId id="2147483777" r:id="rId15"/>
    <p:sldLayoutId id="2147483749" r:id="rId16"/>
    <p:sldLayoutId id="2147483763" r:id="rId17"/>
    <p:sldLayoutId id="2147483764" r:id="rId18"/>
    <p:sldLayoutId id="2147483767" r:id="rId19"/>
    <p:sldLayoutId id="2147483766" r:id="rId20"/>
    <p:sldLayoutId id="2147483768" r:id="rId21"/>
    <p:sldLayoutId id="2147483765" r:id="rId22"/>
    <p:sldLayoutId id="2147483787" r:id="rId23"/>
    <p:sldLayoutId id="2147483779" r:id="rId24"/>
    <p:sldLayoutId id="2147483778" r:id="rId25"/>
    <p:sldLayoutId id="2147483748" r:id="rId26"/>
    <p:sldLayoutId id="2147483788" r:id="rId27"/>
    <p:sldLayoutId id="2147483789" r:id="rId28"/>
    <p:sldLayoutId id="2147483790" r:id="rId29"/>
    <p:sldLayoutId id="2147483762" r:id="rId30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2025-05-16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506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  <p:sldLayoutId id="2147483811" r:id="rId19"/>
    <p:sldLayoutId id="2147483812" r:id="rId20"/>
    <p:sldLayoutId id="2147483813" r:id="rId21"/>
    <p:sldLayoutId id="2147483814" r:id="rId22"/>
    <p:sldLayoutId id="2147483815" r:id="rId23"/>
    <p:sldLayoutId id="2147483816" r:id="rId24"/>
    <p:sldLayoutId id="2147483817" r:id="rId25"/>
    <p:sldLayoutId id="2147483818" r:id="rId26"/>
    <p:sldLayoutId id="2147483819" r:id="rId27"/>
    <p:sldLayoutId id="2147483820" r:id="rId28"/>
    <p:sldLayoutId id="2147483821" r:id="rId29"/>
    <p:sldLayoutId id="2147483822" r:id="rId30"/>
    <p:sldLayoutId id="2147483823" r:id="rId31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B3AB66-5F91-440E-B54A-084A1D2E4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1376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F9B477-7952-4384-AF46-2CEEAA95C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Planering och prioritering av våra leveranser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C45F1A-E59B-4B5D-8631-0C7143ACF8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3726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ADE78E1-67E0-4ED5-B182-AAA70F40B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Nästa möte: </a:t>
            </a:r>
            <a:br>
              <a:rPr lang="sv-SE" dirty="0"/>
            </a:br>
            <a:r>
              <a:rPr lang="sv-SE" dirty="0"/>
              <a:t>27 maj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B09F098-8AE4-44FF-8613-ADFBAA2C04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372" y="2475294"/>
            <a:ext cx="5048226" cy="3584575"/>
          </a:xfrm>
        </p:spPr>
        <p:txBody>
          <a:bodyPr/>
          <a:lstStyle/>
          <a:p>
            <a:r>
              <a:rPr lang="sv-SE" dirty="0"/>
              <a:t>Här fyller vi på vad nästa möte ska innehålla</a:t>
            </a:r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45DF49C1-31DA-4299-8AF4-C0695B87F7F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3339" r="133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8993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7F3C573-3A4B-4432-B9B0-013371461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Kommande möten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2CAA29B-B9D5-4B18-8843-4EF7FE4589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0" y="1951038"/>
            <a:ext cx="9092249" cy="3584575"/>
          </a:xfrm>
        </p:spPr>
        <p:txBody>
          <a:bodyPr/>
          <a:lstStyle/>
          <a:p>
            <a:r>
              <a:rPr lang="sv-SE" dirty="0"/>
              <a:t>Bokade möten framöver:</a:t>
            </a:r>
          </a:p>
          <a:p>
            <a:pPr lvl="1"/>
            <a:r>
              <a:rPr lang="sv-SE" dirty="0"/>
              <a:t>27 maj kl. 15.30-16.30</a:t>
            </a:r>
          </a:p>
          <a:p>
            <a:pPr lvl="1"/>
            <a:r>
              <a:rPr lang="sv-SE" dirty="0"/>
              <a:t>4 juni kl. 9-10</a:t>
            </a:r>
          </a:p>
          <a:p>
            <a:pPr lvl="1"/>
            <a:r>
              <a:rPr lang="sv-SE" dirty="0"/>
              <a:t>13 juni kl. 11-12</a:t>
            </a:r>
          </a:p>
          <a:p>
            <a:r>
              <a:rPr lang="sv-SE" dirty="0"/>
              <a:t>Från och med v. 34: </a:t>
            </a:r>
          </a:p>
          <a:p>
            <a:pPr lvl="1"/>
            <a:r>
              <a:rPr lang="sv-SE" dirty="0"/>
              <a:t>Onsdagar kl. </a:t>
            </a:r>
            <a:r>
              <a:rPr lang="sv-SE"/>
              <a:t>13.00-14.30 </a:t>
            </a:r>
            <a:endParaRPr lang="sv-SE" dirty="0"/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3597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EBA36D2-5953-4EA2-9246-2E02032A9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Verksamhetsmöte </a:t>
            </a:r>
            <a:br>
              <a:rPr lang="sv-SE" dirty="0"/>
            </a:br>
            <a:r>
              <a:rPr lang="sv-SE" sz="2400" dirty="0"/>
              <a:t>16 maj 2025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49FF355-F78E-4F38-8FA6-4DBA39AF90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1149" y="3448934"/>
            <a:ext cx="8000464" cy="559581"/>
          </a:xfrm>
        </p:spPr>
        <p:txBody>
          <a:bodyPr/>
          <a:lstStyle/>
          <a:p>
            <a:pPr marL="0" indent="0">
              <a:buNone/>
            </a:pPr>
            <a:r>
              <a:rPr lang="sv-SE" i="1" dirty="0"/>
              <a:t>Ett digitalt ekosystem kräver mer än teknik </a:t>
            </a:r>
          </a:p>
          <a:p>
            <a:pPr marL="0" indent="0">
              <a:buNone/>
            </a:pPr>
            <a:r>
              <a:rPr lang="sv-SE" i="1" dirty="0"/>
              <a:t>– det kräver en verksamhet som är redo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EEDD6C90-A22C-4A54-8384-648E9920E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890" y="884473"/>
            <a:ext cx="3791145" cy="353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17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E9737EC-4C18-4B44-A20B-BEC531582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Dagens möte 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94C5EDF-B4ED-422D-A20A-C8D9C79DB0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1" y="2475294"/>
            <a:ext cx="4946768" cy="3704125"/>
          </a:xfrm>
        </p:spPr>
        <p:txBody>
          <a:bodyPr>
            <a:normAutofit/>
          </a:bodyPr>
          <a:lstStyle/>
          <a:p>
            <a:r>
              <a:rPr lang="sv-SE" dirty="0"/>
              <a:t>Samarbete inom uppdraget</a:t>
            </a:r>
          </a:p>
          <a:p>
            <a:r>
              <a:rPr lang="sv-SE" dirty="0"/>
              <a:t>Anslutningsregler</a:t>
            </a:r>
          </a:p>
          <a:p>
            <a:r>
              <a:rPr lang="sv-SE" dirty="0"/>
              <a:t>Exempel på samverkansstrukturer inom federationer</a:t>
            </a:r>
          </a:p>
          <a:p>
            <a:r>
              <a:rPr lang="sv-SE" dirty="0"/>
              <a:t>Titta på tidsplanen för uppdraget i sin helhet</a:t>
            </a:r>
          </a:p>
          <a:p>
            <a:r>
              <a:rPr lang="sv-SE" dirty="0"/>
              <a:t>Planering av våra leveranser</a:t>
            </a:r>
          </a:p>
        </p:txBody>
      </p:sp>
      <p:pic>
        <p:nvPicPr>
          <p:cNvPr id="6" name="Platshållare för bild 5">
            <a:extLst>
              <a:ext uri="{FF2B5EF4-FFF2-40B4-BE49-F238E27FC236}">
                <a16:creationId xmlns:a16="http://schemas.microsoft.com/office/drawing/2014/main" id="{3577D460-BB8D-4D7C-AC3E-D5AF04C10B4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3339" r="133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3214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8A3BBE5-9B99-4059-9C81-45B64B2EE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Arbetsstruktur 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F189D75-70EE-4EF8-8622-1B95EE50EE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Hypoteser</a:t>
            </a:r>
          </a:p>
        </p:txBody>
      </p:sp>
      <p:sp>
        <p:nvSpPr>
          <p:cNvPr id="4" name="Ellips 3">
            <a:extLst>
              <a:ext uri="{FF2B5EF4-FFF2-40B4-BE49-F238E27FC236}">
                <a16:creationId xmlns:a16="http://schemas.microsoft.com/office/drawing/2014/main" id="{A7A5F3AA-E6D2-4CED-9B54-AC81413117A5}"/>
              </a:ext>
            </a:extLst>
          </p:cNvPr>
          <p:cNvSpPr/>
          <p:nvPr/>
        </p:nvSpPr>
        <p:spPr>
          <a:xfrm>
            <a:off x="6302828" y="895797"/>
            <a:ext cx="1698172" cy="11647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Tisdags-möten</a:t>
            </a:r>
          </a:p>
        </p:txBody>
      </p:sp>
      <p:sp>
        <p:nvSpPr>
          <p:cNvPr id="8" name="Ellips 7">
            <a:extLst>
              <a:ext uri="{FF2B5EF4-FFF2-40B4-BE49-F238E27FC236}">
                <a16:creationId xmlns:a16="http://schemas.microsoft.com/office/drawing/2014/main" id="{5B367DFE-5A5D-473A-9240-2A608DA920C4}"/>
              </a:ext>
            </a:extLst>
          </p:cNvPr>
          <p:cNvSpPr/>
          <p:nvPr/>
        </p:nvSpPr>
        <p:spPr>
          <a:xfrm>
            <a:off x="2324102" y="2746746"/>
            <a:ext cx="2144484" cy="11647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Leveransteam</a:t>
            </a:r>
          </a:p>
          <a:p>
            <a:pPr algn="ctr"/>
            <a:r>
              <a:rPr lang="sv-SE" dirty="0">
                <a:solidFill>
                  <a:schemeClr val="tx1"/>
                </a:solidFill>
              </a:rPr>
              <a:t>Federations-infrastruktur</a:t>
            </a:r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ABA57FC0-5110-428C-A51D-51CAC54A3E7C}"/>
              </a:ext>
            </a:extLst>
          </p:cNvPr>
          <p:cNvSpPr/>
          <p:nvPr/>
        </p:nvSpPr>
        <p:spPr>
          <a:xfrm>
            <a:off x="4824833" y="2746746"/>
            <a:ext cx="2144484" cy="11647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Leveransteam</a:t>
            </a:r>
          </a:p>
          <a:p>
            <a:pPr algn="ctr"/>
            <a:r>
              <a:rPr lang="sv-SE" dirty="0">
                <a:solidFill>
                  <a:schemeClr val="tx1"/>
                </a:solidFill>
              </a:rPr>
              <a:t>Digital samverkan</a:t>
            </a:r>
          </a:p>
        </p:txBody>
      </p:sp>
      <p:sp>
        <p:nvSpPr>
          <p:cNvPr id="10" name="Ellips 9">
            <a:extLst>
              <a:ext uri="{FF2B5EF4-FFF2-40B4-BE49-F238E27FC236}">
                <a16:creationId xmlns:a16="http://schemas.microsoft.com/office/drawing/2014/main" id="{CBDF7F9B-61C5-42D4-A21A-8E07178DFD32}"/>
              </a:ext>
            </a:extLst>
          </p:cNvPr>
          <p:cNvSpPr/>
          <p:nvPr/>
        </p:nvSpPr>
        <p:spPr>
          <a:xfrm>
            <a:off x="7371001" y="2746746"/>
            <a:ext cx="2144484" cy="11647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Leveransteam</a:t>
            </a:r>
          </a:p>
          <a:p>
            <a:pPr algn="ctr"/>
            <a:r>
              <a:rPr lang="sv-SE" dirty="0">
                <a:solidFill>
                  <a:schemeClr val="tx1"/>
                </a:solidFill>
              </a:rPr>
              <a:t>Tillitsstruktur</a:t>
            </a:r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E2B45B43-5A38-4D3A-BDA1-9C676C28EF46}"/>
              </a:ext>
            </a:extLst>
          </p:cNvPr>
          <p:cNvSpPr/>
          <p:nvPr/>
        </p:nvSpPr>
        <p:spPr>
          <a:xfrm>
            <a:off x="9867898" y="2746746"/>
            <a:ext cx="2144484" cy="11647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Leveransteam</a:t>
            </a:r>
          </a:p>
          <a:p>
            <a:pPr algn="ctr"/>
            <a:r>
              <a:rPr lang="sv-SE" dirty="0">
                <a:solidFill>
                  <a:schemeClr val="tx1"/>
                </a:solidFill>
              </a:rPr>
              <a:t>Verksamhet och juridik</a:t>
            </a:r>
          </a:p>
        </p:txBody>
      </p:sp>
      <p:sp>
        <p:nvSpPr>
          <p:cNvPr id="12" name="Ellips 11">
            <a:extLst>
              <a:ext uri="{FF2B5EF4-FFF2-40B4-BE49-F238E27FC236}">
                <a16:creationId xmlns:a16="http://schemas.microsoft.com/office/drawing/2014/main" id="{0D31D9B1-9EF2-4A60-BCF1-AA5C84B7EA5B}"/>
              </a:ext>
            </a:extLst>
          </p:cNvPr>
          <p:cNvSpPr/>
          <p:nvPr/>
        </p:nvSpPr>
        <p:spPr>
          <a:xfrm>
            <a:off x="1328058" y="4140873"/>
            <a:ext cx="1524980" cy="7282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Fokus-områden</a:t>
            </a:r>
          </a:p>
        </p:txBody>
      </p:sp>
      <p:sp>
        <p:nvSpPr>
          <p:cNvPr id="13" name="Ellips 12">
            <a:extLst>
              <a:ext uri="{FF2B5EF4-FFF2-40B4-BE49-F238E27FC236}">
                <a16:creationId xmlns:a16="http://schemas.microsoft.com/office/drawing/2014/main" id="{72A91B44-0067-4913-AFE4-918846847016}"/>
              </a:ext>
            </a:extLst>
          </p:cNvPr>
          <p:cNvSpPr/>
          <p:nvPr/>
        </p:nvSpPr>
        <p:spPr>
          <a:xfrm>
            <a:off x="9680685" y="5133255"/>
            <a:ext cx="1422988" cy="7642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solidFill>
                  <a:schemeClr val="tx1"/>
                </a:solidFill>
              </a:rPr>
              <a:t>Fokus-områden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14" name="Ellips 13">
            <a:extLst>
              <a:ext uri="{FF2B5EF4-FFF2-40B4-BE49-F238E27FC236}">
                <a16:creationId xmlns:a16="http://schemas.microsoft.com/office/drawing/2014/main" id="{A647042A-D22B-44A0-A398-F37725D1F179}"/>
              </a:ext>
            </a:extLst>
          </p:cNvPr>
          <p:cNvSpPr/>
          <p:nvPr/>
        </p:nvSpPr>
        <p:spPr>
          <a:xfrm>
            <a:off x="7151914" y="3995273"/>
            <a:ext cx="1405907" cy="8738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solidFill>
                  <a:schemeClr val="tx1"/>
                </a:solidFill>
              </a:rPr>
              <a:t>Fokus-områden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15" name="Ellips 14">
            <a:extLst>
              <a:ext uri="{FF2B5EF4-FFF2-40B4-BE49-F238E27FC236}">
                <a16:creationId xmlns:a16="http://schemas.microsoft.com/office/drawing/2014/main" id="{458F4C87-FE6C-4F66-8814-4ADCFEB3DC85}"/>
              </a:ext>
            </a:extLst>
          </p:cNvPr>
          <p:cNvSpPr/>
          <p:nvPr/>
        </p:nvSpPr>
        <p:spPr>
          <a:xfrm>
            <a:off x="2977901" y="4343080"/>
            <a:ext cx="1422988" cy="9006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solidFill>
                  <a:schemeClr val="tx1"/>
                </a:solidFill>
              </a:rPr>
              <a:t>Fokus-områden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16" name="Ellips 15">
            <a:extLst>
              <a:ext uri="{FF2B5EF4-FFF2-40B4-BE49-F238E27FC236}">
                <a16:creationId xmlns:a16="http://schemas.microsoft.com/office/drawing/2014/main" id="{C1AF9BEE-09B8-4327-A9B8-2E27FECEDF88}"/>
              </a:ext>
            </a:extLst>
          </p:cNvPr>
          <p:cNvSpPr/>
          <p:nvPr/>
        </p:nvSpPr>
        <p:spPr>
          <a:xfrm>
            <a:off x="8617937" y="4332629"/>
            <a:ext cx="1422988" cy="8388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solidFill>
                  <a:schemeClr val="tx1"/>
                </a:solidFill>
              </a:rPr>
              <a:t>Fokus-områden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17" name="Ellips 16">
            <a:extLst>
              <a:ext uri="{FF2B5EF4-FFF2-40B4-BE49-F238E27FC236}">
                <a16:creationId xmlns:a16="http://schemas.microsoft.com/office/drawing/2014/main" id="{B4FF1752-728E-447B-B3EF-242391625485}"/>
              </a:ext>
            </a:extLst>
          </p:cNvPr>
          <p:cNvSpPr/>
          <p:nvPr/>
        </p:nvSpPr>
        <p:spPr>
          <a:xfrm>
            <a:off x="10845456" y="4343080"/>
            <a:ext cx="1422987" cy="8494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solidFill>
                  <a:schemeClr val="tx1"/>
                </a:solidFill>
              </a:rPr>
              <a:t>Fokus-områden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18" name="Ellips 17">
            <a:extLst>
              <a:ext uri="{FF2B5EF4-FFF2-40B4-BE49-F238E27FC236}">
                <a16:creationId xmlns:a16="http://schemas.microsoft.com/office/drawing/2014/main" id="{77446DC1-1D1C-421F-A2B4-4DA4ADC163BF}"/>
              </a:ext>
            </a:extLst>
          </p:cNvPr>
          <p:cNvSpPr/>
          <p:nvPr/>
        </p:nvSpPr>
        <p:spPr>
          <a:xfrm>
            <a:off x="5892140" y="4597695"/>
            <a:ext cx="1422988" cy="8744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solidFill>
                  <a:schemeClr val="tx1"/>
                </a:solidFill>
              </a:rPr>
              <a:t>Fokus-områden</a:t>
            </a:r>
            <a:endParaRPr lang="sv-SE" dirty="0">
              <a:solidFill>
                <a:schemeClr val="tx1"/>
              </a:solidFill>
            </a:endParaRPr>
          </a:p>
        </p:txBody>
      </p:sp>
      <p:cxnSp>
        <p:nvCxnSpPr>
          <p:cNvPr id="20" name="Rak koppling 19">
            <a:extLst>
              <a:ext uri="{FF2B5EF4-FFF2-40B4-BE49-F238E27FC236}">
                <a16:creationId xmlns:a16="http://schemas.microsoft.com/office/drawing/2014/main" id="{98BC6F34-3BC9-4944-A295-C1BC6BF28CA0}"/>
              </a:ext>
            </a:extLst>
          </p:cNvPr>
          <p:cNvCxnSpPr>
            <a:cxnSpLocks/>
            <a:stCxn id="8" idx="0"/>
            <a:endCxn id="4" idx="4"/>
          </p:cNvCxnSpPr>
          <p:nvPr/>
        </p:nvCxnSpPr>
        <p:spPr>
          <a:xfrm flipV="1">
            <a:off x="3396344" y="2060569"/>
            <a:ext cx="3755570" cy="686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k koppling 21">
            <a:extLst>
              <a:ext uri="{FF2B5EF4-FFF2-40B4-BE49-F238E27FC236}">
                <a16:creationId xmlns:a16="http://schemas.microsoft.com/office/drawing/2014/main" id="{D71FF195-5326-49FB-9674-BB96C2B43A5E}"/>
              </a:ext>
            </a:extLst>
          </p:cNvPr>
          <p:cNvCxnSpPr>
            <a:cxnSpLocks/>
            <a:stCxn id="9" idx="0"/>
            <a:endCxn id="4" idx="4"/>
          </p:cNvCxnSpPr>
          <p:nvPr/>
        </p:nvCxnSpPr>
        <p:spPr>
          <a:xfrm flipV="1">
            <a:off x="5897075" y="2060569"/>
            <a:ext cx="1254839" cy="686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ak koppling 24">
            <a:extLst>
              <a:ext uri="{FF2B5EF4-FFF2-40B4-BE49-F238E27FC236}">
                <a16:creationId xmlns:a16="http://schemas.microsoft.com/office/drawing/2014/main" id="{503793E9-2E86-4F26-91F8-BC186977AF16}"/>
              </a:ext>
            </a:extLst>
          </p:cNvPr>
          <p:cNvCxnSpPr>
            <a:stCxn id="4" idx="4"/>
            <a:endCxn id="10" idx="0"/>
          </p:cNvCxnSpPr>
          <p:nvPr/>
        </p:nvCxnSpPr>
        <p:spPr>
          <a:xfrm>
            <a:off x="7151914" y="2060569"/>
            <a:ext cx="1291329" cy="686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ak koppling 27">
            <a:extLst>
              <a:ext uri="{FF2B5EF4-FFF2-40B4-BE49-F238E27FC236}">
                <a16:creationId xmlns:a16="http://schemas.microsoft.com/office/drawing/2014/main" id="{B67F8A00-9B0F-45AE-B1C0-939FE1794A50}"/>
              </a:ext>
            </a:extLst>
          </p:cNvPr>
          <p:cNvCxnSpPr>
            <a:stCxn id="4" idx="4"/>
            <a:endCxn id="11" idx="0"/>
          </p:cNvCxnSpPr>
          <p:nvPr/>
        </p:nvCxnSpPr>
        <p:spPr>
          <a:xfrm>
            <a:off x="7151914" y="2060569"/>
            <a:ext cx="3788226" cy="686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ak koppling 29">
            <a:extLst>
              <a:ext uri="{FF2B5EF4-FFF2-40B4-BE49-F238E27FC236}">
                <a16:creationId xmlns:a16="http://schemas.microsoft.com/office/drawing/2014/main" id="{D0435CE7-3DFE-4B32-B386-4E4D33B22BCD}"/>
              </a:ext>
            </a:extLst>
          </p:cNvPr>
          <p:cNvCxnSpPr>
            <a:cxnSpLocks/>
            <a:stCxn id="8" idx="4"/>
            <a:endCxn id="12" idx="0"/>
          </p:cNvCxnSpPr>
          <p:nvPr/>
        </p:nvCxnSpPr>
        <p:spPr>
          <a:xfrm flipH="1">
            <a:off x="2090548" y="3911518"/>
            <a:ext cx="1305796" cy="2293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ak koppling 30">
            <a:extLst>
              <a:ext uri="{FF2B5EF4-FFF2-40B4-BE49-F238E27FC236}">
                <a16:creationId xmlns:a16="http://schemas.microsoft.com/office/drawing/2014/main" id="{B566775D-0748-4F73-A6E9-C6DBAE4FEC9B}"/>
              </a:ext>
            </a:extLst>
          </p:cNvPr>
          <p:cNvCxnSpPr>
            <a:cxnSpLocks/>
            <a:stCxn id="8" idx="4"/>
            <a:endCxn id="15" idx="0"/>
          </p:cNvCxnSpPr>
          <p:nvPr/>
        </p:nvCxnSpPr>
        <p:spPr>
          <a:xfrm>
            <a:off x="3396344" y="3911518"/>
            <a:ext cx="293051" cy="431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k koppling 33">
            <a:extLst>
              <a:ext uri="{FF2B5EF4-FFF2-40B4-BE49-F238E27FC236}">
                <a16:creationId xmlns:a16="http://schemas.microsoft.com/office/drawing/2014/main" id="{79A46CE8-1A61-4E43-A523-0C884AA674DA}"/>
              </a:ext>
            </a:extLst>
          </p:cNvPr>
          <p:cNvCxnSpPr>
            <a:cxnSpLocks/>
            <a:stCxn id="9" idx="4"/>
            <a:endCxn id="18" idx="0"/>
          </p:cNvCxnSpPr>
          <p:nvPr/>
        </p:nvCxnSpPr>
        <p:spPr>
          <a:xfrm>
            <a:off x="5897075" y="3911518"/>
            <a:ext cx="706559" cy="686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ak koppling 37">
            <a:extLst>
              <a:ext uri="{FF2B5EF4-FFF2-40B4-BE49-F238E27FC236}">
                <a16:creationId xmlns:a16="http://schemas.microsoft.com/office/drawing/2014/main" id="{D232D725-508A-4D93-8127-4E62915634D0}"/>
              </a:ext>
            </a:extLst>
          </p:cNvPr>
          <p:cNvCxnSpPr>
            <a:cxnSpLocks/>
            <a:stCxn id="10" idx="4"/>
            <a:endCxn id="14" idx="0"/>
          </p:cNvCxnSpPr>
          <p:nvPr/>
        </p:nvCxnSpPr>
        <p:spPr>
          <a:xfrm flipH="1">
            <a:off x="7854868" y="3911518"/>
            <a:ext cx="588375" cy="83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ak koppling 40">
            <a:extLst>
              <a:ext uri="{FF2B5EF4-FFF2-40B4-BE49-F238E27FC236}">
                <a16:creationId xmlns:a16="http://schemas.microsoft.com/office/drawing/2014/main" id="{A44D3B0A-662E-4DE1-B6F1-1E2AC5F8FA3A}"/>
              </a:ext>
            </a:extLst>
          </p:cNvPr>
          <p:cNvCxnSpPr>
            <a:cxnSpLocks/>
            <a:stCxn id="10" idx="4"/>
            <a:endCxn id="16" idx="0"/>
          </p:cNvCxnSpPr>
          <p:nvPr/>
        </p:nvCxnSpPr>
        <p:spPr>
          <a:xfrm>
            <a:off x="8443243" y="3911518"/>
            <a:ext cx="886188" cy="421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ak koppling 44">
            <a:extLst>
              <a:ext uri="{FF2B5EF4-FFF2-40B4-BE49-F238E27FC236}">
                <a16:creationId xmlns:a16="http://schemas.microsoft.com/office/drawing/2014/main" id="{EE3D9745-7939-4FFE-AC94-9B0F6949A322}"/>
              </a:ext>
            </a:extLst>
          </p:cNvPr>
          <p:cNvCxnSpPr>
            <a:cxnSpLocks/>
          </p:cNvCxnSpPr>
          <p:nvPr/>
        </p:nvCxnSpPr>
        <p:spPr>
          <a:xfrm>
            <a:off x="10940140" y="3890489"/>
            <a:ext cx="757080" cy="421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ak koppling 45">
            <a:extLst>
              <a:ext uri="{FF2B5EF4-FFF2-40B4-BE49-F238E27FC236}">
                <a16:creationId xmlns:a16="http://schemas.microsoft.com/office/drawing/2014/main" id="{79C6958E-5515-4904-86F6-32A2B710B817}"/>
              </a:ext>
            </a:extLst>
          </p:cNvPr>
          <p:cNvCxnSpPr>
            <a:cxnSpLocks/>
            <a:stCxn id="11" idx="4"/>
            <a:endCxn id="13" idx="0"/>
          </p:cNvCxnSpPr>
          <p:nvPr/>
        </p:nvCxnSpPr>
        <p:spPr>
          <a:xfrm flipH="1">
            <a:off x="10392179" y="3911518"/>
            <a:ext cx="547961" cy="1221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Ellips 63">
            <a:extLst>
              <a:ext uri="{FF2B5EF4-FFF2-40B4-BE49-F238E27FC236}">
                <a16:creationId xmlns:a16="http://schemas.microsoft.com/office/drawing/2014/main" id="{B2B9945F-F40F-4436-8183-D106E675C42A}"/>
              </a:ext>
            </a:extLst>
          </p:cNvPr>
          <p:cNvSpPr/>
          <p:nvPr/>
        </p:nvSpPr>
        <p:spPr>
          <a:xfrm>
            <a:off x="4525752" y="5076290"/>
            <a:ext cx="1422988" cy="8744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solidFill>
                  <a:schemeClr val="tx1"/>
                </a:solidFill>
              </a:rPr>
              <a:t>Fokus-områden</a:t>
            </a:r>
            <a:endParaRPr lang="sv-SE" dirty="0">
              <a:solidFill>
                <a:schemeClr val="tx1"/>
              </a:solidFill>
            </a:endParaRPr>
          </a:p>
        </p:txBody>
      </p:sp>
      <p:cxnSp>
        <p:nvCxnSpPr>
          <p:cNvPr id="65" name="Rak koppling 64">
            <a:extLst>
              <a:ext uri="{FF2B5EF4-FFF2-40B4-BE49-F238E27FC236}">
                <a16:creationId xmlns:a16="http://schemas.microsoft.com/office/drawing/2014/main" id="{B13CB9E0-0734-4BDB-9D99-FF3104BC546E}"/>
              </a:ext>
            </a:extLst>
          </p:cNvPr>
          <p:cNvCxnSpPr>
            <a:cxnSpLocks/>
            <a:stCxn id="9" idx="4"/>
            <a:endCxn id="64" idx="0"/>
          </p:cNvCxnSpPr>
          <p:nvPr/>
        </p:nvCxnSpPr>
        <p:spPr>
          <a:xfrm flipH="1">
            <a:off x="5237246" y="3911518"/>
            <a:ext cx="659829" cy="1164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21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E3B9452-57F4-488E-8372-9D863D06DF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4183301"/>
              </p:ext>
            </p:extLst>
          </p:nvPr>
        </p:nvGraphicFramePr>
        <p:xfrm>
          <a:off x="2032000" y="200025"/>
          <a:ext cx="9250516" cy="6448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ruta 3">
            <a:extLst>
              <a:ext uri="{FF2B5EF4-FFF2-40B4-BE49-F238E27FC236}">
                <a16:creationId xmlns:a16="http://schemas.microsoft.com/office/drawing/2014/main" id="{66C44CE0-4C87-421E-B055-1E3730F37403}"/>
              </a:ext>
            </a:extLst>
          </p:cNvPr>
          <p:cNvSpPr txBox="1"/>
          <p:nvPr/>
        </p:nvSpPr>
        <p:spPr>
          <a:xfrm>
            <a:off x="4262674" y="2920708"/>
            <a:ext cx="7778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Verksamhet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0C87DD5B-980B-47EC-8D2A-C077FE51B280}"/>
              </a:ext>
            </a:extLst>
          </p:cNvPr>
          <p:cNvSpPr txBox="1"/>
          <p:nvPr/>
        </p:nvSpPr>
        <p:spPr>
          <a:xfrm>
            <a:off x="365760" y="1056550"/>
            <a:ext cx="5236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srgbClr val="6D605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Bruttolista verksamhet</a:t>
            </a:r>
          </a:p>
        </p:txBody>
      </p:sp>
    </p:spTree>
    <p:extLst>
      <p:ext uri="{BB962C8B-B14F-4D97-AF65-F5344CB8AC3E}">
        <p14:creationId xmlns:p14="http://schemas.microsoft.com/office/powerpoint/2010/main" val="184451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1AE00D6-403C-4C8D-B2D4-0B147BE52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4A1673-67E5-4719-8CAD-1F14168D4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001473D-97F7-4352-9226-92B71EF32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82D330C-894C-4723-B9A5-CAC6DD74E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DB8A363-DC3E-4B53-92BD-3CB7DD7A0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E6D0307-91A6-4EE0-BE09-412213C803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4EDE6FC-3BB3-4C49-98A5-22CB0FBED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0A5D97A-613A-469A-8797-8B5DD9D334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9138867-C01F-42B4-88E6-E6B6666927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CDB8D18-1C9B-45D6-B9F9-7BC2632E5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F97A20-195D-4771-8A28-7B768A6BD8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FCBFE44-8E6B-49FF-B77B-2470FA394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0872E0F-372C-4012-BB9C-FA66802AB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0F669CE-F20C-4E16-8E7F-38F079AB14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6557DAC-368A-4EEA-8A4F-C3BFEC54A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6BC7AF4-96E8-464E-9EA4-D58312B647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0BCAB55-6510-454E-9859-79B000F9A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40" y="960756"/>
            <a:ext cx="9389349" cy="782699"/>
          </a:xfrm>
        </p:spPr>
        <p:txBody>
          <a:bodyPr/>
          <a:lstStyle/>
          <a:p>
            <a:r>
              <a:rPr lang="sv-SE" dirty="0"/>
              <a:t>Bruttolistan – prioriteringar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716B452-FC38-4A57-A359-ED77A5B6AC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08963" y="2221547"/>
            <a:ext cx="3983037" cy="3584575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Incidenthantering och support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Rutiner för incidenthantering och rapportering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Stöd till Part vid frågor</a:t>
            </a:r>
          </a:p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Säkerhet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Informationssäkerhet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Säkerhetsskydd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 err="1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Resiliens</a:t>
            </a:r>
            <a:r>
              <a:rPr lang="sv-SE" b="0" i="0" dirty="0">
                <a:solidFill>
                  <a:srgbClr val="333333"/>
                </a:solidFill>
                <a:effectLst/>
                <a:latin typeface="Open Sans" panose="020B0604020202020204" pitchFamily="34" charset="0"/>
              </a:rPr>
              <a:t>/robusthet</a:t>
            </a:r>
          </a:p>
          <a:p>
            <a:pPr marL="0" indent="0" algn="l">
              <a:buNone/>
            </a:pP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Kommunikation och främjande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: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Målgruppsanpassad information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Tydlighet: Vad, varför, hur, när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FF0000"/>
                </a:solidFill>
                <a:effectLst/>
                <a:latin typeface="Open Sans" panose="020B0604020202020204" pitchFamily="34" charset="0"/>
              </a:rPr>
              <a:t>Definiera främjande aktiviteter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Definiera ambitionsnivå</a:t>
            </a:r>
          </a:p>
          <a:p>
            <a:endParaRPr lang="sv-SE" dirty="0"/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D681AAD8-200D-4BE8-AED9-56D97EF4CD86}"/>
              </a:ext>
            </a:extLst>
          </p:cNvPr>
          <p:cNvSpPr txBox="1">
            <a:spLocks/>
          </p:cNvSpPr>
          <p:nvPr/>
        </p:nvSpPr>
        <p:spPr>
          <a:xfrm>
            <a:off x="4104481" y="2221548"/>
            <a:ext cx="3983037" cy="358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§"/>
              <a:defRPr sz="2600" b="0" i="0" kern="120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3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dirty="0">
                <a:solidFill>
                  <a:srgbClr val="555555"/>
                </a:solidFill>
                <a:latin typeface="Open Sans" panose="020B0604020202020204"/>
              </a:rPr>
              <a:t>Anslutningar</a:t>
            </a: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Anslutningsprocess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Krav (anslutningsregler)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Rutiner för granskning</a:t>
            </a:r>
            <a:endParaRPr lang="sv-SE" sz="1400" dirty="0">
              <a:solidFill>
                <a:srgbClr val="333333"/>
              </a:solidFill>
              <a:latin typeface="Open Sans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333333"/>
                </a:solidFill>
                <a:latin typeface="Open Sans" panose="020B0604020202020204" pitchFamily="34" charset="0"/>
              </a:rPr>
              <a:t>Godkännande för anslutning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 pitchFamily="34" charset="0"/>
              </a:rPr>
              <a:t>Avtal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Kataloghantering (register)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Uppföljning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Statistik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 pitchFamily="34" charset="0"/>
              </a:rPr>
              <a:t>Uppsägning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BBE985D4-A6FD-4C4C-B0A5-FBAA52B8D75A}"/>
              </a:ext>
            </a:extLst>
          </p:cNvPr>
          <p:cNvSpPr txBox="1">
            <a:spLocks/>
          </p:cNvSpPr>
          <p:nvPr/>
        </p:nvSpPr>
        <p:spPr>
          <a:xfrm>
            <a:off x="496329" y="2221548"/>
            <a:ext cx="3983037" cy="358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§"/>
              <a:defRPr sz="2600" b="0" i="0" kern="120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3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b="1" dirty="0">
                <a:solidFill>
                  <a:srgbClr val="555555"/>
                </a:solidFill>
                <a:latin typeface="Open Sans" panose="020B0604020202020204"/>
              </a:rPr>
              <a:t>Övergripande</a:t>
            </a: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: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333333"/>
                </a:solidFill>
                <a:latin typeface="Open Sans" panose="020B0604020202020204"/>
              </a:rPr>
              <a:t>Styrning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Samverkansstrukturer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Roller och ansvar i infrastrukturen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Livscykelhantering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Finansiering / kostnadsmodell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FF0000"/>
                </a:solidFill>
                <a:latin typeface="Open Sans" panose="020B0604020202020204"/>
              </a:rPr>
              <a:t>Juridik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strike="sngStrike" dirty="0">
                <a:solidFill>
                  <a:srgbClr val="555555"/>
                </a:solidFill>
                <a:latin typeface="Open Sans" panose="020B0604020202020204"/>
              </a:rPr>
              <a:t>Uppföljning</a:t>
            </a:r>
            <a:endParaRPr lang="sv-SE" sz="1400" dirty="0">
              <a:solidFill>
                <a:srgbClr val="555555"/>
              </a:solidFill>
              <a:latin typeface="Open Sans" panose="020B0604020202020204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555555"/>
                </a:solidFill>
                <a:latin typeface="Open Sans" panose="020B0604020202020204"/>
              </a:rPr>
              <a:t>Arkiv och gallring</a:t>
            </a:r>
          </a:p>
        </p:txBody>
      </p:sp>
    </p:spTree>
    <p:extLst>
      <p:ext uri="{BB962C8B-B14F-4D97-AF65-F5344CB8AC3E}">
        <p14:creationId xmlns:p14="http://schemas.microsoft.com/office/powerpoint/2010/main" val="50512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5326611A-024B-4A51-BEBC-C396C875D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Anslutningsregler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B8549C6B-B733-4D4E-9A54-20BA6C1910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/>
              <a:t>Tomas Fransson och Christer Allskog</a:t>
            </a:r>
          </a:p>
        </p:txBody>
      </p:sp>
    </p:spTree>
    <p:extLst>
      <p:ext uri="{BB962C8B-B14F-4D97-AF65-F5344CB8AC3E}">
        <p14:creationId xmlns:p14="http://schemas.microsoft.com/office/powerpoint/2010/main" val="34325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22DEDBF-C461-4421-962D-ACC0B5FD0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Samverkansstrukturer för federationer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8A9F685-0D20-4C20-952C-67C1CDE0B6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/>
              <a:t>Alexandra Adelöf och Anna Kelly</a:t>
            </a:r>
          </a:p>
        </p:txBody>
      </p:sp>
    </p:spTree>
    <p:extLst>
      <p:ext uri="{BB962C8B-B14F-4D97-AF65-F5344CB8AC3E}">
        <p14:creationId xmlns:p14="http://schemas.microsoft.com/office/powerpoint/2010/main" val="2652444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AA389AB-38F7-4FDF-8DEB-10156DE2F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Tidplan för uppdraget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C49DD96-0595-4B7F-920C-F22B9E565A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/>
              <a:t>Niklas Dahlbäck och Katarina Edéus</a:t>
            </a:r>
          </a:p>
        </p:txBody>
      </p:sp>
    </p:spTree>
    <p:extLst>
      <p:ext uri="{BB962C8B-B14F-4D97-AF65-F5344CB8AC3E}">
        <p14:creationId xmlns:p14="http://schemas.microsoft.com/office/powerpoint/2010/main" val="3734030440"/>
      </p:ext>
    </p:extLst>
  </p:cSld>
  <p:clrMapOvr>
    <a:masterClrMapping/>
  </p:clrMapOvr>
</p:sld>
</file>

<file path=ppt/theme/theme1.xml><?xml version="1.0" encoding="utf-8"?>
<a:theme xmlns:a="http://schemas.openxmlformats.org/drawingml/2006/main" name="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D3F2600-5658-43CE-8163-1910A794A8EA}" vid="{367E9761-EA3E-42BF-96EB-3C4D13D8C4D1}"/>
    </a:ext>
  </a:extLst>
</a:theme>
</file>

<file path=ppt/theme/theme2.xml><?xml version="1.0" encoding="utf-8"?>
<a:theme xmlns:a="http://schemas.openxmlformats.org/drawingml/2006/main" name="1_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D3F2600-5658-43CE-8163-1910A794A8EA}" vid="{367E9761-EA3E-42BF-96EB-3C4D13D8C4D1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E09E1F4CB66447966D8568542F4E47" ma:contentTypeVersion="12" ma:contentTypeDescription="Create a new document." ma:contentTypeScope="" ma:versionID="b7ede4a3a1a2a23f9676c3b2db2e53a6">
  <xsd:schema xmlns:xsd="http://www.w3.org/2001/XMLSchema" xmlns:xs="http://www.w3.org/2001/XMLSchema" xmlns:p="http://schemas.microsoft.com/office/2006/metadata/properties" xmlns:ns2="3e870edd-2792-4c95-946f-d2c02023ad65" xmlns:ns3="f2c3aeba-38d7-4579-a228-9442a2c6d9b7" targetNamespace="http://schemas.microsoft.com/office/2006/metadata/properties" ma:root="true" ma:fieldsID="49fdc1c90da738eade3b4cd075e3fbcf" ns2:_="" ns3:_="">
    <xsd:import namespace="3e870edd-2792-4c95-946f-d2c02023ad65"/>
    <xsd:import namespace="f2c3aeba-38d7-4579-a228-9442a2c6d9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870edd-2792-4c95-946f-d2c02023a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aeba-38d7-4579-a228-9442a2c6d9b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2c3aeba-38d7-4579-a228-9442a2c6d9b7">
      <UserInfo>
        <DisplayName>Anna Jonason</DisplayName>
        <AccountId>22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973DF0-0E6E-4294-8508-83AD8C575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870edd-2792-4c95-946f-d2c02023ad65"/>
    <ds:schemaRef ds:uri="f2c3aeba-38d7-4579-a228-9442a2c6d9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12BBB23-C11D-4ACD-A501-6BA81C151094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f2c3aeba-38d7-4579-a228-9442a2c6d9b7"/>
    <ds:schemaRef ds:uri="3e870edd-2792-4c95-946f-d2c02023ad6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0CCFE9-3F14-4356-8EFF-F05454522C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Digg_Föredragning_2024</Template>
  <TotalTime>2307</TotalTime>
  <Words>525</Words>
  <Application>Microsoft Office PowerPoint</Application>
  <PresentationFormat>Bredbild</PresentationFormat>
  <Paragraphs>128</Paragraphs>
  <Slides>12</Slides>
  <Notes>5</Notes>
  <HiddenSlides>1</HiddenSlides>
  <MMClips>0</MMClips>
  <ScaleCrop>false</ScaleCrop>
  <HeadingPairs>
    <vt:vector size="6" baseType="variant">
      <vt:variant>
        <vt:lpstr>Använt teckensnitt</vt:lpstr>
      </vt:variant>
      <vt:variant>
        <vt:i4>8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Crimson Text</vt:lpstr>
      <vt:lpstr>Open Sans</vt:lpstr>
      <vt:lpstr>Ubuntu Light</vt:lpstr>
      <vt:lpstr>Ubuntu Medium</vt:lpstr>
      <vt:lpstr>Wingdings</vt:lpstr>
      <vt:lpstr>DIGG</vt:lpstr>
      <vt:lpstr>1_DIGG</vt:lpstr>
      <vt:lpstr>PowerPoint-presentation</vt:lpstr>
      <vt:lpstr>Verksamhetsmöte  16 maj 2025</vt:lpstr>
      <vt:lpstr>Dagens möte </vt:lpstr>
      <vt:lpstr>Arbetsstruktur </vt:lpstr>
      <vt:lpstr>PowerPoint-presentation</vt:lpstr>
      <vt:lpstr>Bruttolistan – prioriteringar</vt:lpstr>
      <vt:lpstr>Anslutningsregler</vt:lpstr>
      <vt:lpstr>Samverkansstrukturer för federationer</vt:lpstr>
      <vt:lpstr>Tidplan för uppdraget</vt:lpstr>
      <vt:lpstr>Planering och prioritering av våra leveranser</vt:lpstr>
      <vt:lpstr>Nästa möte:  27 maj</vt:lpstr>
      <vt:lpstr>Kommande möten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 tänka på inför föredragning</dc:title>
  <dc:creator>Edéus Katarina</dc:creator>
  <cp:lastModifiedBy>Edéus Katarina</cp:lastModifiedBy>
  <cp:revision>71</cp:revision>
  <dcterms:created xsi:type="dcterms:W3CDTF">2025-04-25T14:00:06Z</dcterms:created>
  <dcterms:modified xsi:type="dcterms:W3CDTF">2025-05-16T08:37:44Z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0x01010035E09E1F4CB66447966D8568542F4E47</vt:lpwstr>
  </property>
</Properties>
</file>