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792" r:id="rId5"/>
  </p:sldMasterIdLst>
  <p:notesMasterIdLst>
    <p:notesMasterId r:id="rId14"/>
  </p:notesMasterIdLst>
  <p:handoutMasterIdLst>
    <p:handoutMasterId r:id="rId15"/>
  </p:handoutMasterIdLst>
  <p:sldIdLst>
    <p:sldId id="262" r:id="rId6"/>
    <p:sldId id="264" r:id="rId7"/>
    <p:sldId id="263" r:id="rId8"/>
    <p:sldId id="265" r:id="rId9"/>
    <p:sldId id="280" r:id="rId10"/>
    <p:sldId id="279" r:id="rId11"/>
    <p:sldId id="275" r:id="rId12"/>
    <p:sldId id="276" r:id="rId13"/>
  </p:sldIdLst>
  <p:sldSz cx="12192000" cy="6858000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struktion" id="{F16E3B5B-5AAF-CF4E-B0A3-ACCB35FDA5EE}">
          <p14:sldIdLst>
            <p14:sldId id="262"/>
            <p14:sldId id="264"/>
            <p14:sldId id="263"/>
            <p14:sldId id="265"/>
            <p14:sldId id="280"/>
            <p14:sldId id="279"/>
            <p14:sldId id="275"/>
            <p14:sldId id="27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vensson Elin" initials="SE" lastIdx="2" clrIdx="0">
    <p:extLst>
      <p:ext uri="{19B8F6BF-5375-455C-9EA6-DF929625EA0E}">
        <p15:presenceInfo xmlns:p15="http://schemas.microsoft.com/office/powerpoint/2012/main" userId="S-1-5-21-3671394094-795055765-3150375625-3618" providerId="AD"/>
      </p:ext>
    </p:extLst>
  </p:cmAuthor>
  <p:cmAuthor id="2" name="Ohlén Pia" initials="OP" lastIdx="8" clrIdx="1">
    <p:extLst>
      <p:ext uri="{19B8F6BF-5375-455C-9EA6-DF929625EA0E}">
        <p15:presenceInfo xmlns:p15="http://schemas.microsoft.com/office/powerpoint/2012/main" userId="S-1-5-21-3671394094-795055765-3150375625-1528" providerId="AD"/>
      </p:ext>
    </p:extLst>
  </p:cmAuthor>
  <p:cmAuthor id="3" name="Boija Maria" initials="BM" lastIdx="23" clrIdx="2">
    <p:extLst>
      <p:ext uri="{19B8F6BF-5375-455C-9EA6-DF929625EA0E}">
        <p15:presenceInfo xmlns:p15="http://schemas.microsoft.com/office/powerpoint/2012/main" userId="S-1-5-21-3671394094-795055765-3150375625-2496" providerId="AD"/>
      </p:ext>
    </p:extLst>
  </p:cmAuthor>
  <p:cmAuthor id="4" name="Holmberg Olle" initials="HO" lastIdx="1" clrIdx="3">
    <p:extLst>
      <p:ext uri="{19B8F6BF-5375-455C-9EA6-DF929625EA0E}">
        <p15:presenceInfo xmlns:p15="http://schemas.microsoft.com/office/powerpoint/2012/main" userId="S-1-5-21-3671394094-795055765-3150375625-1549" providerId="AD"/>
      </p:ext>
    </p:extLst>
  </p:cmAuthor>
  <p:cmAuthor id="5" name="Magnusson-Åström Anna-Karin" initials="MA" lastIdx="1" clrIdx="4">
    <p:extLst>
      <p:ext uri="{19B8F6BF-5375-455C-9EA6-DF929625EA0E}">
        <p15:presenceInfo xmlns:p15="http://schemas.microsoft.com/office/powerpoint/2012/main" userId="S-1-5-21-3671394094-795055765-3150375625-4202" providerId="AD"/>
      </p:ext>
    </p:extLst>
  </p:cmAuthor>
  <p:cmAuthor id="6" name="Edéus Katarina" initials="EK" lastIdx="1" clrIdx="5">
    <p:extLst>
      <p:ext uri="{19B8F6BF-5375-455C-9EA6-DF929625EA0E}">
        <p15:presenceInfo xmlns:p15="http://schemas.microsoft.com/office/powerpoint/2012/main" userId="S-1-5-21-3671394094-795055765-3150375625-72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78171"/>
    <a:srgbClr val="695F59"/>
    <a:srgbClr val="F0EFEE"/>
    <a:srgbClr val="5A6751"/>
    <a:srgbClr val="D58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just forma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Format med tema 1 - dekorfärg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just forma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629" autoAdjust="0"/>
    <p:restoredTop sz="55556" autoAdjust="0"/>
  </p:normalViewPr>
  <p:slideViewPr>
    <p:cSldViewPr snapToGrid="0">
      <p:cViewPr varScale="1">
        <p:scale>
          <a:sx n="36" d="100"/>
          <a:sy n="36" d="100"/>
        </p:scale>
        <p:origin x="1208" y="4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654" y="11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D76887-AF19-43F2-89A8-FF5D280BFD60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534ECED9-41B0-4C7B-9CCC-6F93E7CA6EA2}">
      <dgm:prSet phldrT="[Text]"/>
      <dgm:spPr/>
      <dgm:t>
        <a:bodyPr/>
        <a:lstStyle/>
        <a:p>
          <a:r>
            <a:rPr lang="sv-SE" dirty="0"/>
            <a:t>Övergripande</a:t>
          </a:r>
        </a:p>
      </dgm:t>
    </dgm:pt>
    <dgm:pt modelId="{DC74760F-39E0-4C9E-A4D2-5D8DAC6E887E}" type="parTrans" cxnId="{FED2EF2F-5452-4E46-8EEC-ACC38071D154}">
      <dgm:prSet/>
      <dgm:spPr/>
      <dgm:t>
        <a:bodyPr/>
        <a:lstStyle/>
        <a:p>
          <a:endParaRPr lang="sv-SE"/>
        </a:p>
      </dgm:t>
    </dgm:pt>
    <dgm:pt modelId="{72995EA7-E768-47FC-A043-DBF78F36F7EF}" type="sibTrans" cxnId="{FED2EF2F-5452-4E46-8EEC-ACC38071D154}">
      <dgm:prSet/>
      <dgm:spPr/>
      <dgm:t>
        <a:bodyPr/>
        <a:lstStyle/>
        <a:p>
          <a:endParaRPr lang="sv-SE"/>
        </a:p>
      </dgm:t>
    </dgm:pt>
    <dgm:pt modelId="{B79ED292-6F8C-4141-B183-F1C25C28277D}">
      <dgm:prSet phldrT="[Text]"/>
      <dgm:spPr/>
      <dgm:t>
        <a:bodyPr/>
        <a:lstStyle/>
        <a:p>
          <a:r>
            <a:rPr lang="sv-SE" dirty="0"/>
            <a:t>Anslutningar</a:t>
          </a:r>
        </a:p>
      </dgm:t>
    </dgm:pt>
    <dgm:pt modelId="{A766D8F2-D18C-4981-83CB-3FA285655634}" type="parTrans" cxnId="{287F79E1-A886-4B23-84A0-2EBC400BB095}">
      <dgm:prSet/>
      <dgm:spPr/>
      <dgm:t>
        <a:bodyPr/>
        <a:lstStyle/>
        <a:p>
          <a:endParaRPr lang="sv-SE"/>
        </a:p>
      </dgm:t>
    </dgm:pt>
    <dgm:pt modelId="{B85488C1-C12D-45E4-B249-249F9ACAD4D3}" type="sibTrans" cxnId="{287F79E1-A886-4B23-84A0-2EBC400BB095}">
      <dgm:prSet/>
      <dgm:spPr/>
      <dgm:t>
        <a:bodyPr/>
        <a:lstStyle/>
        <a:p>
          <a:endParaRPr lang="sv-SE"/>
        </a:p>
      </dgm:t>
    </dgm:pt>
    <dgm:pt modelId="{49B28880-BB04-4FFA-AB7B-BC8A93532C64}">
      <dgm:prSet phldrT="[Text]"/>
      <dgm:spPr/>
      <dgm:t>
        <a:bodyPr/>
        <a:lstStyle/>
        <a:p>
          <a:r>
            <a:rPr lang="sv-SE" dirty="0"/>
            <a:t>Incidenthantering och support</a:t>
          </a:r>
        </a:p>
      </dgm:t>
    </dgm:pt>
    <dgm:pt modelId="{FC44AA27-5C07-40BB-8B5D-E609FB2CC2B2}" type="parTrans" cxnId="{0BDDA0B2-D165-4B80-BAD2-004D57BD21D6}">
      <dgm:prSet/>
      <dgm:spPr/>
      <dgm:t>
        <a:bodyPr/>
        <a:lstStyle/>
        <a:p>
          <a:endParaRPr lang="sv-SE"/>
        </a:p>
      </dgm:t>
    </dgm:pt>
    <dgm:pt modelId="{FA940783-8E25-4DBE-9720-88380DCE43B7}" type="sibTrans" cxnId="{0BDDA0B2-D165-4B80-BAD2-004D57BD21D6}">
      <dgm:prSet/>
      <dgm:spPr/>
      <dgm:t>
        <a:bodyPr/>
        <a:lstStyle/>
        <a:p>
          <a:endParaRPr lang="sv-SE"/>
        </a:p>
      </dgm:t>
    </dgm:pt>
    <dgm:pt modelId="{776FD75D-7127-4292-8553-1C3EEE669528}">
      <dgm:prSet/>
      <dgm:spPr/>
      <dgm:t>
        <a:bodyPr/>
        <a:lstStyle/>
        <a:p>
          <a:r>
            <a:rPr lang="sv-SE" dirty="0"/>
            <a:t>Säkerhet</a:t>
          </a:r>
        </a:p>
      </dgm:t>
    </dgm:pt>
    <dgm:pt modelId="{3A723438-C974-44FE-961A-EC5FC25E3E75}" type="parTrans" cxnId="{F3C6414A-2E7A-461C-876B-490BFBEAF82D}">
      <dgm:prSet/>
      <dgm:spPr/>
      <dgm:t>
        <a:bodyPr/>
        <a:lstStyle/>
        <a:p>
          <a:endParaRPr lang="sv-SE"/>
        </a:p>
      </dgm:t>
    </dgm:pt>
    <dgm:pt modelId="{34BAF3FF-4064-4F1D-9A5B-DDD7061A958D}" type="sibTrans" cxnId="{F3C6414A-2E7A-461C-876B-490BFBEAF82D}">
      <dgm:prSet/>
      <dgm:spPr/>
      <dgm:t>
        <a:bodyPr/>
        <a:lstStyle/>
        <a:p>
          <a:endParaRPr lang="sv-SE"/>
        </a:p>
      </dgm:t>
    </dgm:pt>
    <dgm:pt modelId="{755B7E5D-4851-489F-8071-9460F339BD3F}">
      <dgm:prSet/>
      <dgm:spPr/>
      <dgm:t>
        <a:bodyPr/>
        <a:lstStyle/>
        <a:p>
          <a:r>
            <a:rPr lang="sv-SE" dirty="0"/>
            <a:t>Kommunikation och främjande</a:t>
          </a:r>
        </a:p>
      </dgm:t>
    </dgm:pt>
    <dgm:pt modelId="{5974AE32-DFF8-496E-8C36-93100C5C438A}" type="parTrans" cxnId="{EB0F48F5-8CF3-4128-ABFE-52CCF362C5A4}">
      <dgm:prSet/>
      <dgm:spPr/>
      <dgm:t>
        <a:bodyPr/>
        <a:lstStyle/>
        <a:p>
          <a:endParaRPr lang="sv-SE"/>
        </a:p>
      </dgm:t>
    </dgm:pt>
    <dgm:pt modelId="{1688EA25-EBAA-4116-99DF-AE42FD784AF7}" type="sibTrans" cxnId="{EB0F48F5-8CF3-4128-ABFE-52CCF362C5A4}">
      <dgm:prSet/>
      <dgm:spPr/>
      <dgm:t>
        <a:bodyPr/>
        <a:lstStyle/>
        <a:p>
          <a:endParaRPr lang="sv-SE"/>
        </a:p>
      </dgm:t>
    </dgm:pt>
    <dgm:pt modelId="{D3781214-F936-4E7E-957E-ACEB72B4F026}">
      <dgm:prSet/>
      <dgm:spPr/>
      <dgm:t>
        <a:bodyPr/>
        <a:lstStyle/>
        <a:p>
          <a:r>
            <a:rPr lang="sv-SE" dirty="0"/>
            <a:t>Informationssäkerhet</a:t>
          </a:r>
        </a:p>
      </dgm:t>
    </dgm:pt>
    <dgm:pt modelId="{B2C5B9BA-65AB-48F8-ADD0-ECAFF702346E}" type="parTrans" cxnId="{EBD62655-7AF2-4ED8-805B-79B0E22710A8}">
      <dgm:prSet/>
      <dgm:spPr/>
      <dgm:t>
        <a:bodyPr/>
        <a:lstStyle/>
        <a:p>
          <a:endParaRPr lang="sv-SE"/>
        </a:p>
      </dgm:t>
    </dgm:pt>
    <dgm:pt modelId="{70FF08C0-2E18-4574-B584-C9714A99FCDC}" type="sibTrans" cxnId="{EBD62655-7AF2-4ED8-805B-79B0E22710A8}">
      <dgm:prSet/>
      <dgm:spPr/>
      <dgm:t>
        <a:bodyPr/>
        <a:lstStyle/>
        <a:p>
          <a:endParaRPr lang="sv-SE"/>
        </a:p>
      </dgm:t>
    </dgm:pt>
    <dgm:pt modelId="{EC554731-281B-4DE7-89CF-8D2318EE8476}">
      <dgm:prSet/>
      <dgm:spPr/>
      <dgm:t>
        <a:bodyPr/>
        <a:lstStyle/>
        <a:p>
          <a:r>
            <a:rPr lang="sv-SE" dirty="0"/>
            <a:t>Säkerhetsskydd</a:t>
          </a:r>
        </a:p>
      </dgm:t>
    </dgm:pt>
    <dgm:pt modelId="{15A5A847-38DB-4936-8C13-7D44B890D4D3}" type="parTrans" cxnId="{8F53FD0F-2E9E-49BB-BC7C-0DC705C9CE5C}">
      <dgm:prSet/>
      <dgm:spPr/>
      <dgm:t>
        <a:bodyPr/>
        <a:lstStyle/>
        <a:p>
          <a:endParaRPr lang="sv-SE"/>
        </a:p>
      </dgm:t>
    </dgm:pt>
    <dgm:pt modelId="{ECCC0977-AC71-4285-BF5D-0B1A50B814E3}" type="sibTrans" cxnId="{8F53FD0F-2E9E-49BB-BC7C-0DC705C9CE5C}">
      <dgm:prSet/>
      <dgm:spPr/>
      <dgm:t>
        <a:bodyPr/>
        <a:lstStyle/>
        <a:p>
          <a:endParaRPr lang="sv-SE"/>
        </a:p>
      </dgm:t>
    </dgm:pt>
    <dgm:pt modelId="{99BEB563-1041-458A-B4D1-1DD34F25C07D}">
      <dgm:prSet/>
      <dgm:spPr/>
      <dgm:t>
        <a:bodyPr/>
        <a:lstStyle/>
        <a:p>
          <a:r>
            <a:rPr lang="sv-SE" dirty="0"/>
            <a:t>Definiera vad främjande aktiviteter  ska innebära</a:t>
          </a:r>
        </a:p>
      </dgm:t>
    </dgm:pt>
    <dgm:pt modelId="{7B062852-BDE5-47E7-8AE0-6FDCB79D55D7}" type="parTrans" cxnId="{661F1FF7-E5CF-4D21-9282-6F981C86FA42}">
      <dgm:prSet/>
      <dgm:spPr/>
      <dgm:t>
        <a:bodyPr/>
        <a:lstStyle/>
        <a:p>
          <a:endParaRPr lang="sv-SE"/>
        </a:p>
      </dgm:t>
    </dgm:pt>
    <dgm:pt modelId="{0664F245-0975-4F7A-80D9-40C40CA91D69}" type="sibTrans" cxnId="{661F1FF7-E5CF-4D21-9282-6F981C86FA42}">
      <dgm:prSet/>
      <dgm:spPr/>
      <dgm:t>
        <a:bodyPr/>
        <a:lstStyle/>
        <a:p>
          <a:endParaRPr lang="sv-SE"/>
        </a:p>
      </dgm:t>
    </dgm:pt>
    <dgm:pt modelId="{1164DED8-9769-449C-8A40-843CEC4B4938}">
      <dgm:prSet/>
      <dgm:spPr/>
      <dgm:t>
        <a:bodyPr/>
        <a:lstStyle/>
        <a:p>
          <a:r>
            <a:rPr lang="sv-SE" dirty="0"/>
            <a:t>Tydlighet: Vad, varför, hur, när</a:t>
          </a:r>
        </a:p>
      </dgm:t>
    </dgm:pt>
    <dgm:pt modelId="{40D83D4C-D864-44EB-BBFD-E558B6ED8091}" type="parTrans" cxnId="{200D6D49-5840-4CDE-8793-C9C7586D7435}">
      <dgm:prSet/>
      <dgm:spPr/>
      <dgm:t>
        <a:bodyPr/>
        <a:lstStyle/>
        <a:p>
          <a:endParaRPr lang="sv-SE"/>
        </a:p>
      </dgm:t>
    </dgm:pt>
    <dgm:pt modelId="{18FDA239-2E3E-4632-8F19-2C28A36E1EB6}" type="sibTrans" cxnId="{200D6D49-5840-4CDE-8793-C9C7586D7435}">
      <dgm:prSet/>
      <dgm:spPr/>
      <dgm:t>
        <a:bodyPr/>
        <a:lstStyle/>
        <a:p>
          <a:endParaRPr lang="sv-SE"/>
        </a:p>
      </dgm:t>
    </dgm:pt>
    <dgm:pt modelId="{F704DF86-BCD8-4348-92BD-68AE8730D177}">
      <dgm:prSet/>
      <dgm:spPr/>
      <dgm:t>
        <a:bodyPr/>
        <a:lstStyle/>
        <a:p>
          <a:r>
            <a:rPr lang="sv-SE" dirty="0"/>
            <a:t>Definiera ambitionsmål</a:t>
          </a:r>
        </a:p>
      </dgm:t>
    </dgm:pt>
    <dgm:pt modelId="{852B8C81-E6FB-451D-B1AE-F426EEBCF32D}" type="parTrans" cxnId="{E3F70733-1369-4AD2-BECF-0FEE381F97EE}">
      <dgm:prSet/>
      <dgm:spPr/>
      <dgm:t>
        <a:bodyPr/>
        <a:lstStyle/>
        <a:p>
          <a:endParaRPr lang="sv-SE"/>
        </a:p>
      </dgm:t>
    </dgm:pt>
    <dgm:pt modelId="{ED6C2C76-EFCC-4799-995B-9F87EB4C9676}" type="sibTrans" cxnId="{E3F70733-1369-4AD2-BECF-0FEE381F97EE}">
      <dgm:prSet/>
      <dgm:spPr/>
      <dgm:t>
        <a:bodyPr/>
        <a:lstStyle/>
        <a:p>
          <a:endParaRPr lang="sv-SE"/>
        </a:p>
      </dgm:t>
    </dgm:pt>
    <dgm:pt modelId="{024EB24C-058A-4DF2-B7F4-3298A2448F92}">
      <dgm:prSet/>
      <dgm:spPr/>
      <dgm:t>
        <a:bodyPr/>
        <a:lstStyle/>
        <a:p>
          <a:r>
            <a:rPr lang="sv-SE" dirty="0"/>
            <a:t>Målgruppsanpassad information</a:t>
          </a:r>
        </a:p>
      </dgm:t>
    </dgm:pt>
    <dgm:pt modelId="{2E362AA3-0C83-484C-B97E-620D154C29C8}" type="parTrans" cxnId="{B686B98D-9984-4AC4-90C7-98A5DC807F16}">
      <dgm:prSet/>
      <dgm:spPr/>
      <dgm:t>
        <a:bodyPr/>
        <a:lstStyle/>
        <a:p>
          <a:endParaRPr lang="sv-SE"/>
        </a:p>
      </dgm:t>
    </dgm:pt>
    <dgm:pt modelId="{49C59061-FE88-4432-99A6-41A1733B6B97}" type="sibTrans" cxnId="{B686B98D-9984-4AC4-90C7-98A5DC807F16}">
      <dgm:prSet/>
      <dgm:spPr/>
      <dgm:t>
        <a:bodyPr/>
        <a:lstStyle/>
        <a:p>
          <a:endParaRPr lang="sv-SE"/>
        </a:p>
      </dgm:t>
    </dgm:pt>
    <dgm:pt modelId="{471C305D-4B88-4987-8065-A1B3274BB004}">
      <dgm:prSet/>
      <dgm:spPr/>
      <dgm:t>
        <a:bodyPr/>
        <a:lstStyle/>
        <a:p>
          <a:r>
            <a:rPr lang="sv-SE" dirty="0" err="1"/>
            <a:t>Resiliens</a:t>
          </a:r>
          <a:r>
            <a:rPr lang="sv-SE" dirty="0"/>
            <a:t>/robusthet</a:t>
          </a:r>
        </a:p>
      </dgm:t>
    </dgm:pt>
    <dgm:pt modelId="{C1CBDCBF-2A55-47D0-A377-032D0A7D9037}" type="parTrans" cxnId="{062C6FA1-9FCD-4770-A4C9-6A427E6A6E5A}">
      <dgm:prSet/>
      <dgm:spPr/>
      <dgm:t>
        <a:bodyPr/>
        <a:lstStyle/>
        <a:p>
          <a:endParaRPr lang="sv-SE"/>
        </a:p>
      </dgm:t>
    </dgm:pt>
    <dgm:pt modelId="{11FA6C19-CE8F-4F79-B3BC-4639BC42CC93}" type="sibTrans" cxnId="{062C6FA1-9FCD-4770-A4C9-6A427E6A6E5A}">
      <dgm:prSet/>
      <dgm:spPr/>
      <dgm:t>
        <a:bodyPr/>
        <a:lstStyle/>
        <a:p>
          <a:endParaRPr lang="sv-SE"/>
        </a:p>
      </dgm:t>
    </dgm:pt>
    <dgm:pt modelId="{37C765A5-FE58-4E45-AF0D-DA29D2345A28}">
      <dgm:prSet phldrT="[Text]"/>
      <dgm:spPr/>
      <dgm:t>
        <a:bodyPr/>
        <a:lstStyle/>
        <a:p>
          <a:r>
            <a:rPr lang="sv-SE" dirty="0"/>
            <a:t>Rutiner för incidenthantering och rapportering</a:t>
          </a:r>
        </a:p>
      </dgm:t>
    </dgm:pt>
    <dgm:pt modelId="{A4E9B611-6CBE-48AE-844B-B4FB7526A0AA}" type="sibTrans" cxnId="{E428589F-0641-4B8F-BBF2-5333D07A1FFF}">
      <dgm:prSet/>
      <dgm:spPr/>
      <dgm:t>
        <a:bodyPr/>
        <a:lstStyle/>
        <a:p>
          <a:endParaRPr lang="sv-SE"/>
        </a:p>
      </dgm:t>
    </dgm:pt>
    <dgm:pt modelId="{D7E3EB0B-4FFD-4D34-AE2A-E3AF80B3459B}" type="parTrans" cxnId="{E428589F-0641-4B8F-BBF2-5333D07A1FFF}">
      <dgm:prSet/>
      <dgm:spPr/>
      <dgm:t>
        <a:bodyPr/>
        <a:lstStyle/>
        <a:p>
          <a:endParaRPr lang="sv-SE"/>
        </a:p>
      </dgm:t>
    </dgm:pt>
    <dgm:pt modelId="{36B929D9-C0C9-41D9-AEBD-585CE3B72F5A}">
      <dgm:prSet phldrT="[Text]"/>
      <dgm:spPr/>
      <dgm:t>
        <a:bodyPr/>
        <a:lstStyle/>
        <a:p>
          <a:r>
            <a:rPr lang="sv-SE" dirty="0"/>
            <a:t>Stöd till Part vid frågor</a:t>
          </a:r>
        </a:p>
      </dgm:t>
    </dgm:pt>
    <dgm:pt modelId="{9BC6C773-5B7A-45D6-83CD-FAF07DE47467}" type="sibTrans" cxnId="{599924D7-6442-496E-B591-B4A45883C391}">
      <dgm:prSet/>
      <dgm:spPr/>
      <dgm:t>
        <a:bodyPr/>
        <a:lstStyle/>
        <a:p>
          <a:endParaRPr lang="sv-SE"/>
        </a:p>
      </dgm:t>
    </dgm:pt>
    <dgm:pt modelId="{277E8599-2220-42F1-9D38-FEAAB1299A2A}" type="parTrans" cxnId="{599924D7-6442-496E-B591-B4A45883C391}">
      <dgm:prSet/>
      <dgm:spPr/>
      <dgm:t>
        <a:bodyPr/>
        <a:lstStyle/>
        <a:p>
          <a:endParaRPr lang="sv-SE"/>
        </a:p>
      </dgm:t>
    </dgm:pt>
    <dgm:pt modelId="{06387CC9-F9DE-400F-8C0A-8FE3D79ACFA6}">
      <dgm:prSet phldrT="[Text]"/>
      <dgm:spPr/>
      <dgm:t>
        <a:bodyPr/>
        <a:lstStyle/>
        <a:p>
          <a:r>
            <a:rPr lang="sv-SE" dirty="0"/>
            <a:t>Anslutningsprocess</a:t>
          </a:r>
        </a:p>
      </dgm:t>
    </dgm:pt>
    <dgm:pt modelId="{F9DF25A8-2AA4-4CEC-966A-66DBC2B5EF91}" type="sibTrans" cxnId="{4055486D-8CEB-4F70-802F-C99C6377BBAA}">
      <dgm:prSet/>
      <dgm:spPr/>
      <dgm:t>
        <a:bodyPr/>
        <a:lstStyle/>
        <a:p>
          <a:endParaRPr lang="sv-SE"/>
        </a:p>
      </dgm:t>
    </dgm:pt>
    <dgm:pt modelId="{E0065E43-DD84-4C4B-A284-1F31654D98AC}" type="parTrans" cxnId="{4055486D-8CEB-4F70-802F-C99C6377BBAA}">
      <dgm:prSet/>
      <dgm:spPr/>
      <dgm:t>
        <a:bodyPr/>
        <a:lstStyle/>
        <a:p>
          <a:endParaRPr lang="sv-SE"/>
        </a:p>
      </dgm:t>
    </dgm:pt>
    <dgm:pt modelId="{A3A88897-36F9-49A9-8FBC-255E60785E27}">
      <dgm:prSet phldrT="[Text]"/>
      <dgm:spPr/>
      <dgm:t>
        <a:bodyPr/>
        <a:lstStyle/>
        <a:p>
          <a:r>
            <a:rPr lang="sv-SE" dirty="0"/>
            <a:t>Krav</a:t>
          </a:r>
        </a:p>
      </dgm:t>
    </dgm:pt>
    <dgm:pt modelId="{A169A7F2-348B-446B-959B-E0C5151E8266}" type="sibTrans" cxnId="{39FC0ED9-A348-474A-9BB6-F61B41C3DC5F}">
      <dgm:prSet/>
      <dgm:spPr/>
      <dgm:t>
        <a:bodyPr/>
        <a:lstStyle/>
        <a:p>
          <a:endParaRPr lang="sv-SE"/>
        </a:p>
      </dgm:t>
    </dgm:pt>
    <dgm:pt modelId="{83C3553A-856C-4E87-A06E-18235F659801}" type="parTrans" cxnId="{39FC0ED9-A348-474A-9BB6-F61B41C3DC5F}">
      <dgm:prSet/>
      <dgm:spPr/>
      <dgm:t>
        <a:bodyPr/>
        <a:lstStyle/>
        <a:p>
          <a:endParaRPr lang="sv-SE"/>
        </a:p>
      </dgm:t>
    </dgm:pt>
    <dgm:pt modelId="{AD9F078B-512A-4370-9899-E6ED2CE62BC1}">
      <dgm:prSet phldrT="[Text]"/>
      <dgm:spPr/>
      <dgm:t>
        <a:bodyPr/>
        <a:lstStyle/>
        <a:p>
          <a:r>
            <a:rPr lang="sv-SE" dirty="0"/>
            <a:t>Rutiner för granskning</a:t>
          </a:r>
        </a:p>
      </dgm:t>
    </dgm:pt>
    <dgm:pt modelId="{89C233EF-E3AE-4503-B3CB-96DDBB1D4AD1}" type="sibTrans" cxnId="{8FAFD87C-1BB6-44B7-B6F4-689B15D5FF26}">
      <dgm:prSet/>
      <dgm:spPr/>
      <dgm:t>
        <a:bodyPr/>
        <a:lstStyle/>
        <a:p>
          <a:endParaRPr lang="sv-SE"/>
        </a:p>
      </dgm:t>
    </dgm:pt>
    <dgm:pt modelId="{3606184E-96D9-41EB-8588-ABD28DDAD623}" type="parTrans" cxnId="{8FAFD87C-1BB6-44B7-B6F4-689B15D5FF26}">
      <dgm:prSet/>
      <dgm:spPr/>
      <dgm:t>
        <a:bodyPr/>
        <a:lstStyle/>
        <a:p>
          <a:endParaRPr lang="sv-SE"/>
        </a:p>
      </dgm:t>
    </dgm:pt>
    <dgm:pt modelId="{EE92D064-F189-420F-BC95-4638A08BEB3C}">
      <dgm:prSet phldrT="[Text]"/>
      <dgm:spPr/>
      <dgm:t>
        <a:bodyPr/>
        <a:lstStyle/>
        <a:p>
          <a:r>
            <a:rPr lang="sv-SE" dirty="0"/>
            <a:t>Godkännande</a:t>
          </a:r>
        </a:p>
      </dgm:t>
    </dgm:pt>
    <dgm:pt modelId="{E1468ED8-6B3B-4D41-B70B-E30283ECC5C4}" type="sibTrans" cxnId="{57B55916-526F-4C99-85E8-1122379FCAC3}">
      <dgm:prSet/>
      <dgm:spPr/>
      <dgm:t>
        <a:bodyPr/>
        <a:lstStyle/>
        <a:p>
          <a:endParaRPr lang="sv-SE"/>
        </a:p>
      </dgm:t>
    </dgm:pt>
    <dgm:pt modelId="{A2CDD4D5-9280-4D28-98E8-593F10F41614}" type="parTrans" cxnId="{57B55916-526F-4C99-85E8-1122379FCAC3}">
      <dgm:prSet/>
      <dgm:spPr/>
      <dgm:t>
        <a:bodyPr/>
        <a:lstStyle/>
        <a:p>
          <a:endParaRPr lang="sv-SE"/>
        </a:p>
      </dgm:t>
    </dgm:pt>
    <dgm:pt modelId="{BEDC0833-8080-4631-B5A1-3A8732A867AE}">
      <dgm:prSet phldrT="[Text]"/>
      <dgm:spPr/>
      <dgm:t>
        <a:bodyPr/>
        <a:lstStyle/>
        <a:p>
          <a:r>
            <a:rPr lang="sv-SE" dirty="0"/>
            <a:t>Avtal</a:t>
          </a:r>
        </a:p>
      </dgm:t>
    </dgm:pt>
    <dgm:pt modelId="{7014EE17-1C7E-4E13-9263-FAA7DF1A5C71}" type="sibTrans" cxnId="{D8B74090-1E55-4481-A3FC-5AE422D2AC04}">
      <dgm:prSet/>
      <dgm:spPr/>
      <dgm:t>
        <a:bodyPr/>
        <a:lstStyle/>
        <a:p>
          <a:endParaRPr lang="sv-SE"/>
        </a:p>
      </dgm:t>
    </dgm:pt>
    <dgm:pt modelId="{D027C0BC-7B9B-4B40-80F8-1AF3EFFBDED0}" type="parTrans" cxnId="{D8B74090-1E55-4481-A3FC-5AE422D2AC04}">
      <dgm:prSet/>
      <dgm:spPr/>
      <dgm:t>
        <a:bodyPr/>
        <a:lstStyle/>
        <a:p>
          <a:endParaRPr lang="sv-SE"/>
        </a:p>
      </dgm:t>
    </dgm:pt>
    <dgm:pt modelId="{02A30D90-603D-4A11-BDDE-74A67D5CF45E}">
      <dgm:prSet phldrT="[Text]"/>
      <dgm:spPr/>
      <dgm:t>
        <a:bodyPr/>
        <a:lstStyle/>
        <a:p>
          <a:r>
            <a:rPr lang="sv-SE" dirty="0"/>
            <a:t>Kataloghantering</a:t>
          </a:r>
        </a:p>
      </dgm:t>
    </dgm:pt>
    <dgm:pt modelId="{0502B222-BE00-464C-BA28-5716AAD13620}" type="sibTrans" cxnId="{94E6E0D4-706A-4DC6-BE60-147BB33248E6}">
      <dgm:prSet/>
      <dgm:spPr/>
      <dgm:t>
        <a:bodyPr/>
        <a:lstStyle/>
        <a:p>
          <a:endParaRPr lang="sv-SE"/>
        </a:p>
      </dgm:t>
    </dgm:pt>
    <dgm:pt modelId="{BE16A61C-7565-4872-AFA5-865078B52C8C}" type="parTrans" cxnId="{94E6E0D4-706A-4DC6-BE60-147BB33248E6}">
      <dgm:prSet/>
      <dgm:spPr/>
      <dgm:t>
        <a:bodyPr/>
        <a:lstStyle/>
        <a:p>
          <a:endParaRPr lang="sv-SE"/>
        </a:p>
      </dgm:t>
    </dgm:pt>
    <dgm:pt modelId="{0CC8FE97-BDF7-466D-A2C4-0DD7AE895B8F}">
      <dgm:prSet phldrT="[Text]"/>
      <dgm:spPr/>
      <dgm:t>
        <a:bodyPr/>
        <a:lstStyle/>
        <a:p>
          <a:r>
            <a:rPr lang="sv-SE" dirty="0"/>
            <a:t>Uppföljning</a:t>
          </a:r>
        </a:p>
      </dgm:t>
    </dgm:pt>
    <dgm:pt modelId="{384EF75C-DA38-4AAC-ACE1-C369D22D395F}" type="sibTrans" cxnId="{6B2A9673-546F-43E7-98F0-D8CF68DC290B}">
      <dgm:prSet/>
      <dgm:spPr/>
      <dgm:t>
        <a:bodyPr/>
        <a:lstStyle/>
        <a:p>
          <a:endParaRPr lang="sv-SE"/>
        </a:p>
      </dgm:t>
    </dgm:pt>
    <dgm:pt modelId="{7328B3C9-7960-4881-A36E-DD7DEA7B8713}" type="parTrans" cxnId="{6B2A9673-546F-43E7-98F0-D8CF68DC290B}">
      <dgm:prSet/>
      <dgm:spPr/>
      <dgm:t>
        <a:bodyPr/>
        <a:lstStyle/>
        <a:p>
          <a:endParaRPr lang="sv-SE"/>
        </a:p>
      </dgm:t>
    </dgm:pt>
    <dgm:pt modelId="{2F75DAA7-BE42-4129-86BF-CDB44457DDE0}">
      <dgm:prSet phldrT="[Text]"/>
      <dgm:spPr/>
      <dgm:t>
        <a:bodyPr/>
        <a:lstStyle/>
        <a:p>
          <a:r>
            <a:rPr lang="sv-SE" dirty="0"/>
            <a:t>Statistik </a:t>
          </a:r>
        </a:p>
      </dgm:t>
    </dgm:pt>
    <dgm:pt modelId="{BD4BF8EB-C6B9-403A-87BE-F296AD56AFA1}" type="sibTrans" cxnId="{44D7A9BC-CD5E-41BB-B927-196F1329A845}">
      <dgm:prSet/>
      <dgm:spPr/>
      <dgm:t>
        <a:bodyPr/>
        <a:lstStyle/>
        <a:p>
          <a:endParaRPr lang="sv-SE"/>
        </a:p>
      </dgm:t>
    </dgm:pt>
    <dgm:pt modelId="{6D6E7126-22DB-44E9-9308-38D5E7EA71E0}" type="parTrans" cxnId="{44D7A9BC-CD5E-41BB-B927-196F1329A845}">
      <dgm:prSet/>
      <dgm:spPr/>
      <dgm:t>
        <a:bodyPr/>
        <a:lstStyle/>
        <a:p>
          <a:endParaRPr lang="sv-SE"/>
        </a:p>
      </dgm:t>
    </dgm:pt>
    <dgm:pt modelId="{F628FFC4-BC9D-4BA4-B28E-148089FE45FE}">
      <dgm:prSet phldrT="[Text]"/>
      <dgm:spPr/>
      <dgm:t>
        <a:bodyPr/>
        <a:lstStyle/>
        <a:p>
          <a:r>
            <a:rPr lang="sv-SE" dirty="0"/>
            <a:t>Uppsägning</a:t>
          </a:r>
        </a:p>
      </dgm:t>
    </dgm:pt>
    <dgm:pt modelId="{93C211D4-168F-4B50-B77F-5698F53EF605}" type="sibTrans" cxnId="{96F68248-6134-4C6A-B563-1CC9D2D15A7A}">
      <dgm:prSet/>
      <dgm:spPr/>
      <dgm:t>
        <a:bodyPr/>
        <a:lstStyle/>
        <a:p>
          <a:endParaRPr lang="sv-SE"/>
        </a:p>
      </dgm:t>
    </dgm:pt>
    <dgm:pt modelId="{F1F99E25-3E18-4AC0-B82B-401094D388BF}" type="parTrans" cxnId="{96F68248-6134-4C6A-B563-1CC9D2D15A7A}">
      <dgm:prSet/>
      <dgm:spPr/>
      <dgm:t>
        <a:bodyPr/>
        <a:lstStyle/>
        <a:p>
          <a:endParaRPr lang="sv-SE"/>
        </a:p>
      </dgm:t>
    </dgm:pt>
    <dgm:pt modelId="{D119DE90-0946-437B-A282-5B8D4A66717C}">
      <dgm:prSet phldrT="[Text]"/>
      <dgm:spPr/>
      <dgm:t>
        <a:bodyPr/>
        <a:lstStyle/>
        <a:p>
          <a:r>
            <a:rPr lang="sv-SE" dirty="0"/>
            <a:t>Styrning</a:t>
          </a:r>
        </a:p>
      </dgm:t>
    </dgm:pt>
    <dgm:pt modelId="{03F91E30-6935-4491-96C3-56F355978FB3}" type="sibTrans" cxnId="{10BBC04E-1541-4FAD-9659-6277EF9B4818}">
      <dgm:prSet/>
      <dgm:spPr/>
      <dgm:t>
        <a:bodyPr/>
        <a:lstStyle/>
        <a:p>
          <a:endParaRPr lang="sv-SE"/>
        </a:p>
      </dgm:t>
    </dgm:pt>
    <dgm:pt modelId="{A295FDC1-8582-438A-BD4B-DCDF212CD919}" type="parTrans" cxnId="{10BBC04E-1541-4FAD-9659-6277EF9B4818}">
      <dgm:prSet/>
      <dgm:spPr/>
      <dgm:t>
        <a:bodyPr/>
        <a:lstStyle/>
        <a:p>
          <a:endParaRPr lang="sv-SE"/>
        </a:p>
      </dgm:t>
    </dgm:pt>
    <dgm:pt modelId="{11499CB8-98A3-49F0-A770-1249D1D93587}">
      <dgm:prSet phldrT="[Text]"/>
      <dgm:spPr/>
      <dgm:t>
        <a:bodyPr/>
        <a:lstStyle/>
        <a:p>
          <a:r>
            <a:rPr lang="sv-SE" dirty="0"/>
            <a:t>Roller och ansvar i infrastrukturen</a:t>
          </a:r>
        </a:p>
      </dgm:t>
    </dgm:pt>
    <dgm:pt modelId="{DB725FA3-A1C1-4037-BABF-296D8DE7066D}" type="sibTrans" cxnId="{4030C5A2-3FD6-459E-A0A6-AF2B7115727B}">
      <dgm:prSet/>
      <dgm:spPr/>
      <dgm:t>
        <a:bodyPr/>
        <a:lstStyle/>
        <a:p>
          <a:endParaRPr lang="sv-SE"/>
        </a:p>
      </dgm:t>
    </dgm:pt>
    <dgm:pt modelId="{B2D1AE5F-E0D5-4E64-83D4-7557B55E3693}" type="parTrans" cxnId="{4030C5A2-3FD6-459E-A0A6-AF2B7115727B}">
      <dgm:prSet/>
      <dgm:spPr/>
      <dgm:t>
        <a:bodyPr/>
        <a:lstStyle/>
        <a:p>
          <a:endParaRPr lang="sv-SE"/>
        </a:p>
      </dgm:t>
    </dgm:pt>
    <dgm:pt modelId="{D623ACFF-E777-481F-8D33-A23023FF9E13}">
      <dgm:prSet phldrT="[Text]"/>
      <dgm:spPr/>
      <dgm:t>
        <a:bodyPr/>
        <a:lstStyle/>
        <a:p>
          <a:r>
            <a:rPr lang="sv-SE" dirty="0"/>
            <a:t>Samverkansstrukturer</a:t>
          </a:r>
        </a:p>
      </dgm:t>
    </dgm:pt>
    <dgm:pt modelId="{9E8868A5-F0C9-48EA-8DE0-59BE7DA82C90}" type="sibTrans" cxnId="{B0ED6BF3-B180-4FC7-B210-F6B4DBBD4C4D}">
      <dgm:prSet/>
      <dgm:spPr/>
      <dgm:t>
        <a:bodyPr/>
        <a:lstStyle/>
        <a:p>
          <a:endParaRPr lang="sv-SE"/>
        </a:p>
      </dgm:t>
    </dgm:pt>
    <dgm:pt modelId="{9F109B6B-5C14-44AD-B985-6A3C0FC83EF9}" type="parTrans" cxnId="{B0ED6BF3-B180-4FC7-B210-F6B4DBBD4C4D}">
      <dgm:prSet/>
      <dgm:spPr/>
      <dgm:t>
        <a:bodyPr/>
        <a:lstStyle/>
        <a:p>
          <a:endParaRPr lang="sv-SE"/>
        </a:p>
      </dgm:t>
    </dgm:pt>
    <dgm:pt modelId="{B16A48E5-DD77-414B-9E65-68B9D047220F}">
      <dgm:prSet phldrT="[Text]"/>
      <dgm:spPr/>
      <dgm:t>
        <a:bodyPr/>
        <a:lstStyle/>
        <a:p>
          <a:r>
            <a:rPr lang="sv-SE" dirty="0"/>
            <a:t>Livscykelhantering</a:t>
          </a:r>
        </a:p>
      </dgm:t>
    </dgm:pt>
    <dgm:pt modelId="{4B5F048D-CCFD-4701-8B2E-79C1BF940818}" type="sibTrans" cxnId="{AEA2E687-4199-4099-A617-4D330124D62C}">
      <dgm:prSet/>
      <dgm:spPr/>
      <dgm:t>
        <a:bodyPr/>
        <a:lstStyle/>
        <a:p>
          <a:endParaRPr lang="sv-SE"/>
        </a:p>
      </dgm:t>
    </dgm:pt>
    <dgm:pt modelId="{92D8AD57-7C28-4DAE-9665-7CC29224BD40}" type="parTrans" cxnId="{AEA2E687-4199-4099-A617-4D330124D62C}">
      <dgm:prSet/>
      <dgm:spPr/>
      <dgm:t>
        <a:bodyPr/>
        <a:lstStyle/>
        <a:p>
          <a:endParaRPr lang="sv-SE"/>
        </a:p>
      </dgm:t>
    </dgm:pt>
    <dgm:pt modelId="{24B698FD-1CB2-4DE9-84A7-6EABE875DD6C}">
      <dgm:prSet phldrT="[Text]"/>
      <dgm:spPr/>
      <dgm:t>
        <a:bodyPr/>
        <a:lstStyle/>
        <a:p>
          <a:r>
            <a:rPr lang="sv-SE" dirty="0"/>
            <a:t>Finansiering </a:t>
          </a:r>
        </a:p>
      </dgm:t>
    </dgm:pt>
    <dgm:pt modelId="{4B3F54BB-2B73-488F-9768-1DBCA6AE103E}" type="sibTrans" cxnId="{C80620FB-D661-4F50-BD7D-4CFAE96FC135}">
      <dgm:prSet/>
      <dgm:spPr/>
      <dgm:t>
        <a:bodyPr/>
        <a:lstStyle/>
        <a:p>
          <a:endParaRPr lang="sv-SE"/>
        </a:p>
      </dgm:t>
    </dgm:pt>
    <dgm:pt modelId="{38BF0A62-0FD4-447A-9B07-B0BE6299F000}" type="parTrans" cxnId="{C80620FB-D661-4F50-BD7D-4CFAE96FC135}">
      <dgm:prSet/>
      <dgm:spPr/>
      <dgm:t>
        <a:bodyPr/>
        <a:lstStyle/>
        <a:p>
          <a:endParaRPr lang="sv-SE"/>
        </a:p>
      </dgm:t>
    </dgm:pt>
    <dgm:pt modelId="{2FFE1221-14A5-4326-A175-D498EEF5DAAA}">
      <dgm:prSet phldrT="[Text]"/>
      <dgm:spPr/>
      <dgm:t>
        <a:bodyPr/>
        <a:lstStyle/>
        <a:p>
          <a:r>
            <a:rPr lang="sv-SE" dirty="0"/>
            <a:t>Juridik</a:t>
          </a:r>
        </a:p>
      </dgm:t>
    </dgm:pt>
    <dgm:pt modelId="{5E758B7C-2A9C-4571-83A0-77880680CC02}" type="sibTrans" cxnId="{7DA7DA2B-503B-4AB8-95D5-5CA5413C2080}">
      <dgm:prSet/>
      <dgm:spPr/>
      <dgm:t>
        <a:bodyPr/>
        <a:lstStyle/>
        <a:p>
          <a:endParaRPr lang="sv-SE"/>
        </a:p>
      </dgm:t>
    </dgm:pt>
    <dgm:pt modelId="{612EA509-83F3-42D9-B453-32DA40EB72B1}" type="parTrans" cxnId="{7DA7DA2B-503B-4AB8-95D5-5CA5413C2080}">
      <dgm:prSet/>
      <dgm:spPr/>
      <dgm:t>
        <a:bodyPr/>
        <a:lstStyle/>
        <a:p>
          <a:endParaRPr lang="sv-SE"/>
        </a:p>
      </dgm:t>
    </dgm:pt>
    <dgm:pt modelId="{346F0155-73D5-401E-856F-6D5D9C0ACA5B}">
      <dgm:prSet phldrT="[Text]"/>
      <dgm:spPr/>
      <dgm:t>
        <a:bodyPr/>
        <a:lstStyle/>
        <a:p>
          <a:r>
            <a:rPr lang="sv-SE" strike="sngStrike" dirty="0"/>
            <a:t>Uppföljning</a:t>
          </a:r>
          <a:r>
            <a:rPr lang="sv-SE" dirty="0"/>
            <a:t> </a:t>
          </a:r>
        </a:p>
      </dgm:t>
    </dgm:pt>
    <dgm:pt modelId="{DB27202C-3AEC-4A89-BDF7-C6EAFD2D753C}" type="sibTrans" cxnId="{028E84F7-1A84-4263-8DCC-A741C99AC0AF}">
      <dgm:prSet/>
      <dgm:spPr/>
      <dgm:t>
        <a:bodyPr/>
        <a:lstStyle/>
        <a:p>
          <a:endParaRPr lang="sv-SE"/>
        </a:p>
      </dgm:t>
    </dgm:pt>
    <dgm:pt modelId="{F9189DD1-B028-421C-8BDF-7D283B4330B1}" type="parTrans" cxnId="{028E84F7-1A84-4263-8DCC-A741C99AC0AF}">
      <dgm:prSet/>
      <dgm:spPr/>
      <dgm:t>
        <a:bodyPr/>
        <a:lstStyle/>
        <a:p>
          <a:endParaRPr lang="sv-SE"/>
        </a:p>
      </dgm:t>
    </dgm:pt>
    <dgm:pt modelId="{5DACABA6-507E-4661-9B5B-F01752E6FCBE}">
      <dgm:prSet phldrT="[Text]"/>
      <dgm:spPr/>
      <dgm:t>
        <a:bodyPr/>
        <a:lstStyle/>
        <a:p>
          <a:r>
            <a:rPr lang="sv-SE" dirty="0"/>
            <a:t>Arkiv och gallring</a:t>
          </a:r>
        </a:p>
      </dgm:t>
    </dgm:pt>
    <dgm:pt modelId="{D2C41D7B-FAF1-484B-BB81-A33CCA1B96CF}" type="sibTrans" cxnId="{F77463EC-961A-4F60-A114-CA699CEEE78C}">
      <dgm:prSet/>
      <dgm:spPr/>
      <dgm:t>
        <a:bodyPr/>
        <a:lstStyle/>
        <a:p>
          <a:endParaRPr lang="sv-SE"/>
        </a:p>
      </dgm:t>
    </dgm:pt>
    <dgm:pt modelId="{A63A8ED2-84F7-4E56-BB56-0E519380D688}" type="parTrans" cxnId="{F77463EC-961A-4F60-A114-CA699CEEE78C}">
      <dgm:prSet/>
      <dgm:spPr/>
      <dgm:t>
        <a:bodyPr/>
        <a:lstStyle/>
        <a:p>
          <a:endParaRPr lang="sv-SE"/>
        </a:p>
      </dgm:t>
    </dgm:pt>
    <dgm:pt modelId="{80C5C063-FBA2-42C2-8EFF-FBCEB921B3A3}" type="pres">
      <dgm:prSet presAssocID="{C8D76887-AF19-43F2-89A8-FF5D280BFD60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C7664D71-799E-41D9-AC68-D2815B1B9E63}" type="pres">
      <dgm:prSet presAssocID="{C8D76887-AF19-43F2-89A8-FF5D280BFD60}" presName="cycle" presStyleCnt="0"/>
      <dgm:spPr/>
    </dgm:pt>
    <dgm:pt modelId="{9458BB11-654E-4658-AC7E-FA7066D86693}" type="pres">
      <dgm:prSet presAssocID="{C8D76887-AF19-43F2-89A8-FF5D280BFD60}" presName="centerShape" presStyleCnt="0"/>
      <dgm:spPr/>
    </dgm:pt>
    <dgm:pt modelId="{0D4A2E42-578E-41DC-A2FA-E65FDBCCFDBE}" type="pres">
      <dgm:prSet presAssocID="{C8D76887-AF19-43F2-89A8-FF5D280BFD60}" presName="connSite" presStyleLbl="node1" presStyleIdx="0" presStyleCnt="6"/>
      <dgm:spPr/>
    </dgm:pt>
    <dgm:pt modelId="{41AE00D6-403C-4C8D-B2D4-0B147BE5293D}" type="pres">
      <dgm:prSet presAssocID="{C8D76887-AF19-43F2-89A8-FF5D280BFD60}" presName="visible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D04A1673-67E5-4719-8CAD-1F14168D42D8}" type="pres">
      <dgm:prSet presAssocID="{DC74760F-39E0-4C9E-A4D2-5D8DAC6E887E}" presName="Name25" presStyleLbl="parChTrans1D1" presStyleIdx="0" presStyleCnt="5"/>
      <dgm:spPr/>
    </dgm:pt>
    <dgm:pt modelId="{FEFCD1E2-8FC0-45E3-956D-E57145E4AA64}" type="pres">
      <dgm:prSet presAssocID="{534ECED9-41B0-4C7B-9CCC-6F93E7CA6EA2}" presName="node" presStyleCnt="0"/>
      <dgm:spPr/>
    </dgm:pt>
    <dgm:pt modelId="{9001473D-97F7-4352-9226-92B71EF32588}" type="pres">
      <dgm:prSet presAssocID="{534ECED9-41B0-4C7B-9CCC-6F93E7CA6EA2}" presName="parentNode" presStyleLbl="node1" presStyleIdx="1" presStyleCnt="6">
        <dgm:presLayoutVars>
          <dgm:chMax val="1"/>
          <dgm:bulletEnabled val="1"/>
        </dgm:presLayoutVars>
      </dgm:prSet>
      <dgm:spPr/>
    </dgm:pt>
    <dgm:pt modelId="{982D330C-894C-4723-B9A5-CAC6DD74EADF}" type="pres">
      <dgm:prSet presAssocID="{534ECED9-41B0-4C7B-9CCC-6F93E7CA6EA2}" presName="childNode" presStyleLbl="revTx" presStyleIdx="0" presStyleCnt="5">
        <dgm:presLayoutVars>
          <dgm:bulletEnabled val="1"/>
        </dgm:presLayoutVars>
      </dgm:prSet>
      <dgm:spPr/>
    </dgm:pt>
    <dgm:pt modelId="{ADB8A363-DC3E-4B53-92BD-3CB7DD7A0227}" type="pres">
      <dgm:prSet presAssocID="{A766D8F2-D18C-4981-83CB-3FA285655634}" presName="Name25" presStyleLbl="parChTrans1D1" presStyleIdx="1" presStyleCnt="5"/>
      <dgm:spPr/>
    </dgm:pt>
    <dgm:pt modelId="{5E3C6EC9-B593-4E3D-8902-F56446F431C8}" type="pres">
      <dgm:prSet presAssocID="{B79ED292-6F8C-4141-B183-F1C25C28277D}" presName="node" presStyleCnt="0"/>
      <dgm:spPr/>
    </dgm:pt>
    <dgm:pt modelId="{EE6D0307-91A6-4EE0-BE09-412213C80311}" type="pres">
      <dgm:prSet presAssocID="{B79ED292-6F8C-4141-B183-F1C25C28277D}" presName="parentNode" presStyleLbl="node1" presStyleIdx="2" presStyleCnt="6">
        <dgm:presLayoutVars>
          <dgm:chMax val="1"/>
          <dgm:bulletEnabled val="1"/>
        </dgm:presLayoutVars>
      </dgm:prSet>
      <dgm:spPr/>
    </dgm:pt>
    <dgm:pt modelId="{84EDE6FC-3BB3-4C49-98A5-22CB0FBED3FB}" type="pres">
      <dgm:prSet presAssocID="{B79ED292-6F8C-4141-B183-F1C25C28277D}" presName="childNode" presStyleLbl="revTx" presStyleIdx="1" presStyleCnt="5">
        <dgm:presLayoutVars>
          <dgm:bulletEnabled val="1"/>
        </dgm:presLayoutVars>
      </dgm:prSet>
      <dgm:spPr/>
    </dgm:pt>
    <dgm:pt modelId="{F0A5D97A-613A-469A-8797-8B5DD9D33477}" type="pres">
      <dgm:prSet presAssocID="{FC44AA27-5C07-40BB-8B5D-E609FB2CC2B2}" presName="Name25" presStyleLbl="parChTrans1D1" presStyleIdx="2" presStyleCnt="5"/>
      <dgm:spPr/>
    </dgm:pt>
    <dgm:pt modelId="{CEF7DDAF-AC58-4EED-B74B-AA4F559A4D1F}" type="pres">
      <dgm:prSet presAssocID="{49B28880-BB04-4FFA-AB7B-BC8A93532C64}" presName="node" presStyleCnt="0"/>
      <dgm:spPr/>
    </dgm:pt>
    <dgm:pt modelId="{E9138867-C01F-42B4-88E6-E6B666692739}" type="pres">
      <dgm:prSet presAssocID="{49B28880-BB04-4FFA-AB7B-BC8A93532C64}" presName="parentNode" presStyleLbl="node1" presStyleIdx="3" presStyleCnt="6">
        <dgm:presLayoutVars>
          <dgm:chMax val="1"/>
          <dgm:bulletEnabled val="1"/>
        </dgm:presLayoutVars>
      </dgm:prSet>
      <dgm:spPr/>
    </dgm:pt>
    <dgm:pt modelId="{1CDB8D18-1C9B-45D6-B9F9-7BC2632E50CE}" type="pres">
      <dgm:prSet presAssocID="{49B28880-BB04-4FFA-AB7B-BC8A93532C64}" presName="childNode" presStyleLbl="revTx" presStyleIdx="2" presStyleCnt="5">
        <dgm:presLayoutVars>
          <dgm:bulletEnabled val="1"/>
        </dgm:presLayoutVars>
      </dgm:prSet>
      <dgm:spPr/>
    </dgm:pt>
    <dgm:pt modelId="{D9F97A20-195D-4771-8A28-7B768A6BD81C}" type="pres">
      <dgm:prSet presAssocID="{3A723438-C974-44FE-961A-EC5FC25E3E75}" presName="Name25" presStyleLbl="parChTrans1D1" presStyleIdx="3" presStyleCnt="5"/>
      <dgm:spPr/>
    </dgm:pt>
    <dgm:pt modelId="{009A87A2-6469-4B4B-A16B-793073A2B32B}" type="pres">
      <dgm:prSet presAssocID="{776FD75D-7127-4292-8553-1C3EEE669528}" presName="node" presStyleCnt="0"/>
      <dgm:spPr/>
    </dgm:pt>
    <dgm:pt modelId="{4FCBFE44-8E6B-49FF-B77B-2470FA394DEF}" type="pres">
      <dgm:prSet presAssocID="{776FD75D-7127-4292-8553-1C3EEE669528}" presName="parentNode" presStyleLbl="node1" presStyleIdx="4" presStyleCnt="6">
        <dgm:presLayoutVars>
          <dgm:chMax val="1"/>
          <dgm:bulletEnabled val="1"/>
        </dgm:presLayoutVars>
      </dgm:prSet>
      <dgm:spPr/>
    </dgm:pt>
    <dgm:pt modelId="{20872E0F-372C-4012-BB9C-FA66802AB997}" type="pres">
      <dgm:prSet presAssocID="{776FD75D-7127-4292-8553-1C3EEE669528}" presName="childNode" presStyleLbl="revTx" presStyleIdx="3" presStyleCnt="5">
        <dgm:presLayoutVars>
          <dgm:bulletEnabled val="1"/>
        </dgm:presLayoutVars>
      </dgm:prSet>
      <dgm:spPr/>
    </dgm:pt>
    <dgm:pt modelId="{20F669CE-F20C-4E16-8E7F-38F079AB1441}" type="pres">
      <dgm:prSet presAssocID="{5974AE32-DFF8-496E-8C36-93100C5C438A}" presName="Name25" presStyleLbl="parChTrans1D1" presStyleIdx="4" presStyleCnt="5"/>
      <dgm:spPr/>
    </dgm:pt>
    <dgm:pt modelId="{C40715D4-CB0D-4F0F-8D12-A8868563AFB4}" type="pres">
      <dgm:prSet presAssocID="{755B7E5D-4851-489F-8071-9460F339BD3F}" presName="node" presStyleCnt="0"/>
      <dgm:spPr/>
    </dgm:pt>
    <dgm:pt modelId="{56557DAC-368A-4EEA-8A4F-C3BFEC54A1E5}" type="pres">
      <dgm:prSet presAssocID="{755B7E5D-4851-489F-8071-9460F339BD3F}" presName="parentNode" presStyleLbl="node1" presStyleIdx="5" presStyleCnt="6">
        <dgm:presLayoutVars>
          <dgm:chMax val="1"/>
          <dgm:bulletEnabled val="1"/>
        </dgm:presLayoutVars>
      </dgm:prSet>
      <dgm:spPr/>
    </dgm:pt>
    <dgm:pt modelId="{06BC7AF4-96E8-464E-9EA4-D58312B647DB}" type="pres">
      <dgm:prSet presAssocID="{755B7E5D-4851-489F-8071-9460F339BD3F}" presName="childNode" presStyleLbl="revTx" presStyleIdx="4" presStyleCnt="5">
        <dgm:presLayoutVars>
          <dgm:bulletEnabled val="1"/>
        </dgm:presLayoutVars>
      </dgm:prSet>
      <dgm:spPr/>
    </dgm:pt>
  </dgm:ptLst>
  <dgm:cxnLst>
    <dgm:cxn modelId="{B705F605-0648-4A54-9F75-448A828F108B}" type="presOf" srcId="{5DACABA6-507E-4661-9B5B-F01752E6FCBE}" destId="{982D330C-894C-4723-B9A5-CAC6DD74EADF}" srcOrd="0" destOrd="7" presId="urn:microsoft.com/office/officeart/2005/8/layout/radial2"/>
    <dgm:cxn modelId="{75153706-46EA-4F71-BDF5-01F6DB722E7C}" type="presOf" srcId="{EC554731-281B-4DE7-89CF-8D2318EE8476}" destId="{20872E0F-372C-4012-BB9C-FA66802AB997}" srcOrd="0" destOrd="1" presId="urn:microsoft.com/office/officeart/2005/8/layout/radial2"/>
    <dgm:cxn modelId="{7C46A00A-EC1C-46F8-A391-7C385D2AAEA2}" type="presOf" srcId="{FC44AA27-5C07-40BB-8B5D-E609FB2CC2B2}" destId="{F0A5D97A-613A-469A-8797-8B5DD9D33477}" srcOrd="0" destOrd="0" presId="urn:microsoft.com/office/officeart/2005/8/layout/radial2"/>
    <dgm:cxn modelId="{8F53FD0F-2E9E-49BB-BC7C-0DC705C9CE5C}" srcId="{776FD75D-7127-4292-8553-1C3EEE669528}" destId="{EC554731-281B-4DE7-89CF-8D2318EE8476}" srcOrd="1" destOrd="0" parTransId="{15A5A847-38DB-4936-8C13-7D44B890D4D3}" sibTransId="{ECCC0977-AC71-4285-BF5D-0B1A50B814E3}"/>
    <dgm:cxn modelId="{D57AC214-FF66-484E-B40B-E6B474B9EA7A}" type="presOf" srcId="{49B28880-BB04-4FFA-AB7B-BC8A93532C64}" destId="{E9138867-C01F-42B4-88E6-E6B666692739}" srcOrd="0" destOrd="0" presId="urn:microsoft.com/office/officeart/2005/8/layout/radial2"/>
    <dgm:cxn modelId="{950B0115-6408-47DA-9F9A-3347F15BD471}" type="presOf" srcId="{EE92D064-F189-420F-BC95-4638A08BEB3C}" destId="{84EDE6FC-3BB3-4C49-98A5-22CB0FBED3FB}" srcOrd="0" destOrd="3" presId="urn:microsoft.com/office/officeart/2005/8/layout/radial2"/>
    <dgm:cxn modelId="{57B55916-526F-4C99-85E8-1122379FCAC3}" srcId="{B79ED292-6F8C-4141-B183-F1C25C28277D}" destId="{EE92D064-F189-420F-BC95-4638A08BEB3C}" srcOrd="3" destOrd="0" parTransId="{A2CDD4D5-9280-4D28-98E8-593F10F41614}" sibTransId="{E1468ED8-6B3B-4D41-B70B-E30283ECC5C4}"/>
    <dgm:cxn modelId="{8C8DBC1F-A39C-4B42-82C2-C686FDFB6ADA}" type="presOf" srcId="{B79ED292-6F8C-4141-B183-F1C25C28277D}" destId="{EE6D0307-91A6-4EE0-BE09-412213C80311}" srcOrd="0" destOrd="0" presId="urn:microsoft.com/office/officeart/2005/8/layout/radial2"/>
    <dgm:cxn modelId="{9424B725-76EF-499C-8E36-F51C8F75E718}" type="presOf" srcId="{AD9F078B-512A-4370-9899-E6ED2CE62BC1}" destId="{84EDE6FC-3BB3-4C49-98A5-22CB0FBED3FB}" srcOrd="0" destOrd="2" presId="urn:microsoft.com/office/officeart/2005/8/layout/radial2"/>
    <dgm:cxn modelId="{7DA7DA2B-503B-4AB8-95D5-5CA5413C2080}" srcId="{534ECED9-41B0-4C7B-9CCC-6F93E7CA6EA2}" destId="{2FFE1221-14A5-4326-A175-D498EEF5DAAA}" srcOrd="5" destOrd="0" parTransId="{612EA509-83F3-42D9-B453-32DA40EB72B1}" sibTransId="{5E758B7C-2A9C-4571-83A0-77880680CC02}"/>
    <dgm:cxn modelId="{AC7A4C2D-651C-4CF2-B4F6-E2637ED7927B}" type="presOf" srcId="{534ECED9-41B0-4C7B-9CCC-6F93E7CA6EA2}" destId="{9001473D-97F7-4352-9226-92B71EF32588}" srcOrd="0" destOrd="0" presId="urn:microsoft.com/office/officeart/2005/8/layout/radial2"/>
    <dgm:cxn modelId="{FED2EF2F-5452-4E46-8EEC-ACC38071D154}" srcId="{C8D76887-AF19-43F2-89A8-FF5D280BFD60}" destId="{534ECED9-41B0-4C7B-9CCC-6F93E7CA6EA2}" srcOrd="0" destOrd="0" parTransId="{DC74760F-39E0-4C9E-A4D2-5D8DAC6E887E}" sibTransId="{72995EA7-E768-47FC-A043-DBF78F36F7EF}"/>
    <dgm:cxn modelId="{E3F70733-1369-4AD2-BECF-0FEE381F97EE}" srcId="{755B7E5D-4851-489F-8071-9460F339BD3F}" destId="{F704DF86-BCD8-4348-92BD-68AE8730D177}" srcOrd="3" destOrd="0" parTransId="{852B8C81-E6FB-451D-B1AE-F426EEBCF32D}" sibTransId="{ED6C2C76-EFCC-4799-995B-9F87EB4C9676}"/>
    <dgm:cxn modelId="{547E6637-4232-4141-9E91-9E7523FF9063}" type="presOf" srcId="{1164DED8-9769-449C-8A40-843CEC4B4938}" destId="{06BC7AF4-96E8-464E-9EA4-D58312B647DB}" srcOrd="0" destOrd="1" presId="urn:microsoft.com/office/officeart/2005/8/layout/radial2"/>
    <dgm:cxn modelId="{D18B905B-D622-44B3-9680-E5819156EA2A}" type="presOf" srcId="{C8D76887-AF19-43F2-89A8-FF5D280BFD60}" destId="{80C5C063-FBA2-42C2-8EFF-FBCEB921B3A3}" srcOrd="0" destOrd="0" presId="urn:microsoft.com/office/officeart/2005/8/layout/radial2"/>
    <dgm:cxn modelId="{5218775E-70D1-4715-B3EB-DD797C230F24}" type="presOf" srcId="{755B7E5D-4851-489F-8071-9460F339BD3F}" destId="{56557DAC-368A-4EEA-8A4F-C3BFEC54A1E5}" srcOrd="0" destOrd="0" presId="urn:microsoft.com/office/officeart/2005/8/layout/radial2"/>
    <dgm:cxn modelId="{EC4A1746-8D93-4574-A765-7A87B5648F81}" type="presOf" srcId="{024EB24C-058A-4DF2-B7F4-3298A2448F92}" destId="{06BC7AF4-96E8-464E-9EA4-D58312B647DB}" srcOrd="0" destOrd="0" presId="urn:microsoft.com/office/officeart/2005/8/layout/radial2"/>
    <dgm:cxn modelId="{CD860547-983F-4C95-AEF3-B1E03AB420F1}" type="presOf" srcId="{BEDC0833-8080-4631-B5A1-3A8732A867AE}" destId="{84EDE6FC-3BB3-4C49-98A5-22CB0FBED3FB}" srcOrd="0" destOrd="4" presId="urn:microsoft.com/office/officeart/2005/8/layout/radial2"/>
    <dgm:cxn modelId="{CAB30168-ABD1-47AF-8376-80114C646649}" type="presOf" srcId="{A766D8F2-D18C-4981-83CB-3FA285655634}" destId="{ADB8A363-DC3E-4B53-92BD-3CB7DD7A0227}" srcOrd="0" destOrd="0" presId="urn:microsoft.com/office/officeart/2005/8/layout/radial2"/>
    <dgm:cxn modelId="{96F68248-6134-4C6A-B563-1CC9D2D15A7A}" srcId="{B79ED292-6F8C-4141-B183-F1C25C28277D}" destId="{F628FFC4-BC9D-4BA4-B28E-148089FE45FE}" srcOrd="8" destOrd="0" parTransId="{F1F99E25-3E18-4AC0-B82B-401094D388BF}" sibTransId="{93C211D4-168F-4B50-B77F-5698F53EF605}"/>
    <dgm:cxn modelId="{BB3E8F68-9F68-4F52-A46B-5B242931778B}" type="presOf" srcId="{D119DE90-0946-437B-A282-5B8D4A66717C}" destId="{982D330C-894C-4723-B9A5-CAC6DD74EADF}" srcOrd="0" destOrd="0" presId="urn:microsoft.com/office/officeart/2005/8/layout/radial2"/>
    <dgm:cxn modelId="{200D6D49-5840-4CDE-8793-C9C7586D7435}" srcId="{755B7E5D-4851-489F-8071-9460F339BD3F}" destId="{1164DED8-9769-449C-8A40-843CEC4B4938}" srcOrd="1" destOrd="0" parTransId="{40D83D4C-D864-44EB-BBFD-E558B6ED8091}" sibTransId="{18FDA239-2E3E-4632-8F19-2C28A36E1EB6}"/>
    <dgm:cxn modelId="{F3C6414A-2E7A-461C-876B-490BFBEAF82D}" srcId="{C8D76887-AF19-43F2-89A8-FF5D280BFD60}" destId="{776FD75D-7127-4292-8553-1C3EEE669528}" srcOrd="3" destOrd="0" parTransId="{3A723438-C974-44FE-961A-EC5FC25E3E75}" sibTransId="{34BAF3FF-4064-4F1D-9A5B-DDD7061A958D}"/>
    <dgm:cxn modelId="{C3DCE64C-5B2F-409F-A386-47CE995918A3}" type="presOf" srcId="{11499CB8-98A3-49F0-A770-1249D1D93587}" destId="{982D330C-894C-4723-B9A5-CAC6DD74EADF}" srcOrd="0" destOrd="1" presId="urn:microsoft.com/office/officeart/2005/8/layout/radial2"/>
    <dgm:cxn modelId="{4055486D-8CEB-4F70-802F-C99C6377BBAA}" srcId="{B79ED292-6F8C-4141-B183-F1C25C28277D}" destId="{06387CC9-F9DE-400F-8C0A-8FE3D79ACFA6}" srcOrd="0" destOrd="0" parTransId="{E0065E43-DD84-4C4B-A284-1F31654D98AC}" sibTransId="{F9DF25A8-2AA4-4CEC-966A-66DBC2B5EF91}"/>
    <dgm:cxn modelId="{10BBC04E-1541-4FAD-9659-6277EF9B4818}" srcId="{534ECED9-41B0-4C7B-9CCC-6F93E7CA6EA2}" destId="{D119DE90-0946-437B-A282-5B8D4A66717C}" srcOrd="0" destOrd="0" parTransId="{A295FDC1-8582-438A-BD4B-DCDF212CD919}" sibTransId="{03F91E30-6935-4491-96C3-56F355978FB3}"/>
    <dgm:cxn modelId="{C20D2A71-1652-40D9-B0DC-44BDA32FA51E}" type="presOf" srcId="{A3A88897-36F9-49A9-8FBC-255E60785E27}" destId="{84EDE6FC-3BB3-4C49-98A5-22CB0FBED3FB}" srcOrd="0" destOrd="1" presId="urn:microsoft.com/office/officeart/2005/8/layout/radial2"/>
    <dgm:cxn modelId="{6B2A9673-546F-43E7-98F0-D8CF68DC290B}" srcId="{B79ED292-6F8C-4141-B183-F1C25C28277D}" destId="{0CC8FE97-BDF7-466D-A2C4-0DD7AE895B8F}" srcOrd="6" destOrd="0" parTransId="{7328B3C9-7960-4881-A36E-DD7DEA7B8713}" sibTransId="{384EF75C-DA38-4AAC-ACE1-C369D22D395F}"/>
    <dgm:cxn modelId="{EBD62655-7AF2-4ED8-805B-79B0E22710A8}" srcId="{776FD75D-7127-4292-8553-1C3EEE669528}" destId="{D3781214-F936-4E7E-957E-ACEB72B4F026}" srcOrd="0" destOrd="0" parTransId="{B2C5B9BA-65AB-48F8-ADD0-ECAFF702346E}" sibTransId="{70FF08C0-2E18-4574-B584-C9714A99FCDC}"/>
    <dgm:cxn modelId="{1AA33979-657D-47B0-BF9A-4F0D8352B0EE}" type="presOf" srcId="{D3781214-F936-4E7E-957E-ACEB72B4F026}" destId="{20872E0F-372C-4012-BB9C-FA66802AB997}" srcOrd="0" destOrd="0" presId="urn:microsoft.com/office/officeart/2005/8/layout/radial2"/>
    <dgm:cxn modelId="{8FAFD87C-1BB6-44B7-B6F4-689B15D5FF26}" srcId="{B79ED292-6F8C-4141-B183-F1C25C28277D}" destId="{AD9F078B-512A-4370-9899-E6ED2CE62BC1}" srcOrd="2" destOrd="0" parTransId="{3606184E-96D9-41EB-8588-ABD28DDAD623}" sibTransId="{89C233EF-E3AE-4503-B3CB-96DDBB1D4AD1}"/>
    <dgm:cxn modelId="{1346307E-3B48-479A-BC90-DA9A49619450}" type="presOf" srcId="{3A723438-C974-44FE-961A-EC5FC25E3E75}" destId="{D9F97A20-195D-4771-8A28-7B768A6BD81C}" srcOrd="0" destOrd="0" presId="urn:microsoft.com/office/officeart/2005/8/layout/radial2"/>
    <dgm:cxn modelId="{12097B86-225E-4313-A13F-D96BB9DF55CA}" type="presOf" srcId="{0CC8FE97-BDF7-466D-A2C4-0DD7AE895B8F}" destId="{84EDE6FC-3BB3-4C49-98A5-22CB0FBED3FB}" srcOrd="0" destOrd="6" presId="urn:microsoft.com/office/officeart/2005/8/layout/radial2"/>
    <dgm:cxn modelId="{93E79086-9013-415F-85B4-0F52D922A55A}" type="presOf" srcId="{2FFE1221-14A5-4326-A175-D498EEF5DAAA}" destId="{982D330C-894C-4723-B9A5-CAC6DD74EADF}" srcOrd="0" destOrd="5" presId="urn:microsoft.com/office/officeart/2005/8/layout/radial2"/>
    <dgm:cxn modelId="{AEA2E687-4199-4099-A617-4D330124D62C}" srcId="{534ECED9-41B0-4C7B-9CCC-6F93E7CA6EA2}" destId="{B16A48E5-DD77-414B-9E65-68B9D047220F}" srcOrd="3" destOrd="0" parTransId="{92D8AD57-7C28-4DAE-9665-7CC29224BD40}" sibTransId="{4B5F048D-CCFD-4701-8B2E-79C1BF940818}"/>
    <dgm:cxn modelId="{B686B98D-9984-4AC4-90C7-98A5DC807F16}" srcId="{755B7E5D-4851-489F-8071-9460F339BD3F}" destId="{024EB24C-058A-4DF2-B7F4-3298A2448F92}" srcOrd="0" destOrd="0" parTransId="{2E362AA3-0C83-484C-B97E-620D154C29C8}" sibTransId="{49C59061-FE88-4432-99A6-41A1733B6B97}"/>
    <dgm:cxn modelId="{FDC81B8F-6599-4B13-8631-B8D92F0F290A}" type="presOf" srcId="{02A30D90-603D-4A11-BDDE-74A67D5CF45E}" destId="{84EDE6FC-3BB3-4C49-98A5-22CB0FBED3FB}" srcOrd="0" destOrd="5" presId="urn:microsoft.com/office/officeart/2005/8/layout/radial2"/>
    <dgm:cxn modelId="{D8B74090-1E55-4481-A3FC-5AE422D2AC04}" srcId="{B79ED292-6F8C-4141-B183-F1C25C28277D}" destId="{BEDC0833-8080-4631-B5A1-3A8732A867AE}" srcOrd="4" destOrd="0" parTransId="{D027C0BC-7B9B-4B40-80F8-1AF3EFFBDED0}" sibTransId="{7014EE17-1C7E-4E13-9263-FAA7DF1A5C71}"/>
    <dgm:cxn modelId="{CDF9FF9A-EFB4-4BB9-82DC-4AEBCB3943E0}" type="presOf" srcId="{37C765A5-FE58-4E45-AF0D-DA29D2345A28}" destId="{1CDB8D18-1C9B-45D6-B9F9-7BC2632E50CE}" srcOrd="0" destOrd="0" presId="urn:microsoft.com/office/officeart/2005/8/layout/radial2"/>
    <dgm:cxn modelId="{203ED19D-9EB8-4230-9E2F-B1557AD41BEA}" type="presOf" srcId="{36B929D9-C0C9-41D9-AEBD-585CE3B72F5A}" destId="{1CDB8D18-1C9B-45D6-B9F9-7BC2632E50CE}" srcOrd="0" destOrd="1" presId="urn:microsoft.com/office/officeart/2005/8/layout/radial2"/>
    <dgm:cxn modelId="{E428589F-0641-4B8F-BBF2-5333D07A1FFF}" srcId="{49B28880-BB04-4FFA-AB7B-BC8A93532C64}" destId="{37C765A5-FE58-4E45-AF0D-DA29D2345A28}" srcOrd="0" destOrd="0" parTransId="{D7E3EB0B-4FFD-4D34-AE2A-E3AF80B3459B}" sibTransId="{A4E9B611-6CBE-48AE-844B-B4FB7526A0AA}"/>
    <dgm:cxn modelId="{062C6FA1-9FCD-4770-A4C9-6A427E6A6E5A}" srcId="{776FD75D-7127-4292-8553-1C3EEE669528}" destId="{471C305D-4B88-4987-8065-A1B3274BB004}" srcOrd="2" destOrd="0" parTransId="{C1CBDCBF-2A55-47D0-A377-032D0A7D9037}" sibTransId="{11FA6C19-CE8F-4F79-B3BC-4639BC42CC93}"/>
    <dgm:cxn modelId="{4030C5A2-3FD6-459E-A0A6-AF2B7115727B}" srcId="{534ECED9-41B0-4C7B-9CCC-6F93E7CA6EA2}" destId="{11499CB8-98A3-49F0-A770-1249D1D93587}" srcOrd="1" destOrd="0" parTransId="{B2D1AE5F-E0D5-4E64-83D4-7557B55E3693}" sibTransId="{DB725FA3-A1C1-4037-BABF-296D8DE7066D}"/>
    <dgm:cxn modelId="{26E223A4-3E3D-437A-88E4-B2DD1AD7935F}" type="presOf" srcId="{5974AE32-DFF8-496E-8C36-93100C5C438A}" destId="{20F669CE-F20C-4E16-8E7F-38F079AB1441}" srcOrd="0" destOrd="0" presId="urn:microsoft.com/office/officeart/2005/8/layout/radial2"/>
    <dgm:cxn modelId="{98128DA4-D3C6-4842-A57C-9ADA380F7278}" type="presOf" srcId="{F704DF86-BCD8-4348-92BD-68AE8730D177}" destId="{06BC7AF4-96E8-464E-9EA4-D58312B647DB}" srcOrd="0" destOrd="3" presId="urn:microsoft.com/office/officeart/2005/8/layout/radial2"/>
    <dgm:cxn modelId="{B92608A5-0F64-4939-BDF0-0EAD73432FA9}" type="presOf" srcId="{06387CC9-F9DE-400F-8C0A-8FE3D79ACFA6}" destId="{84EDE6FC-3BB3-4C49-98A5-22CB0FBED3FB}" srcOrd="0" destOrd="0" presId="urn:microsoft.com/office/officeart/2005/8/layout/radial2"/>
    <dgm:cxn modelId="{38664CAB-00AE-4C4C-ABB4-7763158CD2E7}" type="presOf" srcId="{D623ACFF-E777-481F-8D33-A23023FF9E13}" destId="{982D330C-894C-4723-B9A5-CAC6DD74EADF}" srcOrd="0" destOrd="2" presId="urn:microsoft.com/office/officeart/2005/8/layout/radial2"/>
    <dgm:cxn modelId="{0BDDA0B2-D165-4B80-BAD2-004D57BD21D6}" srcId="{C8D76887-AF19-43F2-89A8-FF5D280BFD60}" destId="{49B28880-BB04-4FFA-AB7B-BC8A93532C64}" srcOrd="2" destOrd="0" parTransId="{FC44AA27-5C07-40BB-8B5D-E609FB2CC2B2}" sibTransId="{FA940783-8E25-4DBE-9720-88380DCE43B7}"/>
    <dgm:cxn modelId="{E4260BB8-A04E-4908-9AC0-5BC81390DC8A}" type="presOf" srcId="{B16A48E5-DD77-414B-9E65-68B9D047220F}" destId="{982D330C-894C-4723-B9A5-CAC6DD74EADF}" srcOrd="0" destOrd="3" presId="urn:microsoft.com/office/officeart/2005/8/layout/radial2"/>
    <dgm:cxn modelId="{945E35BC-4542-41A2-AA1F-9035D78F6F6C}" type="presOf" srcId="{346F0155-73D5-401E-856F-6D5D9C0ACA5B}" destId="{982D330C-894C-4723-B9A5-CAC6DD74EADF}" srcOrd="0" destOrd="6" presId="urn:microsoft.com/office/officeart/2005/8/layout/radial2"/>
    <dgm:cxn modelId="{44D7A9BC-CD5E-41BB-B927-196F1329A845}" srcId="{B79ED292-6F8C-4141-B183-F1C25C28277D}" destId="{2F75DAA7-BE42-4129-86BF-CDB44457DDE0}" srcOrd="7" destOrd="0" parTransId="{6D6E7126-22DB-44E9-9308-38D5E7EA71E0}" sibTransId="{BD4BF8EB-C6B9-403A-87BE-F296AD56AFA1}"/>
    <dgm:cxn modelId="{ED4D14C4-ED35-47EA-97A8-D9DB84ED69D8}" type="presOf" srcId="{776FD75D-7127-4292-8553-1C3EEE669528}" destId="{4FCBFE44-8E6B-49FF-B77B-2470FA394DEF}" srcOrd="0" destOrd="0" presId="urn:microsoft.com/office/officeart/2005/8/layout/radial2"/>
    <dgm:cxn modelId="{2D3363C6-09A5-47C2-B8BF-019C981FEDAB}" type="presOf" srcId="{DC74760F-39E0-4C9E-A4D2-5D8DAC6E887E}" destId="{D04A1673-67E5-4719-8CAD-1F14168D42D8}" srcOrd="0" destOrd="0" presId="urn:microsoft.com/office/officeart/2005/8/layout/radial2"/>
    <dgm:cxn modelId="{EC5AA7CB-DB58-449B-B30A-91B69E42D96C}" type="presOf" srcId="{24B698FD-1CB2-4DE9-84A7-6EABE875DD6C}" destId="{982D330C-894C-4723-B9A5-CAC6DD74EADF}" srcOrd="0" destOrd="4" presId="urn:microsoft.com/office/officeart/2005/8/layout/radial2"/>
    <dgm:cxn modelId="{C82D2FD2-0E8C-4D7F-B642-B0557073981C}" type="presOf" srcId="{99BEB563-1041-458A-B4D1-1DD34F25C07D}" destId="{06BC7AF4-96E8-464E-9EA4-D58312B647DB}" srcOrd="0" destOrd="2" presId="urn:microsoft.com/office/officeart/2005/8/layout/radial2"/>
    <dgm:cxn modelId="{94E6E0D4-706A-4DC6-BE60-147BB33248E6}" srcId="{B79ED292-6F8C-4141-B183-F1C25C28277D}" destId="{02A30D90-603D-4A11-BDDE-74A67D5CF45E}" srcOrd="5" destOrd="0" parTransId="{BE16A61C-7565-4872-AFA5-865078B52C8C}" sibTransId="{0502B222-BE00-464C-BA28-5716AAD13620}"/>
    <dgm:cxn modelId="{599924D7-6442-496E-B591-B4A45883C391}" srcId="{49B28880-BB04-4FFA-AB7B-BC8A93532C64}" destId="{36B929D9-C0C9-41D9-AEBD-585CE3B72F5A}" srcOrd="1" destOrd="0" parTransId="{277E8599-2220-42F1-9D38-FEAAB1299A2A}" sibTransId="{9BC6C773-5B7A-45D6-83CD-FAF07DE47467}"/>
    <dgm:cxn modelId="{39FC0ED9-A348-474A-9BB6-F61B41C3DC5F}" srcId="{B79ED292-6F8C-4141-B183-F1C25C28277D}" destId="{A3A88897-36F9-49A9-8FBC-255E60785E27}" srcOrd="1" destOrd="0" parTransId="{83C3553A-856C-4E87-A06E-18235F659801}" sibTransId="{A169A7F2-348B-446B-959B-E0C5151E8266}"/>
    <dgm:cxn modelId="{7A6F26E0-483E-41CE-BB84-9A58659F171D}" type="presOf" srcId="{2F75DAA7-BE42-4129-86BF-CDB44457DDE0}" destId="{84EDE6FC-3BB3-4C49-98A5-22CB0FBED3FB}" srcOrd="0" destOrd="7" presId="urn:microsoft.com/office/officeart/2005/8/layout/radial2"/>
    <dgm:cxn modelId="{287F79E1-A886-4B23-84A0-2EBC400BB095}" srcId="{C8D76887-AF19-43F2-89A8-FF5D280BFD60}" destId="{B79ED292-6F8C-4141-B183-F1C25C28277D}" srcOrd="1" destOrd="0" parTransId="{A766D8F2-D18C-4981-83CB-3FA285655634}" sibTransId="{B85488C1-C12D-45E4-B249-249F9ACAD4D3}"/>
    <dgm:cxn modelId="{4DEC8EE4-D739-4F1C-8286-402651DA5A6D}" type="presOf" srcId="{471C305D-4B88-4987-8065-A1B3274BB004}" destId="{20872E0F-372C-4012-BB9C-FA66802AB997}" srcOrd="0" destOrd="2" presId="urn:microsoft.com/office/officeart/2005/8/layout/radial2"/>
    <dgm:cxn modelId="{02891AE8-B6B0-40CB-858B-D46096681780}" type="presOf" srcId="{F628FFC4-BC9D-4BA4-B28E-148089FE45FE}" destId="{84EDE6FC-3BB3-4C49-98A5-22CB0FBED3FB}" srcOrd="0" destOrd="8" presId="urn:microsoft.com/office/officeart/2005/8/layout/radial2"/>
    <dgm:cxn modelId="{F77463EC-961A-4F60-A114-CA699CEEE78C}" srcId="{534ECED9-41B0-4C7B-9CCC-6F93E7CA6EA2}" destId="{5DACABA6-507E-4661-9B5B-F01752E6FCBE}" srcOrd="7" destOrd="0" parTransId="{A63A8ED2-84F7-4E56-BB56-0E519380D688}" sibTransId="{D2C41D7B-FAF1-484B-BB81-A33CCA1B96CF}"/>
    <dgm:cxn modelId="{B0ED6BF3-B180-4FC7-B210-F6B4DBBD4C4D}" srcId="{534ECED9-41B0-4C7B-9CCC-6F93E7CA6EA2}" destId="{D623ACFF-E777-481F-8D33-A23023FF9E13}" srcOrd="2" destOrd="0" parTransId="{9F109B6B-5C14-44AD-B985-6A3C0FC83EF9}" sibTransId="{9E8868A5-F0C9-48EA-8DE0-59BE7DA82C90}"/>
    <dgm:cxn modelId="{EB0F48F5-8CF3-4128-ABFE-52CCF362C5A4}" srcId="{C8D76887-AF19-43F2-89A8-FF5D280BFD60}" destId="{755B7E5D-4851-489F-8071-9460F339BD3F}" srcOrd="4" destOrd="0" parTransId="{5974AE32-DFF8-496E-8C36-93100C5C438A}" sibTransId="{1688EA25-EBAA-4116-99DF-AE42FD784AF7}"/>
    <dgm:cxn modelId="{661F1FF7-E5CF-4D21-9282-6F981C86FA42}" srcId="{755B7E5D-4851-489F-8071-9460F339BD3F}" destId="{99BEB563-1041-458A-B4D1-1DD34F25C07D}" srcOrd="2" destOrd="0" parTransId="{7B062852-BDE5-47E7-8AE0-6FDCB79D55D7}" sibTransId="{0664F245-0975-4F7A-80D9-40C40CA91D69}"/>
    <dgm:cxn modelId="{028E84F7-1A84-4263-8DCC-A741C99AC0AF}" srcId="{534ECED9-41B0-4C7B-9CCC-6F93E7CA6EA2}" destId="{346F0155-73D5-401E-856F-6D5D9C0ACA5B}" srcOrd="6" destOrd="0" parTransId="{F9189DD1-B028-421C-8BDF-7D283B4330B1}" sibTransId="{DB27202C-3AEC-4A89-BDF7-C6EAFD2D753C}"/>
    <dgm:cxn modelId="{C80620FB-D661-4F50-BD7D-4CFAE96FC135}" srcId="{534ECED9-41B0-4C7B-9CCC-6F93E7CA6EA2}" destId="{24B698FD-1CB2-4DE9-84A7-6EABE875DD6C}" srcOrd="4" destOrd="0" parTransId="{38BF0A62-0FD4-447A-9B07-B0BE6299F000}" sibTransId="{4B3F54BB-2B73-488F-9768-1DBCA6AE103E}"/>
    <dgm:cxn modelId="{D5F4AEB3-EBA6-4EBD-9B2E-E0B72EFFEE90}" type="presParOf" srcId="{80C5C063-FBA2-42C2-8EFF-FBCEB921B3A3}" destId="{C7664D71-799E-41D9-AC68-D2815B1B9E63}" srcOrd="0" destOrd="0" presId="urn:microsoft.com/office/officeart/2005/8/layout/radial2"/>
    <dgm:cxn modelId="{CA1862F8-54CB-4923-9A27-898465C84DDD}" type="presParOf" srcId="{C7664D71-799E-41D9-AC68-D2815B1B9E63}" destId="{9458BB11-654E-4658-AC7E-FA7066D86693}" srcOrd="0" destOrd="0" presId="urn:microsoft.com/office/officeart/2005/8/layout/radial2"/>
    <dgm:cxn modelId="{40CBA722-A7B2-4D17-8364-CD920C4D8B86}" type="presParOf" srcId="{9458BB11-654E-4658-AC7E-FA7066D86693}" destId="{0D4A2E42-578E-41DC-A2FA-E65FDBCCFDBE}" srcOrd="0" destOrd="0" presId="urn:microsoft.com/office/officeart/2005/8/layout/radial2"/>
    <dgm:cxn modelId="{9EFB355A-75EE-4051-9520-CDA43B046559}" type="presParOf" srcId="{9458BB11-654E-4658-AC7E-FA7066D86693}" destId="{41AE00D6-403C-4C8D-B2D4-0B147BE5293D}" srcOrd="1" destOrd="0" presId="urn:microsoft.com/office/officeart/2005/8/layout/radial2"/>
    <dgm:cxn modelId="{005D830F-B14C-4C69-BAB7-2C6BEFA61D95}" type="presParOf" srcId="{C7664D71-799E-41D9-AC68-D2815B1B9E63}" destId="{D04A1673-67E5-4719-8CAD-1F14168D42D8}" srcOrd="1" destOrd="0" presId="urn:microsoft.com/office/officeart/2005/8/layout/radial2"/>
    <dgm:cxn modelId="{70AAD981-1744-4060-AEE9-4FDB4C548CB3}" type="presParOf" srcId="{C7664D71-799E-41D9-AC68-D2815B1B9E63}" destId="{FEFCD1E2-8FC0-45E3-956D-E57145E4AA64}" srcOrd="2" destOrd="0" presId="urn:microsoft.com/office/officeart/2005/8/layout/radial2"/>
    <dgm:cxn modelId="{1402F411-6D4C-4EEA-BCB1-57867E1FA58A}" type="presParOf" srcId="{FEFCD1E2-8FC0-45E3-956D-E57145E4AA64}" destId="{9001473D-97F7-4352-9226-92B71EF32588}" srcOrd="0" destOrd="0" presId="urn:microsoft.com/office/officeart/2005/8/layout/radial2"/>
    <dgm:cxn modelId="{C7FE2485-3649-4692-8BCE-337C166CA107}" type="presParOf" srcId="{FEFCD1E2-8FC0-45E3-956D-E57145E4AA64}" destId="{982D330C-894C-4723-B9A5-CAC6DD74EADF}" srcOrd="1" destOrd="0" presId="urn:microsoft.com/office/officeart/2005/8/layout/radial2"/>
    <dgm:cxn modelId="{76837D46-313E-4760-8A59-91000277C99C}" type="presParOf" srcId="{C7664D71-799E-41D9-AC68-D2815B1B9E63}" destId="{ADB8A363-DC3E-4B53-92BD-3CB7DD7A0227}" srcOrd="3" destOrd="0" presId="urn:microsoft.com/office/officeart/2005/8/layout/radial2"/>
    <dgm:cxn modelId="{608BA9FE-A113-4244-BD26-2BA27932C966}" type="presParOf" srcId="{C7664D71-799E-41D9-AC68-D2815B1B9E63}" destId="{5E3C6EC9-B593-4E3D-8902-F56446F431C8}" srcOrd="4" destOrd="0" presId="urn:microsoft.com/office/officeart/2005/8/layout/radial2"/>
    <dgm:cxn modelId="{CAE6BD43-24CC-4554-8464-E39C4C899DEA}" type="presParOf" srcId="{5E3C6EC9-B593-4E3D-8902-F56446F431C8}" destId="{EE6D0307-91A6-4EE0-BE09-412213C80311}" srcOrd="0" destOrd="0" presId="urn:microsoft.com/office/officeart/2005/8/layout/radial2"/>
    <dgm:cxn modelId="{31E6716B-2ECB-4E82-BBDA-A940A4679608}" type="presParOf" srcId="{5E3C6EC9-B593-4E3D-8902-F56446F431C8}" destId="{84EDE6FC-3BB3-4C49-98A5-22CB0FBED3FB}" srcOrd="1" destOrd="0" presId="urn:microsoft.com/office/officeart/2005/8/layout/radial2"/>
    <dgm:cxn modelId="{32F1F7E9-2161-449C-9E24-013D47B8A14E}" type="presParOf" srcId="{C7664D71-799E-41D9-AC68-D2815B1B9E63}" destId="{F0A5D97A-613A-469A-8797-8B5DD9D33477}" srcOrd="5" destOrd="0" presId="urn:microsoft.com/office/officeart/2005/8/layout/radial2"/>
    <dgm:cxn modelId="{268BBBB9-C0EF-49BE-B99B-867F1570D3D3}" type="presParOf" srcId="{C7664D71-799E-41D9-AC68-D2815B1B9E63}" destId="{CEF7DDAF-AC58-4EED-B74B-AA4F559A4D1F}" srcOrd="6" destOrd="0" presId="urn:microsoft.com/office/officeart/2005/8/layout/radial2"/>
    <dgm:cxn modelId="{681BDA37-BCAB-4D5D-9BA0-18982F52911F}" type="presParOf" srcId="{CEF7DDAF-AC58-4EED-B74B-AA4F559A4D1F}" destId="{E9138867-C01F-42B4-88E6-E6B666692739}" srcOrd="0" destOrd="0" presId="urn:microsoft.com/office/officeart/2005/8/layout/radial2"/>
    <dgm:cxn modelId="{3D007B20-A3A6-42E0-A9B3-862D8F2F6E8E}" type="presParOf" srcId="{CEF7DDAF-AC58-4EED-B74B-AA4F559A4D1F}" destId="{1CDB8D18-1C9B-45D6-B9F9-7BC2632E50CE}" srcOrd="1" destOrd="0" presId="urn:microsoft.com/office/officeart/2005/8/layout/radial2"/>
    <dgm:cxn modelId="{9580FC66-0BB0-4CC8-BC65-7F5A5E5C9CF1}" type="presParOf" srcId="{C7664D71-799E-41D9-AC68-D2815B1B9E63}" destId="{D9F97A20-195D-4771-8A28-7B768A6BD81C}" srcOrd="7" destOrd="0" presId="urn:microsoft.com/office/officeart/2005/8/layout/radial2"/>
    <dgm:cxn modelId="{852B489E-771B-4AB9-9704-F6F8045688E8}" type="presParOf" srcId="{C7664D71-799E-41D9-AC68-D2815B1B9E63}" destId="{009A87A2-6469-4B4B-A16B-793073A2B32B}" srcOrd="8" destOrd="0" presId="urn:microsoft.com/office/officeart/2005/8/layout/radial2"/>
    <dgm:cxn modelId="{C7632F16-EF0F-4225-AB63-802B59C8CCA1}" type="presParOf" srcId="{009A87A2-6469-4B4B-A16B-793073A2B32B}" destId="{4FCBFE44-8E6B-49FF-B77B-2470FA394DEF}" srcOrd="0" destOrd="0" presId="urn:microsoft.com/office/officeart/2005/8/layout/radial2"/>
    <dgm:cxn modelId="{7987BD33-818A-4C4F-88EE-DFB16EC158C9}" type="presParOf" srcId="{009A87A2-6469-4B4B-A16B-793073A2B32B}" destId="{20872E0F-372C-4012-BB9C-FA66802AB997}" srcOrd="1" destOrd="0" presId="urn:microsoft.com/office/officeart/2005/8/layout/radial2"/>
    <dgm:cxn modelId="{DCC0B7F0-1417-4B58-8A6B-800B7F8F23B4}" type="presParOf" srcId="{C7664D71-799E-41D9-AC68-D2815B1B9E63}" destId="{20F669CE-F20C-4E16-8E7F-38F079AB1441}" srcOrd="9" destOrd="0" presId="urn:microsoft.com/office/officeart/2005/8/layout/radial2"/>
    <dgm:cxn modelId="{D72A4E96-87B2-4571-8ACF-B53B2C2FFC77}" type="presParOf" srcId="{C7664D71-799E-41D9-AC68-D2815B1B9E63}" destId="{C40715D4-CB0D-4F0F-8D12-A8868563AFB4}" srcOrd="10" destOrd="0" presId="urn:microsoft.com/office/officeart/2005/8/layout/radial2"/>
    <dgm:cxn modelId="{28C9A869-943C-43B1-9F5C-68FE4B25127B}" type="presParOf" srcId="{C40715D4-CB0D-4F0F-8D12-A8868563AFB4}" destId="{56557DAC-368A-4EEA-8A4F-C3BFEC54A1E5}" srcOrd="0" destOrd="0" presId="urn:microsoft.com/office/officeart/2005/8/layout/radial2"/>
    <dgm:cxn modelId="{79370F6E-F195-4105-8130-9489CA16676D}" type="presParOf" srcId="{C40715D4-CB0D-4F0F-8D12-A8868563AFB4}" destId="{06BC7AF4-96E8-464E-9EA4-D58312B647D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F669CE-F20C-4E16-8E7F-38F079AB1441}">
      <dsp:nvSpPr>
        <dsp:cNvPr id="0" name=""/>
        <dsp:cNvSpPr/>
      </dsp:nvSpPr>
      <dsp:spPr>
        <a:xfrm rot="3364704">
          <a:off x="2562647" y="4657642"/>
          <a:ext cx="1850874" cy="38056"/>
        </a:xfrm>
        <a:custGeom>
          <a:avLst/>
          <a:gdLst/>
          <a:ahLst/>
          <a:cxnLst/>
          <a:rect l="0" t="0" r="0" b="0"/>
          <a:pathLst>
            <a:path>
              <a:moveTo>
                <a:pt x="0" y="19028"/>
              </a:moveTo>
              <a:lnTo>
                <a:pt x="1850874" y="19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F97A20-195D-4771-8A28-7B768A6BD81C}">
      <dsp:nvSpPr>
        <dsp:cNvPr id="0" name=""/>
        <dsp:cNvSpPr/>
      </dsp:nvSpPr>
      <dsp:spPr>
        <a:xfrm rot="1735920">
          <a:off x="3092058" y="3985712"/>
          <a:ext cx="1662558" cy="38056"/>
        </a:xfrm>
        <a:custGeom>
          <a:avLst/>
          <a:gdLst/>
          <a:ahLst/>
          <a:cxnLst/>
          <a:rect l="0" t="0" r="0" b="0"/>
          <a:pathLst>
            <a:path>
              <a:moveTo>
                <a:pt x="0" y="19028"/>
              </a:moveTo>
              <a:lnTo>
                <a:pt x="1662558" y="19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A5D97A-613A-469A-8797-8B5DD9D33477}">
      <dsp:nvSpPr>
        <dsp:cNvPr id="0" name=""/>
        <dsp:cNvSpPr/>
      </dsp:nvSpPr>
      <dsp:spPr>
        <a:xfrm>
          <a:off x="3195807" y="3205184"/>
          <a:ext cx="1674666" cy="38056"/>
        </a:xfrm>
        <a:custGeom>
          <a:avLst/>
          <a:gdLst/>
          <a:ahLst/>
          <a:cxnLst/>
          <a:rect l="0" t="0" r="0" b="0"/>
          <a:pathLst>
            <a:path>
              <a:moveTo>
                <a:pt x="0" y="19028"/>
              </a:moveTo>
              <a:lnTo>
                <a:pt x="1674666" y="19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B8A363-DC3E-4B53-92BD-3CB7DD7A0227}">
      <dsp:nvSpPr>
        <dsp:cNvPr id="0" name=""/>
        <dsp:cNvSpPr/>
      </dsp:nvSpPr>
      <dsp:spPr>
        <a:xfrm rot="19864080">
          <a:off x="3092058" y="2424655"/>
          <a:ext cx="1662558" cy="38056"/>
        </a:xfrm>
        <a:custGeom>
          <a:avLst/>
          <a:gdLst/>
          <a:ahLst/>
          <a:cxnLst/>
          <a:rect l="0" t="0" r="0" b="0"/>
          <a:pathLst>
            <a:path>
              <a:moveTo>
                <a:pt x="0" y="19028"/>
              </a:moveTo>
              <a:lnTo>
                <a:pt x="1662558" y="19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4A1673-67E5-4719-8CAD-1F14168D42D8}">
      <dsp:nvSpPr>
        <dsp:cNvPr id="0" name=""/>
        <dsp:cNvSpPr/>
      </dsp:nvSpPr>
      <dsp:spPr>
        <a:xfrm rot="18235296">
          <a:off x="2562647" y="1752725"/>
          <a:ext cx="1850874" cy="38056"/>
        </a:xfrm>
        <a:custGeom>
          <a:avLst/>
          <a:gdLst/>
          <a:ahLst/>
          <a:cxnLst/>
          <a:rect l="0" t="0" r="0" b="0"/>
          <a:pathLst>
            <a:path>
              <a:moveTo>
                <a:pt x="0" y="19028"/>
              </a:moveTo>
              <a:lnTo>
                <a:pt x="1850874" y="19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E00D6-403C-4C8D-B2D4-0B147BE5293D}">
      <dsp:nvSpPr>
        <dsp:cNvPr id="0" name=""/>
        <dsp:cNvSpPr/>
      </dsp:nvSpPr>
      <dsp:spPr>
        <a:xfrm>
          <a:off x="1533379" y="2246313"/>
          <a:ext cx="1955797" cy="195579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01473D-97F7-4352-9226-92B71EF32588}">
      <dsp:nvSpPr>
        <dsp:cNvPr id="0" name=""/>
        <dsp:cNvSpPr/>
      </dsp:nvSpPr>
      <dsp:spPr>
        <a:xfrm>
          <a:off x="3762597" y="2126"/>
          <a:ext cx="1094870" cy="10948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 dirty="0"/>
            <a:t>Övergripande</a:t>
          </a:r>
        </a:p>
      </dsp:txBody>
      <dsp:txXfrm>
        <a:off x="3922937" y="162466"/>
        <a:ext cx="774190" cy="774190"/>
      </dsp:txXfrm>
    </dsp:sp>
    <dsp:sp modelId="{982D330C-894C-4723-B9A5-CAC6DD74EADF}">
      <dsp:nvSpPr>
        <dsp:cNvPr id="0" name=""/>
        <dsp:cNvSpPr/>
      </dsp:nvSpPr>
      <dsp:spPr>
        <a:xfrm>
          <a:off x="4966954" y="2126"/>
          <a:ext cx="1642305" cy="1094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Styrning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Roller och ansvar i infrastrukturen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Samverkansstrukturer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Livscykelhantering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Finansiering 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Juridik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strike="sngStrike" kern="1200" dirty="0"/>
            <a:t>Uppföljning</a:t>
          </a:r>
          <a:r>
            <a:rPr lang="sv-SE" sz="600" kern="1200" dirty="0"/>
            <a:t> 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Arkiv och gallring</a:t>
          </a:r>
        </a:p>
      </dsp:txBody>
      <dsp:txXfrm>
        <a:off x="4966954" y="2126"/>
        <a:ext cx="1642305" cy="1094870"/>
      </dsp:txXfrm>
    </dsp:sp>
    <dsp:sp modelId="{EE6D0307-91A6-4EE0-BE09-412213C80311}">
      <dsp:nvSpPr>
        <dsp:cNvPr id="0" name=""/>
        <dsp:cNvSpPr/>
      </dsp:nvSpPr>
      <dsp:spPr>
        <a:xfrm>
          <a:off x="4582546" y="1229266"/>
          <a:ext cx="1094870" cy="10948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 dirty="0"/>
            <a:t>Anslutningar</a:t>
          </a:r>
        </a:p>
      </dsp:txBody>
      <dsp:txXfrm>
        <a:off x="4742886" y="1389606"/>
        <a:ext cx="774190" cy="774190"/>
      </dsp:txXfrm>
    </dsp:sp>
    <dsp:sp modelId="{84EDE6FC-3BB3-4C49-98A5-22CB0FBED3FB}">
      <dsp:nvSpPr>
        <dsp:cNvPr id="0" name=""/>
        <dsp:cNvSpPr/>
      </dsp:nvSpPr>
      <dsp:spPr>
        <a:xfrm>
          <a:off x="5786903" y="1229266"/>
          <a:ext cx="1642305" cy="1094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Anslutningsprocess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Krav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Rutiner för granskning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Godkännande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Avtal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Kataloghantering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Uppföljning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Statistik 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Uppsägning</a:t>
          </a:r>
        </a:p>
      </dsp:txBody>
      <dsp:txXfrm>
        <a:off x="5786903" y="1229266"/>
        <a:ext cx="1642305" cy="1094870"/>
      </dsp:txXfrm>
    </dsp:sp>
    <dsp:sp modelId="{E9138867-C01F-42B4-88E6-E6B666692739}">
      <dsp:nvSpPr>
        <dsp:cNvPr id="0" name=""/>
        <dsp:cNvSpPr/>
      </dsp:nvSpPr>
      <dsp:spPr>
        <a:xfrm>
          <a:off x="4870474" y="2676777"/>
          <a:ext cx="1094870" cy="10948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 dirty="0"/>
            <a:t>Incidenthantering och support</a:t>
          </a:r>
        </a:p>
      </dsp:txBody>
      <dsp:txXfrm>
        <a:off x="5030814" y="2837117"/>
        <a:ext cx="774190" cy="774190"/>
      </dsp:txXfrm>
    </dsp:sp>
    <dsp:sp modelId="{1CDB8D18-1C9B-45D6-B9F9-7BC2632E50CE}">
      <dsp:nvSpPr>
        <dsp:cNvPr id="0" name=""/>
        <dsp:cNvSpPr/>
      </dsp:nvSpPr>
      <dsp:spPr>
        <a:xfrm>
          <a:off x="6074831" y="2676777"/>
          <a:ext cx="1642305" cy="1094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Rutiner för incidenthantering och rapportering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Stöd till Part vid frågor</a:t>
          </a:r>
        </a:p>
      </dsp:txBody>
      <dsp:txXfrm>
        <a:off x="6074831" y="2676777"/>
        <a:ext cx="1642305" cy="1094870"/>
      </dsp:txXfrm>
    </dsp:sp>
    <dsp:sp modelId="{4FCBFE44-8E6B-49FF-B77B-2470FA394DEF}">
      <dsp:nvSpPr>
        <dsp:cNvPr id="0" name=""/>
        <dsp:cNvSpPr/>
      </dsp:nvSpPr>
      <dsp:spPr>
        <a:xfrm>
          <a:off x="4582546" y="4124287"/>
          <a:ext cx="1094870" cy="10948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 dirty="0"/>
            <a:t>Säkerhet</a:t>
          </a:r>
        </a:p>
      </dsp:txBody>
      <dsp:txXfrm>
        <a:off x="4742886" y="4284627"/>
        <a:ext cx="774190" cy="774190"/>
      </dsp:txXfrm>
    </dsp:sp>
    <dsp:sp modelId="{20872E0F-372C-4012-BB9C-FA66802AB997}">
      <dsp:nvSpPr>
        <dsp:cNvPr id="0" name=""/>
        <dsp:cNvSpPr/>
      </dsp:nvSpPr>
      <dsp:spPr>
        <a:xfrm>
          <a:off x="5786903" y="4124287"/>
          <a:ext cx="1642305" cy="1094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Informationssäkerhet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Säkerhetsskydd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 err="1"/>
            <a:t>Resiliens</a:t>
          </a:r>
          <a:r>
            <a:rPr lang="sv-SE" sz="600" kern="1200" dirty="0"/>
            <a:t>/robusthet</a:t>
          </a:r>
        </a:p>
      </dsp:txBody>
      <dsp:txXfrm>
        <a:off x="5786903" y="4124287"/>
        <a:ext cx="1642305" cy="1094870"/>
      </dsp:txXfrm>
    </dsp:sp>
    <dsp:sp modelId="{56557DAC-368A-4EEA-8A4F-C3BFEC54A1E5}">
      <dsp:nvSpPr>
        <dsp:cNvPr id="0" name=""/>
        <dsp:cNvSpPr/>
      </dsp:nvSpPr>
      <dsp:spPr>
        <a:xfrm>
          <a:off x="3762597" y="5351428"/>
          <a:ext cx="1094870" cy="10948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 dirty="0"/>
            <a:t>Kommunikation och främjande</a:t>
          </a:r>
        </a:p>
      </dsp:txBody>
      <dsp:txXfrm>
        <a:off x="3922937" y="5511768"/>
        <a:ext cx="774190" cy="774190"/>
      </dsp:txXfrm>
    </dsp:sp>
    <dsp:sp modelId="{06BC7AF4-96E8-464E-9EA4-D58312B647DB}">
      <dsp:nvSpPr>
        <dsp:cNvPr id="0" name=""/>
        <dsp:cNvSpPr/>
      </dsp:nvSpPr>
      <dsp:spPr>
        <a:xfrm>
          <a:off x="4966954" y="5351428"/>
          <a:ext cx="1642305" cy="1094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Målgruppsanpassad information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Tydlighet: Vad, varför, hur, när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Definiera vad främjande aktiviteter  ska innebära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Definiera ambitionsmål</a:t>
          </a:r>
        </a:p>
      </dsp:txBody>
      <dsp:txXfrm>
        <a:off x="4966954" y="5351428"/>
        <a:ext cx="1642305" cy="10948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EDCFF1-4750-E44C-9473-FF4346B38E32}" type="datetimeFigureOut">
              <a:rPr lang="sv-SE"/>
              <a:pPr>
                <a:defRPr/>
              </a:pPr>
              <a:t>2025-05-27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B6019E-456D-244D-8796-AA8A06B9EEF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9585D9-3BD5-B940-9248-F0C3045CDC8E}" type="datetimeFigureOut">
              <a:rPr lang="sv-SE"/>
              <a:pPr>
                <a:defRPr/>
              </a:pPr>
              <a:t>2025-05-27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BFEAFB-667B-5B4B-B079-3BB44DA1556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Bruttolistan baseras på det vi tillsammans lyfte in på heldagen den 11 april samt på andra inspel som plockats upp fram tills nu. </a:t>
            </a:r>
          </a:p>
          <a:p>
            <a:endParaRPr lang="sv-SE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BFEAFB-667B-5B4B-B079-3BB44DA1556E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3484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57434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79490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5686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ubrik 1">
            <a:extLst>
              <a:ext uri="{FF2B5EF4-FFF2-40B4-BE49-F238E27FC236}">
                <a16:creationId xmlns:a16="http://schemas.microsoft.com/office/drawing/2014/main" id="{35245E48-5DD8-8D47-856E-E0C60F3B5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 err="1"/>
              <a:t>Digg</a:t>
            </a:r>
            <a:r>
              <a:rPr lang="sv-SE" dirty="0"/>
              <a:t> – Myndigheten för digital förvaltning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1B5451F-67BB-C140-B761-2C56C5D74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862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Startsidan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förvald och ska alltid finnas med, kan också väljas som paussida, t.ex. under kaffepausen i ett föredrag. Du ser alla mallsidorna under ”Ny Bild/Layout”.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 här typen av rutor syns inte när du presenterar!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Bildobjekt 7" descr="DIGG - Myndigheten för digital förvaltning">
            <a:extLst>
              <a:ext uri="{FF2B5EF4-FFF2-40B4-BE49-F238E27FC236}">
                <a16:creationId xmlns:a16="http://schemas.microsoft.com/office/drawing/2014/main" id="{7BD44351-8139-3D40-B4EC-5008477719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417976" y="2515548"/>
            <a:ext cx="9551509" cy="177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814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01367407-8A0E-9D49-BC42-593FDE79C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DC55A8D7-5C98-3544-BAA4-D0004EEE3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72E48F7-4BF1-1247-9023-08EA3D98031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F7B652-7825-694B-B6CA-0CA17095C8C5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21182FB-1179-7A45-87F5-BBB1C2BA88A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BD686C0-F84D-AE48-B620-601B5CEB543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6385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med hel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20" name="toning">
            <a:extLst>
              <a:ext uri="{FF2B5EF4-FFF2-40B4-BE49-F238E27FC236}">
                <a16:creationId xmlns:a16="http://schemas.microsoft.com/office/drawing/2014/main" id="{B3EB4783-0114-6648-A338-8833091BC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293257"/>
            <a:ext cx="12192000" cy="5558394"/>
          </a:xfrm>
          <a:gradFill>
            <a:gsLst>
              <a:gs pos="11000">
                <a:srgbClr val="000000">
                  <a:alpha val="0"/>
                </a:srgbClr>
              </a:gs>
              <a:gs pos="94000">
                <a:srgbClr val="000000">
                  <a:alpha val="74136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>
            <a:noAutofit/>
          </a:bodyPr>
          <a:lstStyle>
            <a:lvl1pPr marL="0" indent="0" algn="l">
              <a:buFont typeface="+mj-lt"/>
              <a:buNone/>
              <a:defRPr lang="sv-SE" baseline="0" smtClean="0">
                <a:solidFill>
                  <a:schemeClr val="bg1">
                    <a:alpha val="0"/>
                  </a:schemeClr>
                </a:solidFill>
              </a:defRPr>
            </a:lvl1pPr>
            <a:lvl2pPr>
              <a:defRPr lang="sv-SE" smtClean="0">
                <a:solidFill>
                  <a:schemeClr val="lt1"/>
                </a:solidFill>
              </a:defRPr>
            </a:lvl2pPr>
            <a:lvl3pPr>
              <a:defRPr lang="sv-SE" smtClean="0">
                <a:solidFill>
                  <a:schemeClr val="lt1"/>
                </a:solidFill>
              </a:defRPr>
            </a:lvl3pPr>
            <a:lvl4pPr>
              <a:defRPr lang="sv-SE" smtClean="0">
                <a:solidFill>
                  <a:schemeClr val="lt1"/>
                </a:solidFill>
              </a:defRPr>
            </a:lvl4pPr>
            <a:lvl5pPr>
              <a:defRPr lang="sv-SE">
                <a:solidFill>
                  <a:schemeClr val="lt1"/>
                </a:solidFill>
              </a:defRPr>
            </a:lvl5pPr>
          </a:lstStyle>
          <a:p>
            <a:pPr marL="228600" lvl="0" indent="-228600" algn="ctr" eaLnBrk="0" hangingPunct="0">
              <a:spcBef>
                <a:spcPct val="0"/>
              </a:spcBef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45875" y="3770803"/>
            <a:ext cx="8521912" cy="1781192"/>
          </a:xfrm>
          <a:prstGeom prst="rect">
            <a:avLst/>
          </a:prstGeom>
          <a:noFill/>
        </p:spPr>
        <p:txBody>
          <a:bodyPr anchor="b"/>
          <a:lstStyle>
            <a:lvl1pPr algn="l">
              <a:defRPr sz="60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kapitelrubrik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0152C4D-AAEC-914F-9D52-A7F2C502E3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76" y="5723152"/>
            <a:ext cx="7283562" cy="638119"/>
          </a:xfr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sv-SE" sz="2400" dirty="0" smtClean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  <a:lvl2pPr>
              <a:defRPr lang="sv-SE" sz="4400" dirty="0" smtClean="0">
                <a:latin typeface="Calibri Light" charset="0"/>
              </a:defRPr>
            </a:lvl2pPr>
            <a:lvl3pPr>
              <a:defRPr lang="sv-SE" sz="4400" dirty="0" smtClean="0">
                <a:latin typeface="Calibri Light" charset="0"/>
              </a:defRPr>
            </a:lvl3pPr>
            <a:lvl4pPr>
              <a:defRPr lang="sv-SE" sz="4400" dirty="0" smtClean="0">
                <a:latin typeface="Calibri Light" charset="0"/>
              </a:defRPr>
            </a:lvl4pPr>
            <a:lvl5pPr>
              <a:defRPr lang="sv-SE" sz="4400" dirty="0">
                <a:latin typeface="Calibri Light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sv-SE" dirty="0"/>
              <a:t>Klicka här för att lägga till en underrubrik</a:t>
            </a:r>
          </a:p>
        </p:txBody>
      </p:sp>
      <p:sp>
        <p:nvSpPr>
          <p:cNvPr id="5" name="Instruktioner">
            <a:extLst>
              <a:ext uri="{FF2B5EF4-FFF2-40B4-BE49-F238E27FC236}">
                <a16:creationId xmlns:a16="http://schemas.microsoft.com/office/drawing/2014/main" id="{AA134B19-1428-AE42-86AD-934B80CEE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9527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 med rubrik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 med text placerad ovanpå. Välj en bild från bildbanken.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Observera att det ligger en tonad platta framför bilden som ska bidra till att tillräcklig kontrast uppstår. Detta påverkar också vilken typ av bilder du kan använda.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 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upp 10">
            <a:extLst>
              <a:ext uri="{FF2B5EF4-FFF2-40B4-BE49-F238E27FC236}">
                <a16:creationId xmlns:a16="http://schemas.microsoft.com/office/drawing/2014/main" id="{8F762ACD-44E0-7C47-8EEC-6D49756C46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285362" y="4568121"/>
            <a:ext cx="3452615" cy="1966029"/>
            <a:chOff x="8285362" y="4568121"/>
            <a:chExt cx="3452615" cy="1966029"/>
          </a:xfrm>
        </p:grpSpPr>
        <p:sp>
          <p:nvSpPr>
            <p:cNvPr id="12" name="Frihandsfigur 11">
              <a:extLst>
                <a:ext uri="{FF2B5EF4-FFF2-40B4-BE49-F238E27FC236}">
                  <a16:creationId xmlns:a16="http://schemas.microsoft.com/office/drawing/2014/main" id="{D8B23F35-36DE-4F40-8BE8-359E95734A11}"/>
                </a:ext>
              </a:extLst>
            </p:cNvPr>
            <p:cNvSpPr/>
            <p:nvPr/>
          </p:nvSpPr>
          <p:spPr>
            <a:xfrm>
              <a:off x="9764174" y="5060058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D7A6E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3" name="Frihandsfigur 12">
              <a:extLst>
                <a:ext uri="{FF2B5EF4-FFF2-40B4-BE49-F238E27FC236}">
                  <a16:creationId xmlns:a16="http://schemas.microsoft.com/office/drawing/2014/main" id="{C5EFC5A6-28A7-7D4C-A604-AFD19D5E3228}"/>
                </a:ext>
              </a:extLst>
            </p:cNvPr>
            <p:cNvSpPr/>
            <p:nvPr/>
          </p:nvSpPr>
          <p:spPr>
            <a:xfrm>
              <a:off x="9270306" y="6042212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E8036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4" name="Frihandsfigur 13">
              <a:extLst>
                <a:ext uri="{FF2B5EF4-FFF2-40B4-BE49-F238E27FC236}">
                  <a16:creationId xmlns:a16="http://schemas.microsoft.com/office/drawing/2014/main" id="{17B7AF5D-0C13-9C4A-98F9-3FB841F1454F}"/>
                </a:ext>
              </a:extLst>
            </p:cNvPr>
            <p:cNvSpPr/>
            <p:nvPr/>
          </p:nvSpPr>
          <p:spPr>
            <a:xfrm>
              <a:off x="8285362" y="6042213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546850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5" name="Frihandsfigur 14">
              <a:extLst>
                <a:ext uri="{FF2B5EF4-FFF2-40B4-BE49-F238E27FC236}">
                  <a16:creationId xmlns:a16="http://schemas.microsoft.com/office/drawing/2014/main" id="{0B3D7F2B-7D50-B24F-88E8-B04B2705BE36}"/>
                </a:ext>
              </a:extLst>
            </p:cNvPr>
            <p:cNvSpPr/>
            <p:nvPr/>
          </p:nvSpPr>
          <p:spPr>
            <a:xfrm>
              <a:off x="10753033" y="4568121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D1D1CB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6" name="Frihandsfigur 15">
              <a:extLst>
                <a:ext uri="{FF2B5EF4-FFF2-40B4-BE49-F238E27FC236}">
                  <a16:creationId xmlns:a16="http://schemas.microsoft.com/office/drawing/2014/main" id="{8DD01B17-E146-2740-BF44-6332EF92F03B}"/>
                </a:ext>
              </a:extLst>
            </p:cNvPr>
            <p:cNvSpPr/>
            <p:nvPr/>
          </p:nvSpPr>
          <p:spPr>
            <a:xfrm>
              <a:off x="11245505" y="5072807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696959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</p:grpSp>
      <p:pic>
        <p:nvPicPr>
          <p:cNvPr id="10" name="logotyp">
            <a:extLst>
              <a:ext uri="{FF2B5EF4-FFF2-40B4-BE49-F238E27FC236}">
                <a16:creationId xmlns:a16="http://schemas.microsoft.com/office/drawing/2014/main" id="{44CE5FB5-5497-C440-8687-2050AD05F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863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E7F663AC-89D4-1844-81AC-B2FF11DBB9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6" name="Platshållare för bild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05CF38B-01FA-3848-9474-DB46873325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605325FD-8DB8-1F47-B465-7C624BEE8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ytan. Välj en bild från bildbanken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232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1047988" y="2211333"/>
            <a:ext cx="10096024" cy="1217667"/>
          </a:xfrm>
          <a:prstGeom prst="rect">
            <a:avLst/>
          </a:prstGeom>
          <a:noFill/>
        </p:spPr>
        <p:txBody>
          <a:bodyPr/>
          <a:lstStyle>
            <a:lvl1pPr algn="ctr">
              <a:defRPr sz="4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ett citat</a:t>
            </a:r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0" hasCustomPrompt="1"/>
          </p:nvPr>
        </p:nvSpPr>
        <p:spPr>
          <a:xfrm>
            <a:off x="1047988" y="3842525"/>
            <a:ext cx="10096024" cy="904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0" i="1">
                <a:solidFill>
                  <a:schemeClr val="bg1"/>
                </a:solidFill>
                <a:latin typeface="+mn-lt"/>
                <a:ea typeface="Ubuntu Light" charset="0"/>
                <a:cs typeface="Ubuntu Light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sv-SE" sz="2600" dirty="0"/>
              <a:t>- Namn Efternamn 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B6D786EF-65AA-C643-BE54-704EA327E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6A0C513B-A629-E24A-A00D-E2C304CE3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8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Citatsida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lyfta fram ett citat mot en färgad bakgrund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D1563E9-6300-864F-A4A8-66EAE51872D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E2129E-1F5E-AE4E-9AC8-67DBC424947C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351D71E-A2BD-2444-9537-CFE03C3AF45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E307FC1-AA74-374B-BFD6-FB4D255E825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4837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ida,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>
            <a:extLst>
              <a:ext uri="{FF2B5EF4-FFF2-40B4-BE49-F238E27FC236}">
                <a16:creationId xmlns:a16="http://schemas.microsoft.com/office/drawing/2014/main" id="{3225D613-9D0E-F548-878D-1075F816AF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9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300C7D4-A7C7-DB42-842A-49A686FD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ida,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FF2B5EF4-FFF2-40B4-BE49-F238E27FC236}">
                <a16:creationId xmlns:a16="http://schemas.microsoft.com/office/drawing/2014/main" id="{892BA398-3928-1A4B-B277-1923AF8411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färgad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7091E7E3-A452-114E-954D-6E83DD619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38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580000" cy="1221612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rgbClr val="D7817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579999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7112210" y="719579"/>
            <a:ext cx="4625767" cy="4914584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</a:t>
            </a:r>
            <a:br>
              <a:rPr lang="sv-SE" dirty="0"/>
            </a:br>
            <a:r>
              <a:rPr lang="sv-SE" dirty="0"/>
              <a:t>infoga ett diagram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2168FC6-603A-3744-8BE6-746A27B65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med rubrik och text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E59F1846-7D5A-7D4B-9A32-5DE17748CD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43F590F-1515-1E47-806A-191DEF1D1F1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03263" y="6340474"/>
            <a:ext cx="2743200" cy="365125"/>
          </a:xfrm>
        </p:spPr>
        <p:txBody>
          <a:bodyPr/>
          <a:lstStyle/>
          <a:p>
            <a:fld id="{1A442AB7-D8D7-5F40-A08B-EBF669C188F9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6891B20-0432-F447-BFA7-20EE1C13EF6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A6565C4-AAD8-814D-8B74-B2E1DAB794B7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4724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EB66C0CF-8D23-E34D-9657-9C68D4542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480459" y="944879"/>
            <a:ext cx="11231081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infoga ett diagram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C6ADD88-D705-B541-8A44-4CCC8AFA8155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477838" y="6340474"/>
            <a:ext cx="2743200" cy="365125"/>
          </a:xfrm>
        </p:spPr>
        <p:txBody>
          <a:bodyPr/>
          <a:lstStyle/>
          <a:p>
            <a:fld id="{81556E09-E23F-4E42-BB11-B40308F5EF30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721549EE-753B-3E44-B96E-6E36CDB6139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B158EC0-FD9A-8A40-9387-9A2ED6C0913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9375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dub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5375FA89-5363-7A4C-85BA-B8EF2D2325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9D3E837F-8D94-4749-BE89-D15DF9733BF0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556591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351104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35DAE00-051C-224E-87B1-E6CE08519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Dubbla diagram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E7283D4-5413-D144-A257-D4E2B9859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6F702A1-EE18-EF4B-B9BD-15270C4B528B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56591" y="6356771"/>
            <a:ext cx="2743200" cy="365125"/>
          </a:xfrm>
        </p:spPr>
        <p:txBody>
          <a:bodyPr/>
          <a:lstStyle/>
          <a:p>
            <a:fld id="{8EAC890E-6A19-104D-8AA4-7D24B6ACD6BF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48D6899-66B9-6248-8198-CF5AA1672CB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858FE13C-A72C-EE4D-A911-14595470236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0557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2" name="Platshållare för tabell 2">
            <a:extLst>
              <a:ext uri="{FF2B5EF4-FFF2-40B4-BE49-F238E27FC236}">
                <a16:creationId xmlns:a16="http://schemas.microsoft.com/office/drawing/2014/main" id="{36D2E2DA-F640-4848-8F1C-FE2698D0612D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703263" y="1951200"/>
            <a:ext cx="8343900" cy="358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5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tabell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visa en tabell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FAEA16A-8B7E-0D43-B02E-E13F64DE449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D33509E-9DC4-5F4E-92DF-D08575B8F39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92924FE-D2C4-EC46-ADE4-186EF6AAC5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9080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kapitel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3B7E6742-EE7D-5642-A1D2-BCA01AF28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6764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Titelsida/Kapitelsida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Denna sida använder du för att dela upp innehållet i kapitel.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691149" y="2185988"/>
            <a:ext cx="10838864" cy="927752"/>
          </a:xfrm>
          <a:prstGeom prst="rect">
            <a:avLst/>
          </a:prstGeom>
          <a:noFill/>
        </p:spPr>
        <p:txBody>
          <a:bodyPr anchor="b"/>
          <a:lstStyle>
            <a:lvl1pPr>
              <a:defRPr sz="60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1149" y="3224084"/>
            <a:ext cx="10324514" cy="5595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pPr lvl="0"/>
            <a:r>
              <a:rPr lang="sv-SE" dirty="0"/>
              <a:t>Klicka här för att lägga till en underrubrik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BCBF4BBD-9512-DD43-B020-8FF2736FA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2D22AF0-7F67-864A-A68C-341017C641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2843" y="4569841"/>
            <a:ext cx="3455134" cy="196430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9666375A-B25C-1845-9ABD-E2DCC961D45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CEAD8C-E20B-4E44-9737-E7D092BD256C}" type="datetime1">
              <a:rPr lang="sv-SE" smtClean="0"/>
              <a:t>2025-05-27</a:t>
            </a:fld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F800AF-2FF1-9A49-BCA0-87DB1A3627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3AB9DFB-41E3-FA4C-8D5D-8113CED8C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389436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353FD396-E561-A14C-B8BF-A1AEC2A78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672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Tabellsida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kopiera tabellen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tabell 2">
            <a:extLst>
              <a:ext uri="{FF2B5EF4-FFF2-40B4-BE49-F238E27FC236}">
                <a16:creationId xmlns:a16="http://schemas.microsoft.com/office/drawing/2014/main" id="{9BE91E7C-A7CF-5E46-A340-88F53E79D81C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477838" y="924717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6A1663F-75D7-1E49-A575-6F0EBD83A6F6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2025-05-27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673A84F8-519D-7742-BCA3-B94EB75A66A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4EB6082-85D7-EA43-8431-D5643549BCE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587794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57DA9014-414A-3147-8AEE-50A95009A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7" name="Platshållare för SmartArt 4">
            <a:extLst>
              <a:ext uri="{FF2B5EF4-FFF2-40B4-BE49-F238E27FC236}">
                <a16:creationId xmlns:a16="http://schemas.microsoft.com/office/drawing/2014/main" id="{465B5C9E-FFB5-6445-9418-3912DAF485B5}"/>
              </a:ext>
            </a:extLst>
          </p:cNvPr>
          <p:cNvSpPr>
            <a:spLocks noGrp="1"/>
          </p:cNvSpPr>
          <p:nvPr>
            <p:ph type="dgm" sz="quarter" idx="20"/>
          </p:nvPr>
        </p:nvSpPr>
        <p:spPr>
          <a:xfrm>
            <a:off x="477838" y="923925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SmartArt-grafik</a:t>
            </a:r>
            <a:endParaRPr lang="sv-SE" dirty="0"/>
          </a:p>
        </p:txBody>
      </p:sp>
      <p:sp>
        <p:nvSpPr>
          <p:cNvPr id="4" name="instruktioner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160000" y="39550"/>
            <a:ext cx="2160000" cy="17670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Sida för stort </a:t>
            </a:r>
            <a:r>
              <a:rPr lang="sv-SE" sz="1200" i="1" u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SmartArt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tänk på att inte göra grafiken för komplex. Berätta för åhörarna om de olika komponenterna.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8404828A-C145-44A0-93EE-57ED2A698C0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2025-05-27</a:t>
            </a:fld>
            <a:endParaRPr lang="sv-SE"/>
          </a:p>
        </p:txBody>
      </p:sp>
      <p:sp>
        <p:nvSpPr>
          <p:cNvPr id="11" name="Platshållare för sidfot 6">
            <a:extLst>
              <a:ext uri="{FF2B5EF4-FFF2-40B4-BE49-F238E27FC236}">
                <a16:creationId xmlns:a16="http://schemas.microsoft.com/office/drawing/2014/main" id="{0B65DD3A-E642-4A58-B0A6-8EE8F19697E8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2" name="Platshållare för bildnummer 7">
            <a:extLst>
              <a:ext uri="{FF2B5EF4-FFF2-40B4-BE49-F238E27FC236}">
                <a16:creationId xmlns:a16="http://schemas.microsoft.com/office/drawing/2014/main" id="{DC9C01CB-BD5E-4063-B2CB-62FE2DE4AFE7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695507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skrivning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93619D3B-207D-49EC-9619-36E21ABC6C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beskrivande text om din tabell/diagram/</a:t>
            </a:r>
            <a:r>
              <a:rPr lang="sv-SE" dirty="0" err="1"/>
              <a:t>SmartArt</a:t>
            </a:r>
            <a:endParaRPr lang="sv-SE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574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Förklaring för grafik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förklara innehållet i skriven text. Det är underlättande att beskriva t ex förändringar över tid och liknande här.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tabell/diagram! I den kan du också hänvisa till förklaringen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BF31A35C-13B8-4E28-ADEE-B965A471E66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2025-05-27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E190796F-953A-477B-809F-4EBED5FE307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3">
            <a:extLst>
              <a:ext uri="{FF2B5EF4-FFF2-40B4-BE49-F238E27FC236}">
                <a16:creationId xmlns:a16="http://schemas.microsoft.com/office/drawing/2014/main" id="{5394F136-B5A2-490F-8322-7B2BBCC7A6B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864350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0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Platshållare för text 10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Platshållare för text 10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1045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334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</a:extLst>
          </p:cNvPr>
          <p:cNvSpPr/>
          <p:nvPr userDrawn="1"/>
        </p:nvSpPr>
        <p:spPr>
          <a:xfrm>
            <a:off x="-2264735" y="24063"/>
            <a:ext cx="2160000" cy="67646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denna </a:t>
            </a:r>
            <a:r>
              <a:rPr lang="sv-SE" sz="1200" i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 eller tidslinje etc. 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11" name="Platshållare för bild 9">
            <a:extLst>
              <a:ext uri="{FF2B5EF4-FFF2-40B4-BE49-F238E27FC236}">
                <a16:creationId xmlns:a16="http://schemas.microsoft.com/office/drawing/2014/main" id="{9CF74937-64E5-E64C-A0AC-6E0171C67D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3904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2" name="Platshållare för bild 9">
            <a:extLst>
              <a:ext uri="{FF2B5EF4-FFF2-40B4-BE49-F238E27FC236}">
                <a16:creationId xmlns:a16="http://schemas.microsoft.com/office/drawing/2014/main" id="{31DD97CD-9B3C-894B-AE89-9EA0B099CF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57475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5" name="Platshållare för bild 9">
            <a:extLst>
              <a:ext uri="{FF2B5EF4-FFF2-40B4-BE49-F238E27FC236}">
                <a16:creationId xmlns:a16="http://schemas.microsoft.com/office/drawing/2014/main" id="{F78C33AD-EA3A-F448-BCEA-273D5E421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51045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39365684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3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lägga till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20" name="Ellips 19">
            <a:extLst>
              <a:ext uri="{FF2B5EF4-FFF2-40B4-BE49-F238E27FC236}">
                <a16:creationId xmlns:a16="http://schemas.microsoft.com/office/drawing/2014/main" id="{783F9449-4842-0747-850D-F6E7563BC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Ellips 21">
            <a:extLst>
              <a:ext uri="{FF2B5EF4-FFF2-40B4-BE49-F238E27FC236}">
                <a16:creationId xmlns:a16="http://schemas.microsoft.com/office/drawing/2014/main" id="{11AE12C2-0F74-E64A-A1FE-CBB38825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Ellips 23">
            <a:extLst>
              <a:ext uri="{FF2B5EF4-FFF2-40B4-BE49-F238E27FC236}">
                <a16:creationId xmlns:a16="http://schemas.microsoft.com/office/drawing/2014/main" id="{8F08C173-EC43-134C-8989-CCCEDA7D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3 st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C1F902-6221-8643-86BB-E4540CDB2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9437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6" name="Platshållare för innehåll 2">
            <a:extLst>
              <a:ext uri="{FF2B5EF4-FFF2-40B4-BE49-F238E27FC236}">
                <a16:creationId xmlns:a16="http://schemas.microsoft.com/office/drawing/2014/main" id="{54602595-FB73-244D-88AD-6DA12F39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781185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7" name="Platshållare för innehåll 2">
            <a:extLst>
              <a:ext uri="{FF2B5EF4-FFF2-40B4-BE49-F238E27FC236}">
                <a16:creationId xmlns:a16="http://schemas.microsoft.com/office/drawing/2014/main" id="{04956AE5-5653-D643-938B-282248AEA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732933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12602084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6219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9475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text4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8730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4 st.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sp>
        <p:nvSpPr>
          <p:cNvPr id="26" name="Ellips 25">
            <a:extLst>
              <a:ext uri="{FF2B5EF4-FFF2-40B4-BE49-F238E27FC236}">
                <a16:creationId xmlns:a16="http://schemas.microsoft.com/office/drawing/2014/main" id="{B6C66DDC-074B-3E43-9B53-581C7A76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>
            <a:extLst>
              <a:ext uri="{FF2B5EF4-FFF2-40B4-BE49-F238E27FC236}">
                <a16:creationId xmlns:a16="http://schemas.microsoft.com/office/drawing/2014/main" id="{7E335237-3B2D-7040-AF98-84F2E1479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Ellips 27">
            <a:extLst>
              <a:ext uri="{FF2B5EF4-FFF2-40B4-BE49-F238E27FC236}">
                <a16:creationId xmlns:a16="http://schemas.microsoft.com/office/drawing/2014/main" id="{D1BB11B8-B1BE-F743-9DFB-5FE751FA9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Platshållare för innehåll 2">
            <a:extLst>
              <a:ext uri="{FF2B5EF4-FFF2-40B4-BE49-F238E27FC236}">
                <a16:creationId xmlns:a16="http://schemas.microsoft.com/office/drawing/2014/main" id="{1BAA90BB-DE94-624A-A524-34BD0D334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9437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0" name="Platshållare för innehåll 2">
            <a:extLst>
              <a:ext uri="{FF2B5EF4-FFF2-40B4-BE49-F238E27FC236}">
                <a16:creationId xmlns:a16="http://schemas.microsoft.com/office/drawing/2014/main" id="{C6CEF8E7-0B11-504D-8578-A1D8042B5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781185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1" name="Platshållare för innehåll 2">
            <a:extLst>
              <a:ext uri="{FF2B5EF4-FFF2-40B4-BE49-F238E27FC236}">
                <a16:creationId xmlns:a16="http://schemas.microsoft.com/office/drawing/2014/main" id="{ADB6D10A-4CF1-6943-9420-C27056751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732933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2" name="Ellips 31">
            <a:extLst>
              <a:ext uri="{FF2B5EF4-FFF2-40B4-BE49-F238E27FC236}">
                <a16:creationId xmlns:a16="http://schemas.microsoft.com/office/drawing/2014/main" id="{EB4CC0BB-0963-9C4C-9474-7CE4BD13B6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41602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Platshållare för innehåll 2">
            <a:extLst>
              <a:ext uri="{FF2B5EF4-FFF2-40B4-BE49-F238E27FC236}">
                <a16:creationId xmlns:a16="http://schemas.microsoft.com/office/drawing/2014/main" id="{06F92F55-9A76-8C4C-87A0-9D9E35D06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620512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4094922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ro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0889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tx2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8237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br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3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175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4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42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42681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 med 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04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2475295"/>
            <a:ext cx="5040000" cy="1221612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114801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41869" y="542416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instruktioner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778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– färgad.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0B5E329A-288B-4E4A-804F-5AF6E7E9C06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4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CE9C3A2-0C60-5640-9BA9-C042DC6B8910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12E7021-04D3-C246-B467-E217C4FDBB2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8DE9E9C-D87B-4C4F-9F43-4E9F45162A4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46254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ubrik 1">
            <a:extLst>
              <a:ext uri="{FF2B5EF4-FFF2-40B4-BE49-F238E27FC236}">
                <a16:creationId xmlns:a16="http://schemas.microsoft.com/office/drawing/2014/main" id="{35245E48-5DD8-8D47-856E-E0C60F3B5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 err="1"/>
              <a:t>Digg</a:t>
            </a:r>
            <a:r>
              <a:rPr lang="sv-SE" dirty="0"/>
              <a:t> – Myndigheten för digital förvaltning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1B5451F-67BB-C140-B761-2C56C5D74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862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Startsidan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förvald och ska alltid finnas med, kan också väljas som paussida, t.ex. under kaffepausen i ett föredrag. Du ser alla mallsidorna under ”Ny Bild/Layout”.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 här typen av rutor syns inte när du presenterar!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Bildobjekt 7" descr="DIGG - Myndigheten för digital förvaltning">
            <a:extLst>
              <a:ext uri="{FF2B5EF4-FFF2-40B4-BE49-F238E27FC236}">
                <a16:creationId xmlns:a16="http://schemas.microsoft.com/office/drawing/2014/main" id="{7BD44351-8139-3D40-B4EC-5008477719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417976" y="2515548"/>
            <a:ext cx="9551509" cy="177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6455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kapitel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3B7E6742-EE7D-5642-A1D2-BCA01AF28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6764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Titelsida/Kapitelsida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Denna sida använder du för att dela upp innehållet i kapitel.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691149" y="2185988"/>
            <a:ext cx="10838864" cy="927752"/>
          </a:xfrm>
          <a:prstGeom prst="rect">
            <a:avLst/>
          </a:prstGeom>
          <a:noFill/>
        </p:spPr>
        <p:txBody>
          <a:bodyPr anchor="b"/>
          <a:lstStyle>
            <a:lvl1pPr>
              <a:defRPr sz="60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1149" y="3224084"/>
            <a:ext cx="10324514" cy="5595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pPr lvl="0"/>
            <a:r>
              <a:rPr lang="sv-SE" dirty="0"/>
              <a:t>Klicka här för att lägga till en underrubrik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BCBF4BBD-9512-DD43-B020-8FF2736FA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2D22AF0-7F67-864A-A68C-341017C641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2843" y="4569841"/>
            <a:ext cx="3455134" cy="196430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9666375A-B25C-1845-9ABD-E2DCC961D45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CEAD8C-E20B-4E44-9737-E7D092BD256C}" type="datetime1">
              <a:rPr lang="sv-SE" smtClean="0"/>
              <a:t>2025-05-27</a:t>
            </a:fld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F800AF-2FF1-9A49-BCA0-87DB1A3627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3AB9DFB-41E3-FA4C-8D5D-8113CED8C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705888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87982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pix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83FCF9BF-16C7-F943-861C-FC1B7DE00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578"/>
          <a:stretch/>
        </p:blipFill>
        <p:spPr>
          <a:xfrm>
            <a:off x="5183566" y="5307601"/>
            <a:ext cx="1159288" cy="1156211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274CAF80-AFC1-254E-BEA5-4EC13C69D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49552" y="300404"/>
            <a:ext cx="1152663" cy="1152663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85394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fä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54C6870-8471-7F4A-9698-04B60F8EF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5EF4A6DB-743B-5F4D-88F2-D68291C49B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Rektangel 10">
            <a:extLst>
              <a:ext uri="{FF2B5EF4-FFF2-40B4-BE49-F238E27FC236}">
                <a16:creationId xmlns:a16="http://schemas.microsoft.com/office/drawing/2014/main" id="{D18DE441-0BC9-0249-80ED-89C5A14BF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4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m färg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Platshållare för datum 1">
            <a:extLst>
              <a:ext uri="{FF2B5EF4-FFF2-40B4-BE49-F238E27FC236}">
                <a16:creationId xmlns:a16="http://schemas.microsoft.com/office/drawing/2014/main" id="{42A8DE04-BE6E-4677-8F78-B354D1E46BF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2025-05-27</a:t>
            </a:fld>
            <a:endParaRPr lang="sv-SE"/>
          </a:p>
        </p:txBody>
      </p:sp>
      <p:sp>
        <p:nvSpPr>
          <p:cNvPr id="13" name="Platshållare för sidfot 2">
            <a:extLst>
              <a:ext uri="{FF2B5EF4-FFF2-40B4-BE49-F238E27FC236}">
                <a16:creationId xmlns:a16="http://schemas.microsoft.com/office/drawing/2014/main" id="{70477CC3-194F-4EE3-ADDE-7D552884A88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4" name="Platshållare för bildnummer 4">
            <a:extLst>
              <a:ext uri="{FF2B5EF4-FFF2-40B4-BE49-F238E27FC236}">
                <a16:creationId xmlns:a16="http://schemas.microsoft.com/office/drawing/2014/main" id="{CEF44119-EE3D-448C-A72B-DBACDF3C6F2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41442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767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innehåll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en text. 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58A38A64-9FB7-4DAA-B267-3BCC283B49B3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2025-05-27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8F2D75C6-57D8-4F78-9D97-63D6AEFBAA2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4">
            <a:extLst>
              <a:ext uri="{FF2B5EF4-FFF2-40B4-BE49-F238E27FC236}">
                <a16:creationId xmlns:a16="http://schemas.microsoft.com/office/drawing/2014/main" id="{4BF11BBB-03B4-4175-9EBE-A6CCD8C866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220503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7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1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6DBE4B4-3AF3-D544-8903-B08DFE99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2B5B9CD5-A7CD-4C42-9E89-E5ECA77F87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0A4CB6E6-4093-4F22-B60D-4FF2B8311DF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C66A07-0C1B-7E44-8A84-D73B04008641}" type="datetime1">
              <a:rPr lang="sv-SE" smtClean="0"/>
              <a:pPr/>
              <a:t>2025-05-27</a:t>
            </a:fld>
            <a:endParaRPr lang="sv-SE" dirty="0"/>
          </a:p>
        </p:txBody>
      </p:sp>
      <p:sp>
        <p:nvSpPr>
          <p:cNvPr id="10" name="Platshållare för sidfot 2">
            <a:extLst>
              <a:ext uri="{FF2B5EF4-FFF2-40B4-BE49-F238E27FC236}">
                <a16:creationId xmlns:a16="http://schemas.microsoft.com/office/drawing/2014/main" id="{301BD519-EDB0-4314-923D-19F0131FCAC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4">
            <a:extLst>
              <a:ext uri="{FF2B5EF4-FFF2-40B4-BE49-F238E27FC236}">
                <a16:creationId xmlns:a16="http://schemas.microsoft.com/office/drawing/2014/main" id="{664B136B-4BCE-48A6-B93C-87DFD60024E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394973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rö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34BC9CF7-7650-1C4F-9E3C-08DF91AF1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EC54D08E-BB6B-2343-A8EE-16DD22F35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7684FB4C-B14F-EA4F-B61A-9699D21210D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660B0CB-96A7-9341-B78D-F749F3BE3308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31498BE-F0C2-414E-BDD1-7C00CCE6645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3F7AE20-4FA8-E041-B9EC-3C46FC7CFC1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42979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bru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4763ABE8-48C5-A242-8A81-E87B3450E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55DA598F-0227-FC44-AE2D-5015E582BA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7528013-DD7D-864D-BF7C-C6B6438213C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29E930-BC2F-5E4F-96DA-D7CC62B18804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580B0F6-F083-6D43-89F2-01DE80EBE1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7EAA196-8779-BC4E-9F24-0617D790340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68465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pix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83FCF9BF-16C7-F943-861C-FC1B7DE00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578"/>
          <a:stretch/>
        </p:blipFill>
        <p:spPr>
          <a:xfrm>
            <a:off x="5183566" y="5307601"/>
            <a:ext cx="1159288" cy="1156211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274CAF80-AFC1-254E-BEA5-4EC13C69D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49552" y="300404"/>
            <a:ext cx="1152663" cy="1152663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05267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01367407-8A0E-9D49-BC42-593FDE79C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DC55A8D7-5C98-3544-BAA4-D0004EEE3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72E48F7-4BF1-1247-9023-08EA3D98031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F7B652-7825-694B-B6CA-0CA17095C8C5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21182FB-1179-7A45-87F5-BBB1C2BA88A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BD686C0-F84D-AE48-B620-601B5CEB543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144532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med hel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20" name="toning">
            <a:extLst>
              <a:ext uri="{FF2B5EF4-FFF2-40B4-BE49-F238E27FC236}">
                <a16:creationId xmlns:a16="http://schemas.microsoft.com/office/drawing/2014/main" id="{B3EB4783-0114-6648-A338-8833091BC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293257"/>
            <a:ext cx="12192000" cy="5558394"/>
          </a:xfrm>
          <a:gradFill>
            <a:gsLst>
              <a:gs pos="11000">
                <a:srgbClr val="000000">
                  <a:alpha val="0"/>
                </a:srgbClr>
              </a:gs>
              <a:gs pos="94000">
                <a:srgbClr val="000000">
                  <a:alpha val="74136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>
            <a:noAutofit/>
          </a:bodyPr>
          <a:lstStyle>
            <a:lvl1pPr marL="0" indent="0" algn="l">
              <a:buFont typeface="+mj-lt"/>
              <a:buNone/>
              <a:defRPr lang="sv-SE" baseline="0" smtClean="0">
                <a:solidFill>
                  <a:schemeClr val="bg1">
                    <a:alpha val="0"/>
                  </a:schemeClr>
                </a:solidFill>
              </a:defRPr>
            </a:lvl1pPr>
            <a:lvl2pPr>
              <a:defRPr lang="sv-SE" smtClean="0">
                <a:solidFill>
                  <a:schemeClr val="lt1"/>
                </a:solidFill>
              </a:defRPr>
            </a:lvl2pPr>
            <a:lvl3pPr>
              <a:defRPr lang="sv-SE" smtClean="0">
                <a:solidFill>
                  <a:schemeClr val="lt1"/>
                </a:solidFill>
              </a:defRPr>
            </a:lvl3pPr>
            <a:lvl4pPr>
              <a:defRPr lang="sv-SE" smtClean="0">
                <a:solidFill>
                  <a:schemeClr val="lt1"/>
                </a:solidFill>
              </a:defRPr>
            </a:lvl4pPr>
            <a:lvl5pPr>
              <a:defRPr lang="sv-SE">
                <a:solidFill>
                  <a:schemeClr val="lt1"/>
                </a:solidFill>
              </a:defRPr>
            </a:lvl5pPr>
          </a:lstStyle>
          <a:p>
            <a:pPr marL="228600" lvl="0" indent="-228600" algn="ctr" eaLnBrk="0" hangingPunct="0">
              <a:spcBef>
                <a:spcPct val="0"/>
              </a:spcBef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45875" y="3770803"/>
            <a:ext cx="8521912" cy="1781192"/>
          </a:xfrm>
          <a:prstGeom prst="rect">
            <a:avLst/>
          </a:prstGeom>
          <a:noFill/>
        </p:spPr>
        <p:txBody>
          <a:bodyPr anchor="b"/>
          <a:lstStyle>
            <a:lvl1pPr algn="l">
              <a:defRPr sz="60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kapitelrubrik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0152C4D-AAEC-914F-9D52-A7F2C502E3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76" y="5723152"/>
            <a:ext cx="7283562" cy="638119"/>
          </a:xfr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sv-SE" sz="2400" dirty="0" smtClean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  <a:lvl2pPr>
              <a:defRPr lang="sv-SE" sz="4400" dirty="0" smtClean="0">
                <a:latin typeface="Calibri Light" charset="0"/>
              </a:defRPr>
            </a:lvl2pPr>
            <a:lvl3pPr>
              <a:defRPr lang="sv-SE" sz="4400" dirty="0" smtClean="0">
                <a:latin typeface="Calibri Light" charset="0"/>
              </a:defRPr>
            </a:lvl3pPr>
            <a:lvl4pPr>
              <a:defRPr lang="sv-SE" sz="4400" dirty="0" smtClean="0">
                <a:latin typeface="Calibri Light" charset="0"/>
              </a:defRPr>
            </a:lvl4pPr>
            <a:lvl5pPr>
              <a:defRPr lang="sv-SE" sz="4400" dirty="0">
                <a:latin typeface="Calibri Light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sv-SE" dirty="0"/>
              <a:t>Klicka här för att lägga till en underrubrik</a:t>
            </a:r>
          </a:p>
        </p:txBody>
      </p:sp>
      <p:sp>
        <p:nvSpPr>
          <p:cNvPr id="5" name="Instruktioner">
            <a:extLst>
              <a:ext uri="{FF2B5EF4-FFF2-40B4-BE49-F238E27FC236}">
                <a16:creationId xmlns:a16="http://schemas.microsoft.com/office/drawing/2014/main" id="{AA134B19-1428-AE42-86AD-934B80CEE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9527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 med rubrik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 med text placerad ovanpå. Välj en bild från bildbanken.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Observera att det ligger en tonad platta framför bilden som ska bidra till att tillräcklig kontrast uppstår. Detta påverkar också vilken typ av bilder du kan använda.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 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upp 10">
            <a:extLst>
              <a:ext uri="{FF2B5EF4-FFF2-40B4-BE49-F238E27FC236}">
                <a16:creationId xmlns:a16="http://schemas.microsoft.com/office/drawing/2014/main" id="{8F762ACD-44E0-7C47-8EEC-6D49756C46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285362" y="4568121"/>
            <a:ext cx="3452615" cy="1966029"/>
            <a:chOff x="8285362" y="4568121"/>
            <a:chExt cx="3452615" cy="1966029"/>
          </a:xfrm>
        </p:grpSpPr>
        <p:sp>
          <p:nvSpPr>
            <p:cNvPr id="12" name="Frihandsfigur 11">
              <a:extLst>
                <a:ext uri="{FF2B5EF4-FFF2-40B4-BE49-F238E27FC236}">
                  <a16:creationId xmlns:a16="http://schemas.microsoft.com/office/drawing/2014/main" id="{D8B23F35-36DE-4F40-8BE8-359E95734A11}"/>
                </a:ext>
              </a:extLst>
            </p:cNvPr>
            <p:cNvSpPr/>
            <p:nvPr/>
          </p:nvSpPr>
          <p:spPr>
            <a:xfrm>
              <a:off x="9764174" y="5060058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D7A6E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3" name="Frihandsfigur 12">
              <a:extLst>
                <a:ext uri="{FF2B5EF4-FFF2-40B4-BE49-F238E27FC236}">
                  <a16:creationId xmlns:a16="http://schemas.microsoft.com/office/drawing/2014/main" id="{C5EFC5A6-28A7-7D4C-A604-AFD19D5E3228}"/>
                </a:ext>
              </a:extLst>
            </p:cNvPr>
            <p:cNvSpPr/>
            <p:nvPr/>
          </p:nvSpPr>
          <p:spPr>
            <a:xfrm>
              <a:off x="9270306" y="6042212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E8036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4" name="Frihandsfigur 13">
              <a:extLst>
                <a:ext uri="{FF2B5EF4-FFF2-40B4-BE49-F238E27FC236}">
                  <a16:creationId xmlns:a16="http://schemas.microsoft.com/office/drawing/2014/main" id="{17B7AF5D-0C13-9C4A-98F9-3FB841F1454F}"/>
                </a:ext>
              </a:extLst>
            </p:cNvPr>
            <p:cNvSpPr/>
            <p:nvPr/>
          </p:nvSpPr>
          <p:spPr>
            <a:xfrm>
              <a:off x="8285362" y="6042213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546850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5" name="Frihandsfigur 14">
              <a:extLst>
                <a:ext uri="{FF2B5EF4-FFF2-40B4-BE49-F238E27FC236}">
                  <a16:creationId xmlns:a16="http://schemas.microsoft.com/office/drawing/2014/main" id="{0B3D7F2B-7D50-B24F-88E8-B04B2705BE36}"/>
                </a:ext>
              </a:extLst>
            </p:cNvPr>
            <p:cNvSpPr/>
            <p:nvPr/>
          </p:nvSpPr>
          <p:spPr>
            <a:xfrm>
              <a:off x="10753033" y="4568121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D1D1CB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6" name="Frihandsfigur 15">
              <a:extLst>
                <a:ext uri="{FF2B5EF4-FFF2-40B4-BE49-F238E27FC236}">
                  <a16:creationId xmlns:a16="http://schemas.microsoft.com/office/drawing/2014/main" id="{8DD01B17-E146-2740-BF44-6332EF92F03B}"/>
                </a:ext>
              </a:extLst>
            </p:cNvPr>
            <p:cNvSpPr/>
            <p:nvPr/>
          </p:nvSpPr>
          <p:spPr>
            <a:xfrm>
              <a:off x="11245505" y="5072807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696959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</p:grpSp>
      <p:pic>
        <p:nvPicPr>
          <p:cNvPr id="10" name="logotyp">
            <a:extLst>
              <a:ext uri="{FF2B5EF4-FFF2-40B4-BE49-F238E27FC236}">
                <a16:creationId xmlns:a16="http://schemas.microsoft.com/office/drawing/2014/main" id="{44CE5FB5-5497-C440-8687-2050AD05F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797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E7F663AC-89D4-1844-81AC-B2FF11DBB9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6" name="Platshållare för bild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05CF38B-01FA-3848-9474-DB46873325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605325FD-8DB8-1F47-B465-7C624BEE8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ytan. Välj en bild från bildbanken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8271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1047988" y="2211333"/>
            <a:ext cx="10096024" cy="1217667"/>
          </a:xfrm>
          <a:prstGeom prst="rect">
            <a:avLst/>
          </a:prstGeom>
          <a:noFill/>
        </p:spPr>
        <p:txBody>
          <a:bodyPr/>
          <a:lstStyle>
            <a:lvl1pPr algn="ctr">
              <a:defRPr sz="4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ett citat</a:t>
            </a:r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0" hasCustomPrompt="1"/>
          </p:nvPr>
        </p:nvSpPr>
        <p:spPr>
          <a:xfrm>
            <a:off x="1047988" y="3842525"/>
            <a:ext cx="10096024" cy="904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0" i="1">
                <a:solidFill>
                  <a:schemeClr val="bg1"/>
                </a:solidFill>
                <a:latin typeface="+mn-lt"/>
                <a:ea typeface="Ubuntu Light" charset="0"/>
                <a:cs typeface="Ubuntu Light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sv-SE" sz="2600" dirty="0"/>
              <a:t>- Namn Efternamn 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B6D786EF-65AA-C643-BE54-704EA327E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6A0C513B-A629-E24A-A00D-E2C304CE3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8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Citatsida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lyfta fram ett citat mot en färgad bakgrund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D1563E9-6300-864F-A4A8-66EAE51872D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E2129E-1F5E-AE4E-9AC8-67DBC424947C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351D71E-A2BD-2444-9537-CFE03C3AF45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E307FC1-AA74-374B-BFD6-FB4D255E825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922257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ida,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>
            <a:extLst>
              <a:ext uri="{FF2B5EF4-FFF2-40B4-BE49-F238E27FC236}">
                <a16:creationId xmlns:a16="http://schemas.microsoft.com/office/drawing/2014/main" id="{3225D613-9D0E-F548-878D-1075F816AF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9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300C7D4-A7C7-DB42-842A-49A686FD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9392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ida,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FF2B5EF4-FFF2-40B4-BE49-F238E27FC236}">
                <a16:creationId xmlns:a16="http://schemas.microsoft.com/office/drawing/2014/main" id="{892BA398-3928-1A4B-B277-1923AF8411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färgad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7091E7E3-A452-114E-954D-6E83DD619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2308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580000" cy="1221612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rgbClr val="D7817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579999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7112210" y="719579"/>
            <a:ext cx="4625767" cy="4914584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</a:t>
            </a:r>
            <a:br>
              <a:rPr lang="sv-SE" dirty="0"/>
            </a:br>
            <a:r>
              <a:rPr lang="sv-SE" dirty="0"/>
              <a:t>infoga ett diagram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2168FC6-603A-3744-8BE6-746A27B65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med rubrik och text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E59F1846-7D5A-7D4B-9A32-5DE17748CD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43F590F-1515-1E47-806A-191DEF1D1F1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03263" y="6340474"/>
            <a:ext cx="2743200" cy="365125"/>
          </a:xfrm>
        </p:spPr>
        <p:txBody>
          <a:bodyPr/>
          <a:lstStyle/>
          <a:p>
            <a:fld id="{1A442AB7-D8D7-5F40-A08B-EBF669C188F9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6891B20-0432-F447-BFA7-20EE1C13EF6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A6565C4-AAD8-814D-8B74-B2E1DAB794B7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218820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EB66C0CF-8D23-E34D-9657-9C68D4542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480459" y="944879"/>
            <a:ext cx="11231081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infoga ett diagram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C6ADD88-D705-B541-8A44-4CCC8AFA8155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477838" y="6340474"/>
            <a:ext cx="2743200" cy="365125"/>
          </a:xfrm>
        </p:spPr>
        <p:txBody>
          <a:bodyPr/>
          <a:lstStyle/>
          <a:p>
            <a:fld id="{81556E09-E23F-4E42-BB11-B40308F5EF30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721549EE-753B-3E44-B96E-6E36CDB6139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B158EC0-FD9A-8A40-9387-9A2ED6C0913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81763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dub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5375FA89-5363-7A4C-85BA-B8EF2D2325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9D3E837F-8D94-4749-BE89-D15DF9733BF0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556591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351104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35DAE00-051C-224E-87B1-E6CE08519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Dubbla diagram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E7283D4-5413-D144-A257-D4E2B9859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6F702A1-EE18-EF4B-B9BD-15270C4B528B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56591" y="6356771"/>
            <a:ext cx="2743200" cy="365125"/>
          </a:xfrm>
        </p:spPr>
        <p:txBody>
          <a:bodyPr/>
          <a:lstStyle/>
          <a:p>
            <a:fld id="{8EAC890E-6A19-104D-8AA4-7D24B6ACD6BF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48D6899-66B9-6248-8198-CF5AA1672CB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858FE13C-A72C-EE4D-A911-14595470236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28795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2" name="Platshållare för tabell 2">
            <a:extLst>
              <a:ext uri="{FF2B5EF4-FFF2-40B4-BE49-F238E27FC236}">
                <a16:creationId xmlns:a16="http://schemas.microsoft.com/office/drawing/2014/main" id="{36D2E2DA-F640-4848-8F1C-FE2698D0612D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703263" y="1951200"/>
            <a:ext cx="8343900" cy="358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5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tabell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visa en tabell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FAEA16A-8B7E-0D43-B02E-E13F64DE449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D33509E-9DC4-5F4E-92DF-D08575B8F39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92924FE-D2C4-EC46-ADE4-186EF6AAC5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04321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fä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54C6870-8471-7F4A-9698-04B60F8EF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5EF4A6DB-743B-5F4D-88F2-D68291C49B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Rektangel 10">
            <a:extLst>
              <a:ext uri="{FF2B5EF4-FFF2-40B4-BE49-F238E27FC236}">
                <a16:creationId xmlns:a16="http://schemas.microsoft.com/office/drawing/2014/main" id="{D18DE441-0BC9-0249-80ED-89C5A14BF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4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m färg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Platshållare för datum 1">
            <a:extLst>
              <a:ext uri="{FF2B5EF4-FFF2-40B4-BE49-F238E27FC236}">
                <a16:creationId xmlns:a16="http://schemas.microsoft.com/office/drawing/2014/main" id="{42A8DE04-BE6E-4677-8F78-B354D1E46BF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2025-05-27</a:t>
            </a:fld>
            <a:endParaRPr lang="sv-SE"/>
          </a:p>
        </p:txBody>
      </p:sp>
      <p:sp>
        <p:nvSpPr>
          <p:cNvPr id="13" name="Platshållare för sidfot 2">
            <a:extLst>
              <a:ext uri="{FF2B5EF4-FFF2-40B4-BE49-F238E27FC236}">
                <a16:creationId xmlns:a16="http://schemas.microsoft.com/office/drawing/2014/main" id="{70477CC3-194F-4EE3-ADDE-7D552884A88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4" name="Platshållare för bildnummer 4">
            <a:extLst>
              <a:ext uri="{FF2B5EF4-FFF2-40B4-BE49-F238E27FC236}">
                <a16:creationId xmlns:a16="http://schemas.microsoft.com/office/drawing/2014/main" id="{CEF44119-EE3D-448C-A72B-DBACDF3C6F2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115577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353FD396-E561-A14C-B8BF-A1AEC2A78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672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Tabellsida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kopiera tabellen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tabell 2">
            <a:extLst>
              <a:ext uri="{FF2B5EF4-FFF2-40B4-BE49-F238E27FC236}">
                <a16:creationId xmlns:a16="http://schemas.microsoft.com/office/drawing/2014/main" id="{9BE91E7C-A7CF-5E46-A340-88F53E79D81C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477838" y="924717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6A1663F-75D7-1E49-A575-6F0EBD83A6F6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2025-05-27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673A84F8-519D-7742-BCA3-B94EB75A66A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4EB6082-85D7-EA43-8431-D5643549BCE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171809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57DA9014-414A-3147-8AEE-50A95009A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7" name="Platshållare för SmartArt 4">
            <a:extLst>
              <a:ext uri="{FF2B5EF4-FFF2-40B4-BE49-F238E27FC236}">
                <a16:creationId xmlns:a16="http://schemas.microsoft.com/office/drawing/2014/main" id="{465B5C9E-FFB5-6445-9418-3912DAF485B5}"/>
              </a:ext>
            </a:extLst>
          </p:cNvPr>
          <p:cNvSpPr>
            <a:spLocks noGrp="1"/>
          </p:cNvSpPr>
          <p:nvPr>
            <p:ph type="dgm" sz="quarter" idx="20"/>
          </p:nvPr>
        </p:nvSpPr>
        <p:spPr>
          <a:xfrm>
            <a:off x="477838" y="923925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SmartArt-grafik</a:t>
            </a:r>
            <a:endParaRPr lang="sv-SE" dirty="0"/>
          </a:p>
        </p:txBody>
      </p:sp>
      <p:sp>
        <p:nvSpPr>
          <p:cNvPr id="4" name="instruktioner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160000" y="39550"/>
            <a:ext cx="2160000" cy="17670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Sida för stort </a:t>
            </a:r>
            <a:r>
              <a:rPr lang="sv-SE" sz="1200" i="1" u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SmartArt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tänk på att inte göra grafiken för komplex. Berätta för åhörarna om de olika komponenterna.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8404828A-C145-44A0-93EE-57ED2A698C0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2025-05-27</a:t>
            </a:fld>
            <a:endParaRPr lang="sv-SE"/>
          </a:p>
        </p:txBody>
      </p:sp>
      <p:sp>
        <p:nvSpPr>
          <p:cNvPr id="11" name="Platshållare för sidfot 6">
            <a:extLst>
              <a:ext uri="{FF2B5EF4-FFF2-40B4-BE49-F238E27FC236}">
                <a16:creationId xmlns:a16="http://schemas.microsoft.com/office/drawing/2014/main" id="{0B65DD3A-E642-4A58-B0A6-8EE8F19697E8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2" name="Platshållare för bildnummer 7">
            <a:extLst>
              <a:ext uri="{FF2B5EF4-FFF2-40B4-BE49-F238E27FC236}">
                <a16:creationId xmlns:a16="http://schemas.microsoft.com/office/drawing/2014/main" id="{DC9C01CB-BD5E-4063-B2CB-62FE2DE4AFE7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06913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skrivning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93619D3B-207D-49EC-9619-36E21ABC6C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beskrivande text om din tabell/diagram/</a:t>
            </a:r>
            <a:r>
              <a:rPr lang="sv-SE" dirty="0" err="1"/>
              <a:t>SmartArt</a:t>
            </a:r>
            <a:endParaRPr lang="sv-SE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574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Förklaring för grafik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förklara innehållet i skriven text. Det är underlättande att beskriva t ex förändringar över tid och liknande här.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tabell/diagram! I den kan du också hänvisa till förklaringen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BF31A35C-13B8-4E28-ADEE-B965A471E66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2025-05-27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E190796F-953A-477B-809F-4EBED5FE307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3">
            <a:extLst>
              <a:ext uri="{FF2B5EF4-FFF2-40B4-BE49-F238E27FC236}">
                <a16:creationId xmlns:a16="http://schemas.microsoft.com/office/drawing/2014/main" id="{5394F136-B5A2-490F-8322-7B2BBCC7A6B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672739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0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Platshållare för text 10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Platshållare för text 10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1045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334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</a:extLst>
          </p:cNvPr>
          <p:cNvSpPr/>
          <p:nvPr userDrawn="1"/>
        </p:nvSpPr>
        <p:spPr>
          <a:xfrm>
            <a:off x="-2264735" y="24063"/>
            <a:ext cx="2160000" cy="67646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denna </a:t>
            </a:r>
            <a:r>
              <a:rPr lang="sv-SE" sz="1200" i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 eller tidslinje etc. 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11" name="Platshållare för bild 9">
            <a:extLst>
              <a:ext uri="{FF2B5EF4-FFF2-40B4-BE49-F238E27FC236}">
                <a16:creationId xmlns:a16="http://schemas.microsoft.com/office/drawing/2014/main" id="{9CF74937-64E5-E64C-A0AC-6E0171C67D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3904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2" name="Platshållare för bild 9">
            <a:extLst>
              <a:ext uri="{FF2B5EF4-FFF2-40B4-BE49-F238E27FC236}">
                <a16:creationId xmlns:a16="http://schemas.microsoft.com/office/drawing/2014/main" id="{31DD97CD-9B3C-894B-AE89-9EA0B099CF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57475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5" name="Platshållare för bild 9">
            <a:extLst>
              <a:ext uri="{FF2B5EF4-FFF2-40B4-BE49-F238E27FC236}">
                <a16:creationId xmlns:a16="http://schemas.microsoft.com/office/drawing/2014/main" id="{F78C33AD-EA3A-F448-BCEA-273D5E421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51045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229264717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3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lägga till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20" name="Ellips 19">
            <a:extLst>
              <a:ext uri="{FF2B5EF4-FFF2-40B4-BE49-F238E27FC236}">
                <a16:creationId xmlns:a16="http://schemas.microsoft.com/office/drawing/2014/main" id="{783F9449-4842-0747-850D-F6E7563BC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Ellips 21">
            <a:extLst>
              <a:ext uri="{FF2B5EF4-FFF2-40B4-BE49-F238E27FC236}">
                <a16:creationId xmlns:a16="http://schemas.microsoft.com/office/drawing/2014/main" id="{11AE12C2-0F74-E64A-A1FE-CBB38825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Ellips 23">
            <a:extLst>
              <a:ext uri="{FF2B5EF4-FFF2-40B4-BE49-F238E27FC236}">
                <a16:creationId xmlns:a16="http://schemas.microsoft.com/office/drawing/2014/main" id="{8F08C173-EC43-134C-8989-CCCEDA7D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3 st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C1F902-6221-8643-86BB-E4540CDB2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9437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6" name="Platshållare för innehåll 2">
            <a:extLst>
              <a:ext uri="{FF2B5EF4-FFF2-40B4-BE49-F238E27FC236}">
                <a16:creationId xmlns:a16="http://schemas.microsoft.com/office/drawing/2014/main" id="{54602595-FB73-244D-88AD-6DA12F39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781185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7" name="Platshållare för innehåll 2">
            <a:extLst>
              <a:ext uri="{FF2B5EF4-FFF2-40B4-BE49-F238E27FC236}">
                <a16:creationId xmlns:a16="http://schemas.microsoft.com/office/drawing/2014/main" id="{04956AE5-5653-D643-938B-282248AEA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732933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12695085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6219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9475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text4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8730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4 st.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sp>
        <p:nvSpPr>
          <p:cNvPr id="26" name="Ellips 25">
            <a:extLst>
              <a:ext uri="{FF2B5EF4-FFF2-40B4-BE49-F238E27FC236}">
                <a16:creationId xmlns:a16="http://schemas.microsoft.com/office/drawing/2014/main" id="{B6C66DDC-074B-3E43-9B53-581C7A76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>
            <a:extLst>
              <a:ext uri="{FF2B5EF4-FFF2-40B4-BE49-F238E27FC236}">
                <a16:creationId xmlns:a16="http://schemas.microsoft.com/office/drawing/2014/main" id="{7E335237-3B2D-7040-AF98-84F2E1479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Ellips 27">
            <a:extLst>
              <a:ext uri="{FF2B5EF4-FFF2-40B4-BE49-F238E27FC236}">
                <a16:creationId xmlns:a16="http://schemas.microsoft.com/office/drawing/2014/main" id="{D1BB11B8-B1BE-F743-9DFB-5FE751FA9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Platshållare för innehåll 2">
            <a:extLst>
              <a:ext uri="{FF2B5EF4-FFF2-40B4-BE49-F238E27FC236}">
                <a16:creationId xmlns:a16="http://schemas.microsoft.com/office/drawing/2014/main" id="{1BAA90BB-DE94-624A-A524-34BD0D334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9437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0" name="Platshållare för innehåll 2">
            <a:extLst>
              <a:ext uri="{FF2B5EF4-FFF2-40B4-BE49-F238E27FC236}">
                <a16:creationId xmlns:a16="http://schemas.microsoft.com/office/drawing/2014/main" id="{C6CEF8E7-0B11-504D-8578-A1D8042B5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781185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1" name="Platshållare för innehåll 2">
            <a:extLst>
              <a:ext uri="{FF2B5EF4-FFF2-40B4-BE49-F238E27FC236}">
                <a16:creationId xmlns:a16="http://schemas.microsoft.com/office/drawing/2014/main" id="{ADB6D10A-4CF1-6943-9420-C27056751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732933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2" name="Ellips 31">
            <a:extLst>
              <a:ext uri="{FF2B5EF4-FFF2-40B4-BE49-F238E27FC236}">
                <a16:creationId xmlns:a16="http://schemas.microsoft.com/office/drawing/2014/main" id="{EB4CC0BB-0963-9C4C-9474-7CE4BD13B6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41602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Platshållare för innehåll 2">
            <a:extLst>
              <a:ext uri="{FF2B5EF4-FFF2-40B4-BE49-F238E27FC236}">
                <a16:creationId xmlns:a16="http://schemas.microsoft.com/office/drawing/2014/main" id="{06F92F55-9A76-8C4C-87A0-9D9E35D06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620512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11886686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ro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3342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tx2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338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br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3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1463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4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569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767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innehåll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en text. 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58A38A64-9FB7-4DAA-B267-3BCC283B49B3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2025-05-27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8F2D75C6-57D8-4F78-9D97-63D6AEFBAA2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4">
            <a:extLst>
              <a:ext uri="{FF2B5EF4-FFF2-40B4-BE49-F238E27FC236}">
                <a16:creationId xmlns:a16="http://schemas.microsoft.com/office/drawing/2014/main" id="{4BF11BBB-03B4-4175-9EBE-A6CCD8C866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333487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 med 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04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2475295"/>
            <a:ext cx="5040000" cy="1221612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114801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41869" y="542416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instruktioner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778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– färgad.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0B5E329A-288B-4E4A-804F-5AF6E7E9C06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4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CE9C3A2-0C60-5640-9BA9-C042DC6B8910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12E7021-04D3-C246-B467-E217C4FDBB2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8DE9E9C-D87B-4C4F-9F43-4E9F45162A4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886592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D283439-7726-4401-BAA8-571B6160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25A66-7871-449E-ACFE-35B987A74FA1}" type="datetimeFigureOut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5282A198-1007-4B48-B87B-0238B0430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C79E66E5-475E-434F-B89F-6808169D3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8BEF2-57F1-4BBE-BE38-107A4503F85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7784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7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1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6DBE4B4-3AF3-D544-8903-B08DFE99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2B5B9CD5-A7CD-4C42-9E89-E5ECA77F87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0A4CB6E6-4093-4F22-B60D-4FF2B8311DF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C66A07-0C1B-7E44-8A84-D73B04008641}" type="datetime1">
              <a:rPr lang="sv-SE" smtClean="0"/>
              <a:pPr/>
              <a:t>2025-05-27</a:t>
            </a:fld>
            <a:endParaRPr lang="sv-SE" dirty="0"/>
          </a:p>
        </p:txBody>
      </p:sp>
      <p:sp>
        <p:nvSpPr>
          <p:cNvPr id="10" name="Platshållare för sidfot 2">
            <a:extLst>
              <a:ext uri="{FF2B5EF4-FFF2-40B4-BE49-F238E27FC236}">
                <a16:creationId xmlns:a16="http://schemas.microsoft.com/office/drawing/2014/main" id="{301BD519-EDB0-4314-923D-19F0131FCAC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4">
            <a:extLst>
              <a:ext uri="{FF2B5EF4-FFF2-40B4-BE49-F238E27FC236}">
                <a16:creationId xmlns:a16="http://schemas.microsoft.com/office/drawing/2014/main" id="{664B136B-4BCE-48A6-B93C-87DFD60024E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8865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rö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34BC9CF7-7650-1C4F-9E3C-08DF91AF1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EC54D08E-BB6B-2343-A8EE-16DD22F35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7684FB4C-B14F-EA4F-B61A-9699D21210D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660B0CB-96A7-9341-B78D-F749F3BE3308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31498BE-F0C2-414E-BDD1-7C00CCE6645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3F7AE20-4FA8-E041-B9EC-3C46FC7CFC1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7715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bru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4763ABE8-48C5-A242-8A81-E87B3450E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55DA598F-0227-FC44-AE2D-5015E582BA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7528013-DD7D-864D-BF7C-C6B6438213C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29E930-BC2F-5E4F-96DA-D7CC62B18804}" type="datetime1">
              <a:rPr lang="sv-SE" smtClean="0"/>
              <a:t>2025-05-27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580B0F6-F083-6D43-89F2-01DE80EBE1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7EAA196-8779-BC4E-9F24-0617D790340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8807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26" Type="http://schemas.openxmlformats.org/officeDocument/2006/relationships/slideLayout" Target="../slideLayouts/slideLayout56.xml"/><Relationship Id="rId3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51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5" Type="http://schemas.openxmlformats.org/officeDocument/2006/relationships/slideLayout" Target="../slideLayouts/slideLayout55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50.xml"/><Relationship Id="rId29" Type="http://schemas.openxmlformats.org/officeDocument/2006/relationships/slideLayout" Target="../slideLayouts/slideLayout59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24" Type="http://schemas.openxmlformats.org/officeDocument/2006/relationships/slideLayout" Target="../slideLayouts/slideLayout54.xml"/><Relationship Id="rId32" Type="http://schemas.openxmlformats.org/officeDocument/2006/relationships/theme" Target="../theme/theme2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23" Type="http://schemas.openxmlformats.org/officeDocument/2006/relationships/slideLayout" Target="../slideLayouts/slideLayout53.xml"/><Relationship Id="rId28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31" Type="http://schemas.openxmlformats.org/officeDocument/2006/relationships/slideLayout" Target="../slideLayouts/slideLayout61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slideLayout" Target="../slideLayouts/slideLayout52.xml"/><Relationship Id="rId27" Type="http://schemas.openxmlformats.org/officeDocument/2006/relationships/slideLayout" Target="../slideLayouts/slideLayout57.xml"/><Relationship Id="rId30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rubrik 2">
            <a:extLst>
              <a:ext uri="{FF2B5EF4-FFF2-40B4-BE49-F238E27FC236}">
                <a16:creationId xmlns:a16="http://schemas.microsoft.com/office/drawing/2014/main" id="{9F4B96BA-0FFA-EF42-B27D-ABA584CD5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C23DDA3C-9FF4-0349-8A23-F924B8569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Klicka här för att ändra mall för textformat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  <a:p>
            <a:pPr lvl="5"/>
            <a:r>
              <a:rPr lang="sv-SE" dirty="0"/>
              <a:t>Nästa nivå</a:t>
            </a:r>
          </a:p>
          <a:p>
            <a:pPr lvl="6"/>
            <a:r>
              <a:rPr lang="sv-SE" dirty="0"/>
              <a:t>Nästa nivå</a:t>
            </a:r>
          </a:p>
          <a:p>
            <a:pPr lvl="7"/>
            <a:r>
              <a:rPr lang="sv-SE" dirty="0"/>
              <a:t>Nästa nivå</a:t>
            </a:r>
          </a:p>
          <a:p>
            <a:pPr lvl="8"/>
            <a:r>
              <a:rPr lang="sv-SE" dirty="0"/>
              <a:t>Nästa nivå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CAD81A2-C93F-464F-B77F-D890DA12B3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A8DD9411-D5E3-2846-ADAC-C83B20EA5CEF}" type="datetime1">
              <a:rPr lang="sv-SE" smtClean="0"/>
              <a:t>2025-05-27</a:t>
            </a:fld>
            <a:endParaRPr lang="sv-SE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4DDDFDC5-C573-1549-AACB-72B3418F3F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404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A8BE975-32C6-2840-AFC9-F3B5E976D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6656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91" r:id="rId3"/>
    <p:sldLayoutId id="2147483737" r:id="rId4"/>
    <p:sldLayoutId id="2147483747" r:id="rId5"/>
    <p:sldLayoutId id="2147483736" r:id="rId6"/>
    <p:sldLayoutId id="2147483741" r:id="rId7"/>
    <p:sldLayoutId id="2147483742" r:id="rId8"/>
    <p:sldLayoutId id="2147483743" r:id="rId9"/>
    <p:sldLayoutId id="2147483744" r:id="rId10"/>
    <p:sldLayoutId id="2147483738" r:id="rId11"/>
    <p:sldLayoutId id="2147483739" r:id="rId12"/>
    <p:sldLayoutId id="2147483740" r:id="rId13"/>
    <p:sldLayoutId id="2147483746" r:id="rId14"/>
    <p:sldLayoutId id="2147483777" r:id="rId15"/>
    <p:sldLayoutId id="2147483749" r:id="rId16"/>
    <p:sldLayoutId id="2147483763" r:id="rId17"/>
    <p:sldLayoutId id="2147483764" r:id="rId18"/>
    <p:sldLayoutId id="2147483767" r:id="rId19"/>
    <p:sldLayoutId id="2147483766" r:id="rId20"/>
    <p:sldLayoutId id="2147483768" r:id="rId21"/>
    <p:sldLayoutId id="2147483765" r:id="rId22"/>
    <p:sldLayoutId id="2147483787" r:id="rId23"/>
    <p:sldLayoutId id="2147483779" r:id="rId24"/>
    <p:sldLayoutId id="2147483778" r:id="rId25"/>
    <p:sldLayoutId id="2147483748" r:id="rId26"/>
    <p:sldLayoutId id="2147483788" r:id="rId27"/>
    <p:sldLayoutId id="2147483789" r:id="rId28"/>
    <p:sldLayoutId id="2147483790" r:id="rId29"/>
    <p:sldLayoutId id="2147483762" r:id="rId30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Wingdings" pitchFamily="2" charset="2"/>
        <a:buChar char="§"/>
        <a:defRPr sz="26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43350" marR="0" indent="-2857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rubrik 2">
            <a:extLst>
              <a:ext uri="{FF2B5EF4-FFF2-40B4-BE49-F238E27FC236}">
                <a16:creationId xmlns:a16="http://schemas.microsoft.com/office/drawing/2014/main" id="{9F4B96BA-0FFA-EF42-B27D-ABA584CD5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C23DDA3C-9FF4-0349-8A23-F924B8569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Klicka här för att ändra mall för textformat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  <a:p>
            <a:pPr lvl="5"/>
            <a:r>
              <a:rPr lang="sv-SE" dirty="0"/>
              <a:t>Nästa nivå</a:t>
            </a:r>
          </a:p>
          <a:p>
            <a:pPr lvl="6"/>
            <a:r>
              <a:rPr lang="sv-SE" dirty="0"/>
              <a:t>Nästa nivå</a:t>
            </a:r>
          </a:p>
          <a:p>
            <a:pPr lvl="7"/>
            <a:r>
              <a:rPr lang="sv-SE" dirty="0"/>
              <a:t>Nästa nivå</a:t>
            </a:r>
          </a:p>
          <a:p>
            <a:pPr lvl="8"/>
            <a:r>
              <a:rPr lang="sv-SE" dirty="0"/>
              <a:t>Nästa nivå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CAD81A2-C93F-464F-B77F-D890DA12B3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A8DD9411-D5E3-2846-ADAC-C83B20EA5CEF}" type="datetime1">
              <a:rPr lang="sv-SE" smtClean="0"/>
              <a:t>2025-05-27</a:t>
            </a:fld>
            <a:endParaRPr lang="sv-SE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4DDDFDC5-C573-1549-AACB-72B3418F3F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404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A8BE975-32C6-2840-AFC9-F3B5E976D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6656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3506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  <p:sldLayoutId id="2147483810" r:id="rId18"/>
    <p:sldLayoutId id="2147483811" r:id="rId19"/>
    <p:sldLayoutId id="2147483812" r:id="rId20"/>
    <p:sldLayoutId id="2147483813" r:id="rId21"/>
    <p:sldLayoutId id="2147483814" r:id="rId22"/>
    <p:sldLayoutId id="2147483815" r:id="rId23"/>
    <p:sldLayoutId id="2147483816" r:id="rId24"/>
    <p:sldLayoutId id="2147483817" r:id="rId25"/>
    <p:sldLayoutId id="2147483818" r:id="rId26"/>
    <p:sldLayoutId id="2147483819" r:id="rId27"/>
    <p:sldLayoutId id="2147483820" r:id="rId28"/>
    <p:sldLayoutId id="2147483821" r:id="rId29"/>
    <p:sldLayoutId id="2147483822" r:id="rId30"/>
    <p:sldLayoutId id="2147483823" r:id="rId31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Wingdings" pitchFamily="2" charset="2"/>
        <a:buChar char="§"/>
        <a:defRPr sz="26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43350" marR="0" indent="-2857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B3AB66-5F91-440E-B54A-084A1D2E4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1376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EBA36D2-5953-4EA2-9246-2E02032A9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Verksamhetsmöte </a:t>
            </a:r>
            <a:br>
              <a:rPr lang="sv-SE" dirty="0"/>
            </a:br>
            <a:r>
              <a:rPr lang="sv-SE" sz="2400" dirty="0"/>
              <a:t>27 maj 2025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49FF355-F78E-4F38-8FA6-4DBA39AF906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1149" y="3448934"/>
            <a:ext cx="8000464" cy="559581"/>
          </a:xfrm>
        </p:spPr>
        <p:txBody>
          <a:bodyPr/>
          <a:lstStyle/>
          <a:p>
            <a:pPr marL="0" indent="0">
              <a:buNone/>
            </a:pPr>
            <a:r>
              <a:rPr lang="sv-SE" i="1" dirty="0"/>
              <a:t>Ett digitalt ekosystem kräver mer än teknik </a:t>
            </a:r>
          </a:p>
          <a:p>
            <a:pPr marL="0" indent="0">
              <a:buNone/>
            </a:pPr>
            <a:r>
              <a:rPr lang="sv-SE" i="1" dirty="0"/>
              <a:t>– det kräver en verksamhet som är redo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EEDD6C90-A22C-4A54-8384-648E9920E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4890" y="884473"/>
            <a:ext cx="3791145" cy="3530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172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E9737EC-4C18-4B44-A20B-BEC531582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Dagens möte 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94C5EDF-B4ED-422D-A20A-C8D9C79DB0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1" y="2475294"/>
            <a:ext cx="4946768" cy="3704125"/>
          </a:xfrm>
        </p:spPr>
        <p:txBody>
          <a:bodyPr>
            <a:normAutofit/>
          </a:bodyPr>
          <a:lstStyle/>
          <a:p>
            <a:r>
              <a:rPr lang="sv-SE" dirty="0"/>
              <a:t>Hur koordineras leveransteamen </a:t>
            </a:r>
          </a:p>
          <a:p>
            <a:r>
              <a:rPr lang="sv-SE" dirty="0"/>
              <a:t>Anslutningsregler</a:t>
            </a:r>
          </a:p>
          <a:p>
            <a:r>
              <a:rPr lang="sv-SE" dirty="0"/>
              <a:t>Vi går igenom bruttolistan </a:t>
            </a:r>
          </a:p>
          <a:p>
            <a:pPr lvl="1"/>
            <a:r>
              <a:rPr lang="sv-SE" dirty="0"/>
              <a:t>Vad pågår</a:t>
            </a:r>
          </a:p>
          <a:p>
            <a:pPr lvl="1"/>
            <a:r>
              <a:rPr lang="sv-SE" dirty="0"/>
              <a:t>Vad behöver vi göra</a:t>
            </a:r>
          </a:p>
        </p:txBody>
      </p:sp>
      <p:pic>
        <p:nvPicPr>
          <p:cNvPr id="6" name="Platshållare för bild 5">
            <a:extLst>
              <a:ext uri="{FF2B5EF4-FFF2-40B4-BE49-F238E27FC236}">
                <a16:creationId xmlns:a16="http://schemas.microsoft.com/office/drawing/2014/main" id="{3577D460-BB8D-4D7C-AC3E-D5AF04C10B4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3339" r="133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53214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E3B9452-57F4-488E-8372-9D863D06DF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4183301"/>
              </p:ext>
            </p:extLst>
          </p:nvPr>
        </p:nvGraphicFramePr>
        <p:xfrm>
          <a:off x="2032000" y="200025"/>
          <a:ext cx="9250516" cy="6448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ruta 3">
            <a:extLst>
              <a:ext uri="{FF2B5EF4-FFF2-40B4-BE49-F238E27FC236}">
                <a16:creationId xmlns:a16="http://schemas.microsoft.com/office/drawing/2014/main" id="{66C44CE0-4C87-421E-B055-1E3730F37403}"/>
              </a:ext>
            </a:extLst>
          </p:cNvPr>
          <p:cNvSpPr txBox="1"/>
          <p:nvPr/>
        </p:nvSpPr>
        <p:spPr>
          <a:xfrm>
            <a:off x="4262674" y="2920708"/>
            <a:ext cx="7778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Verksamhet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0C87DD5B-980B-47EC-8D2A-C077FE51B280}"/>
              </a:ext>
            </a:extLst>
          </p:cNvPr>
          <p:cNvSpPr txBox="1"/>
          <p:nvPr/>
        </p:nvSpPr>
        <p:spPr>
          <a:xfrm>
            <a:off x="365760" y="1056550"/>
            <a:ext cx="5236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 dirty="0">
                <a:ln>
                  <a:noFill/>
                </a:ln>
                <a:solidFill>
                  <a:srgbClr val="6D605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Bruttolista verksamhet</a:t>
            </a:r>
          </a:p>
        </p:txBody>
      </p:sp>
    </p:spTree>
    <p:extLst>
      <p:ext uri="{BB962C8B-B14F-4D97-AF65-F5344CB8AC3E}">
        <p14:creationId xmlns:p14="http://schemas.microsoft.com/office/powerpoint/2010/main" val="184451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1AE00D6-403C-4C8D-B2D4-0B147BE529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04A1673-67E5-4719-8CAD-1F14168D42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001473D-97F7-4352-9226-92B71EF325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82D330C-894C-4723-B9A5-CAC6DD74E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DB8A363-DC3E-4B53-92BD-3CB7DD7A02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E6D0307-91A6-4EE0-BE09-412213C803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4EDE6FC-3BB3-4C49-98A5-22CB0FBED3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0A5D97A-613A-469A-8797-8B5DD9D334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9138867-C01F-42B4-88E6-E6B6666927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CDB8D18-1C9B-45D6-B9F9-7BC2632E50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9F97A20-195D-4771-8A28-7B768A6BD8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FCBFE44-8E6B-49FF-B77B-2470FA394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0872E0F-372C-4012-BB9C-FA66802AB9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0F669CE-F20C-4E16-8E7F-38F079AB14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6557DAC-368A-4EEA-8A4F-C3BFEC54A1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6BC7AF4-96E8-464E-9EA4-D58312B647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>
            <a:extLst>
              <a:ext uri="{FF2B5EF4-FFF2-40B4-BE49-F238E27FC236}">
                <a16:creationId xmlns:a16="http://schemas.microsoft.com/office/drawing/2014/main" id="{5326611A-024B-4A51-BEBC-C396C875D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Anslutningsregler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B8549C6B-B733-4D4E-9A54-20BA6C191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sv-SE" dirty="0"/>
              <a:t>Tomas Fransson och Christer Allskog</a:t>
            </a:r>
          </a:p>
        </p:txBody>
      </p:sp>
    </p:spTree>
    <p:extLst>
      <p:ext uri="{BB962C8B-B14F-4D97-AF65-F5344CB8AC3E}">
        <p14:creationId xmlns:p14="http://schemas.microsoft.com/office/powerpoint/2010/main" val="34325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0BCAB55-6510-454E-9859-79B000F9A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40" y="960756"/>
            <a:ext cx="9389349" cy="782699"/>
          </a:xfrm>
        </p:spPr>
        <p:txBody>
          <a:bodyPr/>
          <a:lstStyle/>
          <a:p>
            <a:r>
              <a:rPr lang="sv-SE" dirty="0"/>
              <a:t>Bruttolistan – prioriteringar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716B452-FC38-4A57-A359-ED77A5B6AC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08963" y="2221547"/>
            <a:ext cx="3983037" cy="3584575"/>
          </a:xfrm>
        </p:spPr>
        <p:txBody>
          <a:bodyPr>
            <a:normAutofit fontScale="55000" lnSpcReduction="20000"/>
          </a:bodyPr>
          <a:lstStyle/>
          <a:p>
            <a:pPr marL="0" indent="0" algn="l">
              <a:buNone/>
            </a:pPr>
            <a:r>
              <a:rPr lang="sv-SE" b="1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Incidenthantering och support</a:t>
            </a:r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FF0000"/>
                </a:solidFill>
                <a:effectLst/>
                <a:latin typeface="Open Sans" panose="020B0604020202020204" pitchFamily="34" charset="0"/>
              </a:rPr>
              <a:t>Rutiner för incidenthantering och rapportering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FF0000"/>
                </a:solidFill>
                <a:effectLst/>
                <a:latin typeface="Open Sans" panose="020B0604020202020204" pitchFamily="34" charset="0"/>
              </a:rPr>
              <a:t>Stöd till Part vid frågor</a:t>
            </a:r>
          </a:p>
          <a:p>
            <a:pPr marL="0" indent="0" algn="l">
              <a:buNone/>
            </a:pPr>
            <a:r>
              <a:rPr lang="sv-SE" b="1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Säkerhet</a:t>
            </a:r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333333"/>
                </a:solidFill>
                <a:effectLst/>
                <a:latin typeface="Open Sans" panose="020B0604020202020204" pitchFamily="34" charset="0"/>
              </a:rPr>
              <a:t>Informationssäkerhet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333333"/>
                </a:solidFill>
                <a:effectLst/>
                <a:latin typeface="Open Sans" panose="020B0604020202020204" pitchFamily="34" charset="0"/>
              </a:rPr>
              <a:t>Säkerhetsskydd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 err="1">
                <a:solidFill>
                  <a:srgbClr val="333333"/>
                </a:solidFill>
                <a:effectLst/>
                <a:latin typeface="Open Sans" panose="020B0604020202020204" pitchFamily="34" charset="0"/>
              </a:rPr>
              <a:t>Resiliens</a:t>
            </a:r>
            <a:r>
              <a:rPr lang="sv-SE" b="0" i="0" dirty="0">
                <a:solidFill>
                  <a:srgbClr val="333333"/>
                </a:solidFill>
                <a:effectLst/>
                <a:latin typeface="Open Sans" panose="020B0604020202020204" pitchFamily="34" charset="0"/>
              </a:rPr>
              <a:t>/robusthet</a:t>
            </a:r>
          </a:p>
          <a:p>
            <a:pPr marL="0" indent="0" algn="l">
              <a:buNone/>
            </a:pPr>
            <a:r>
              <a:rPr lang="sv-SE" b="1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Kommunikation och främjande</a:t>
            </a:r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: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FF0000"/>
                </a:solidFill>
                <a:effectLst/>
                <a:latin typeface="Open Sans" panose="020B0604020202020204" pitchFamily="34" charset="0"/>
              </a:rPr>
              <a:t>Målgruppsanpassad information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FF0000"/>
                </a:solidFill>
                <a:effectLst/>
                <a:latin typeface="Open Sans" panose="020B0604020202020204" pitchFamily="34" charset="0"/>
              </a:rPr>
              <a:t>Tydlighet: Vad, varför, hur, när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FF0000"/>
                </a:solidFill>
                <a:effectLst/>
                <a:latin typeface="Open Sans" panose="020B0604020202020204" pitchFamily="34" charset="0"/>
              </a:rPr>
              <a:t>Definiera främjande aktiviteter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Definiera ambitionsnivå</a:t>
            </a:r>
          </a:p>
          <a:p>
            <a:endParaRPr lang="sv-SE" dirty="0"/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D681AAD8-200D-4BE8-AED9-56D97EF4CD86}"/>
              </a:ext>
            </a:extLst>
          </p:cNvPr>
          <p:cNvSpPr txBox="1">
            <a:spLocks/>
          </p:cNvSpPr>
          <p:nvPr/>
        </p:nvSpPr>
        <p:spPr>
          <a:xfrm>
            <a:off x="4104481" y="2221548"/>
            <a:ext cx="3983037" cy="3584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§"/>
              <a:defRPr sz="2600" b="0" i="0" kern="120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3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400" b="1" dirty="0">
                <a:solidFill>
                  <a:srgbClr val="555555"/>
                </a:solidFill>
                <a:latin typeface="Open Sans" panose="020B0604020202020204"/>
              </a:rPr>
              <a:t>Anslutningar</a:t>
            </a:r>
            <a:r>
              <a:rPr lang="sv-SE" sz="1400" dirty="0">
                <a:solidFill>
                  <a:srgbClr val="555555"/>
                </a:solidFill>
                <a:latin typeface="Open Sans" panose="020B0604020202020204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Anslutningsprocess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Krav (anslutningsregler)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Rutiner för granskning</a:t>
            </a:r>
            <a:endParaRPr lang="sv-SE" sz="1400" dirty="0">
              <a:solidFill>
                <a:srgbClr val="333333"/>
              </a:solidFill>
              <a:latin typeface="Open Sans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333333"/>
                </a:solidFill>
                <a:latin typeface="Open Sans" panose="020B0604020202020204" pitchFamily="34" charset="0"/>
              </a:rPr>
              <a:t>Godkännande för anslutning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 pitchFamily="34" charset="0"/>
              </a:rPr>
              <a:t>Avtal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 pitchFamily="34" charset="0"/>
              </a:rPr>
              <a:t>Kataloghantering (register)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 pitchFamily="34" charset="0"/>
              </a:rPr>
              <a:t>Uppföljning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 pitchFamily="34" charset="0"/>
              </a:rPr>
              <a:t>Statistik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 pitchFamily="34" charset="0"/>
              </a:rPr>
              <a:t>Uppsägning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BBE985D4-A6FD-4C4C-B0A5-FBAA52B8D75A}"/>
              </a:ext>
            </a:extLst>
          </p:cNvPr>
          <p:cNvSpPr txBox="1">
            <a:spLocks/>
          </p:cNvSpPr>
          <p:nvPr/>
        </p:nvSpPr>
        <p:spPr>
          <a:xfrm>
            <a:off x="496329" y="2221548"/>
            <a:ext cx="3983037" cy="3584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§"/>
              <a:defRPr sz="2600" b="0" i="0" kern="120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3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400" b="1" dirty="0">
                <a:solidFill>
                  <a:srgbClr val="555555"/>
                </a:solidFill>
                <a:latin typeface="Open Sans" panose="020B0604020202020204"/>
              </a:rPr>
              <a:t>Övergripande</a:t>
            </a:r>
            <a:r>
              <a:rPr lang="sv-SE" sz="1400" dirty="0">
                <a:solidFill>
                  <a:srgbClr val="555555"/>
                </a:solidFill>
                <a:latin typeface="Open Sans" panose="020B0604020202020204"/>
              </a:rPr>
              <a:t>: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333333"/>
                </a:solidFill>
                <a:latin typeface="Open Sans" panose="020B0604020202020204"/>
              </a:rPr>
              <a:t>Styrning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Samverkansstrukturer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Roller och ansvar i infrastrukturen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/>
              </a:rPr>
              <a:t>Livscykelhantering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Finansiering / kostnadsmodell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Juridik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strike="sngStrike" dirty="0">
                <a:solidFill>
                  <a:srgbClr val="555555"/>
                </a:solidFill>
                <a:latin typeface="Open Sans" panose="020B0604020202020204"/>
              </a:rPr>
              <a:t>Uppföljning</a:t>
            </a:r>
            <a:endParaRPr lang="sv-SE" sz="1400" dirty="0">
              <a:solidFill>
                <a:srgbClr val="555555"/>
              </a:solidFill>
              <a:latin typeface="Open Sans" panose="020B0604020202020204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/>
              </a:rPr>
              <a:t>Arkiv och gallring</a:t>
            </a:r>
          </a:p>
        </p:txBody>
      </p:sp>
    </p:spTree>
    <p:extLst>
      <p:ext uri="{BB962C8B-B14F-4D97-AF65-F5344CB8AC3E}">
        <p14:creationId xmlns:p14="http://schemas.microsoft.com/office/powerpoint/2010/main" val="50512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ADE78E1-67E0-4ED5-B182-AAA70F40B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Nästa möte: </a:t>
            </a:r>
            <a:br>
              <a:rPr lang="sv-SE" dirty="0"/>
            </a:br>
            <a:r>
              <a:rPr lang="sv-SE" dirty="0"/>
              <a:t>4 juni (onsdag)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3B09F098-8AE4-44FF-8613-ADFBAA2C04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8372" y="2475294"/>
            <a:ext cx="5048226" cy="3584575"/>
          </a:xfrm>
        </p:spPr>
        <p:txBody>
          <a:bodyPr/>
          <a:lstStyle/>
          <a:p>
            <a:r>
              <a:rPr lang="sv-SE" dirty="0"/>
              <a:t>Här fyller vi på vad nästa möte ska innehålla</a:t>
            </a:r>
          </a:p>
        </p:txBody>
      </p:sp>
      <p:pic>
        <p:nvPicPr>
          <p:cNvPr id="7" name="Platshållare för bild 6">
            <a:extLst>
              <a:ext uri="{FF2B5EF4-FFF2-40B4-BE49-F238E27FC236}">
                <a16:creationId xmlns:a16="http://schemas.microsoft.com/office/drawing/2014/main" id="{45DF49C1-31DA-4299-8AF4-C0695B87F7F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13339" r="133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28993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7F3C573-3A4B-4432-B9B0-013371461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Kommande möten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2CAA29B-B9D5-4B18-8843-4EF7FE4589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0" y="1951038"/>
            <a:ext cx="9092249" cy="3584575"/>
          </a:xfrm>
        </p:spPr>
        <p:txBody>
          <a:bodyPr/>
          <a:lstStyle/>
          <a:p>
            <a:r>
              <a:rPr lang="sv-SE" dirty="0"/>
              <a:t>Bokade möten framöver:</a:t>
            </a:r>
          </a:p>
          <a:p>
            <a:pPr lvl="1"/>
            <a:r>
              <a:rPr lang="sv-SE" dirty="0"/>
              <a:t>4 juni kl. 9-10</a:t>
            </a:r>
          </a:p>
          <a:p>
            <a:pPr lvl="1"/>
            <a:r>
              <a:rPr lang="sv-SE" dirty="0"/>
              <a:t>13 juni kl. 11-12</a:t>
            </a:r>
          </a:p>
          <a:p>
            <a:r>
              <a:rPr lang="sv-SE" dirty="0"/>
              <a:t>Från och med v. 34: </a:t>
            </a:r>
          </a:p>
          <a:p>
            <a:pPr lvl="1"/>
            <a:r>
              <a:rPr lang="sv-SE" dirty="0"/>
              <a:t>Onsdagar kl. 13.00-14.30 </a:t>
            </a:r>
          </a:p>
          <a:p>
            <a:pPr marL="0" indent="0">
              <a:buNone/>
            </a:pPr>
            <a:endParaRPr lang="sv-SE" dirty="0"/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35979506"/>
      </p:ext>
    </p:extLst>
  </p:cSld>
  <p:clrMapOvr>
    <a:masterClrMapping/>
  </p:clrMapOvr>
</p:sld>
</file>

<file path=ppt/theme/theme1.xml><?xml version="1.0" encoding="utf-8"?>
<a:theme xmlns:a="http://schemas.openxmlformats.org/drawingml/2006/main" name="DIGG">
  <a:themeElements>
    <a:clrScheme name="Digg tema">
      <a:dk1>
        <a:srgbClr val="6D6059"/>
      </a:dk1>
      <a:lt1>
        <a:srgbClr val="FFFFFF"/>
      </a:lt1>
      <a:dk2>
        <a:srgbClr val="546850"/>
      </a:dk2>
      <a:lt2>
        <a:srgbClr val="F1EFEC"/>
      </a:lt2>
      <a:accent1>
        <a:srgbClr val="CD7A6E"/>
      </a:accent1>
      <a:accent2>
        <a:srgbClr val="546850"/>
      </a:accent2>
      <a:accent3>
        <a:srgbClr val="6D6059"/>
      </a:accent3>
      <a:accent4>
        <a:srgbClr val="CE8036"/>
      </a:accent4>
      <a:accent5>
        <a:srgbClr val="CD7A6E"/>
      </a:accent5>
      <a:accent6>
        <a:srgbClr val="546850"/>
      </a:accent6>
      <a:hlink>
        <a:srgbClr val="6D6059"/>
      </a:hlink>
      <a:folHlink>
        <a:srgbClr val="6D6059"/>
      </a:folHlink>
    </a:clrScheme>
    <a:fontScheme name="DIGG">
      <a:majorFont>
        <a:latin typeface="Ubuntu Light"/>
        <a:ea typeface=""/>
        <a:cs typeface=""/>
      </a:majorFont>
      <a:minorFont>
        <a:latin typeface="Crimson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CD3F2600-5658-43CE-8163-1910A794A8EA}" vid="{367E9761-EA3E-42BF-96EB-3C4D13D8C4D1}"/>
    </a:ext>
  </a:extLst>
</a:theme>
</file>

<file path=ppt/theme/theme2.xml><?xml version="1.0" encoding="utf-8"?>
<a:theme xmlns:a="http://schemas.openxmlformats.org/drawingml/2006/main" name="1_DIGG">
  <a:themeElements>
    <a:clrScheme name="Digg tema">
      <a:dk1>
        <a:srgbClr val="6D6059"/>
      </a:dk1>
      <a:lt1>
        <a:srgbClr val="FFFFFF"/>
      </a:lt1>
      <a:dk2>
        <a:srgbClr val="546850"/>
      </a:dk2>
      <a:lt2>
        <a:srgbClr val="F1EFEC"/>
      </a:lt2>
      <a:accent1>
        <a:srgbClr val="CD7A6E"/>
      </a:accent1>
      <a:accent2>
        <a:srgbClr val="546850"/>
      </a:accent2>
      <a:accent3>
        <a:srgbClr val="6D6059"/>
      </a:accent3>
      <a:accent4>
        <a:srgbClr val="CE8036"/>
      </a:accent4>
      <a:accent5>
        <a:srgbClr val="CD7A6E"/>
      </a:accent5>
      <a:accent6>
        <a:srgbClr val="546850"/>
      </a:accent6>
      <a:hlink>
        <a:srgbClr val="6D6059"/>
      </a:hlink>
      <a:folHlink>
        <a:srgbClr val="6D6059"/>
      </a:folHlink>
    </a:clrScheme>
    <a:fontScheme name="DIGG">
      <a:majorFont>
        <a:latin typeface="Ubuntu Light"/>
        <a:ea typeface=""/>
        <a:cs typeface=""/>
      </a:majorFont>
      <a:minorFont>
        <a:latin typeface="Crimson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CD3F2600-5658-43CE-8163-1910A794A8EA}" vid="{367E9761-EA3E-42BF-96EB-3C4D13D8C4D1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2c3aeba-38d7-4579-a228-9442a2c6d9b7">
      <UserInfo>
        <DisplayName>Anna Jonason</DisplayName>
        <AccountId>22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E09E1F4CB66447966D8568542F4E47" ma:contentTypeVersion="12" ma:contentTypeDescription="Create a new document." ma:contentTypeScope="" ma:versionID="b7ede4a3a1a2a23f9676c3b2db2e53a6">
  <xsd:schema xmlns:xsd="http://www.w3.org/2001/XMLSchema" xmlns:xs="http://www.w3.org/2001/XMLSchema" xmlns:p="http://schemas.microsoft.com/office/2006/metadata/properties" xmlns:ns2="3e870edd-2792-4c95-946f-d2c02023ad65" xmlns:ns3="f2c3aeba-38d7-4579-a228-9442a2c6d9b7" targetNamespace="http://schemas.microsoft.com/office/2006/metadata/properties" ma:root="true" ma:fieldsID="49fdc1c90da738eade3b4cd075e3fbcf" ns2:_="" ns3:_="">
    <xsd:import namespace="3e870edd-2792-4c95-946f-d2c02023ad65"/>
    <xsd:import namespace="f2c3aeba-38d7-4579-a228-9442a2c6d9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870edd-2792-4c95-946f-d2c02023ad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c3aeba-38d7-4579-a228-9442a2c6d9b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0CCFE9-3F14-4356-8EFF-F05454522CB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12BBB23-C11D-4ACD-A501-6BA81C151094}">
  <ds:schemaRefs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f2c3aeba-38d7-4579-a228-9442a2c6d9b7"/>
    <ds:schemaRef ds:uri="3e870edd-2792-4c95-946f-d2c02023ad6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2973DF0-0E6E-4294-8508-83AD8C5757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870edd-2792-4c95-946f-d2c02023ad65"/>
    <ds:schemaRef ds:uri="f2c3aeba-38d7-4579-a228-9442a2c6d9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Digg_Föredragning_2024</Template>
  <TotalTime>2599</TotalTime>
  <Words>269</Words>
  <Application>Microsoft Office PowerPoint</Application>
  <PresentationFormat>Bredbild</PresentationFormat>
  <Paragraphs>90</Paragraphs>
  <Slides>8</Slides>
  <Notes>4</Notes>
  <HiddenSlides>1</HiddenSlides>
  <MMClips>0</MMClips>
  <ScaleCrop>false</ScaleCrop>
  <HeadingPairs>
    <vt:vector size="6" baseType="variant">
      <vt:variant>
        <vt:lpstr>Använt teckensnitt</vt:lpstr>
      </vt:variant>
      <vt:variant>
        <vt:i4>8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8</vt:i4>
      </vt:variant>
    </vt:vector>
  </HeadingPairs>
  <TitlesOfParts>
    <vt:vector size="18" baseType="lpstr">
      <vt:lpstr>Arial</vt:lpstr>
      <vt:lpstr>Calibri</vt:lpstr>
      <vt:lpstr>Calibri Light</vt:lpstr>
      <vt:lpstr>Crimson Text</vt:lpstr>
      <vt:lpstr>Open Sans</vt:lpstr>
      <vt:lpstr>Ubuntu Light</vt:lpstr>
      <vt:lpstr>Ubuntu Medium</vt:lpstr>
      <vt:lpstr>Wingdings</vt:lpstr>
      <vt:lpstr>DIGG</vt:lpstr>
      <vt:lpstr>1_DIGG</vt:lpstr>
      <vt:lpstr>PowerPoint-presentation</vt:lpstr>
      <vt:lpstr>Verksamhetsmöte  27 maj 2025</vt:lpstr>
      <vt:lpstr>Dagens möte </vt:lpstr>
      <vt:lpstr>PowerPoint-presentation</vt:lpstr>
      <vt:lpstr>Anslutningsregler</vt:lpstr>
      <vt:lpstr>Bruttolistan – prioriteringar</vt:lpstr>
      <vt:lpstr>Nästa möte:  4 juni (onsdag)</vt:lpstr>
      <vt:lpstr>Kommande möten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 tänka på inför föredragning</dc:title>
  <dc:creator>Edéus Katarina</dc:creator>
  <cp:lastModifiedBy>Edéus Katarina</cp:lastModifiedBy>
  <cp:revision>80</cp:revision>
  <dcterms:created xsi:type="dcterms:W3CDTF">2025-04-25T14:00:06Z</dcterms:created>
  <dcterms:modified xsi:type="dcterms:W3CDTF">2025-05-27T14:47:25Z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0x01010035E09E1F4CB66447966D8568542F4E47</vt:lpwstr>
  </property>
</Properties>
</file>