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1"/>
  </p:notesMasterIdLst>
  <p:handoutMasterIdLst>
    <p:handoutMasterId r:id="rId22"/>
  </p:handoutMasterIdLst>
  <p:sldIdLst>
    <p:sldId id="272" r:id="rId5"/>
    <p:sldId id="280" r:id="rId6"/>
    <p:sldId id="11309" r:id="rId7"/>
    <p:sldId id="11306" r:id="rId8"/>
    <p:sldId id="11307" r:id="rId9"/>
    <p:sldId id="11308" r:id="rId10"/>
    <p:sldId id="11303" r:id="rId11"/>
    <p:sldId id="362" r:id="rId12"/>
    <p:sldId id="11304" r:id="rId13"/>
    <p:sldId id="11305" r:id="rId14"/>
    <p:sldId id="11317" r:id="rId15"/>
    <p:sldId id="11310" r:id="rId16"/>
    <p:sldId id="11312" r:id="rId17"/>
    <p:sldId id="11316" r:id="rId18"/>
    <p:sldId id="11313" r:id="rId19"/>
    <p:sldId id="4867" r:id="rId20"/>
  </p:sldIdLst>
  <p:sldSz cx="12192000" cy="6858000"/>
  <p:notesSz cx="6858000" cy="9144000"/>
  <p:defaultTextStyle>
    <a:defPPr>
      <a:defRPr lang="sv-SE"/>
    </a:defPPr>
    <a:lvl1pPr algn="l" rtl="0" eaLnBrk="0" fontAlgn="base" hangingPunct="0">
      <a:spcBef>
        <a:spcPct val="0"/>
      </a:spcBef>
      <a:spcAft>
        <a:spcPct val="0"/>
      </a:spcAft>
      <a:defRPr kern="1200">
        <a:solidFill>
          <a:schemeClr val="tx1"/>
        </a:solidFill>
        <a:latin typeface="Calibri" charset="0"/>
        <a:ea typeface="+mn-ea"/>
        <a:cs typeface="+mn-cs"/>
      </a:defRPr>
    </a:lvl1pPr>
    <a:lvl2pPr marL="457200" algn="l" rtl="0" eaLnBrk="0" fontAlgn="base" hangingPunct="0">
      <a:spcBef>
        <a:spcPct val="0"/>
      </a:spcBef>
      <a:spcAft>
        <a:spcPct val="0"/>
      </a:spcAft>
      <a:defRPr kern="1200">
        <a:solidFill>
          <a:schemeClr val="tx1"/>
        </a:solidFill>
        <a:latin typeface="Calibri" charset="0"/>
        <a:ea typeface="+mn-ea"/>
        <a:cs typeface="+mn-cs"/>
      </a:defRPr>
    </a:lvl2pPr>
    <a:lvl3pPr marL="914400" algn="l" rtl="0" eaLnBrk="0" fontAlgn="base" hangingPunct="0">
      <a:spcBef>
        <a:spcPct val="0"/>
      </a:spcBef>
      <a:spcAft>
        <a:spcPct val="0"/>
      </a:spcAft>
      <a:defRPr kern="1200">
        <a:solidFill>
          <a:schemeClr val="tx1"/>
        </a:solidFill>
        <a:latin typeface="Calibri" charset="0"/>
        <a:ea typeface="+mn-ea"/>
        <a:cs typeface="+mn-cs"/>
      </a:defRPr>
    </a:lvl3pPr>
    <a:lvl4pPr marL="1371600" algn="l" rtl="0" eaLnBrk="0" fontAlgn="base" hangingPunct="0">
      <a:spcBef>
        <a:spcPct val="0"/>
      </a:spcBef>
      <a:spcAft>
        <a:spcPct val="0"/>
      </a:spcAft>
      <a:defRPr kern="1200">
        <a:solidFill>
          <a:schemeClr val="tx1"/>
        </a:solidFill>
        <a:latin typeface="Calibri" charset="0"/>
        <a:ea typeface="+mn-ea"/>
        <a:cs typeface="+mn-cs"/>
      </a:defRPr>
    </a:lvl4pPr>
    <a:lvl5pPr marL="1828800" algn="l" rtl="0" eaLnBrk="0" fontAlgn="base" hangingPunct="0">
      <a:spcBef>
        <a:spcPct val="0"/>
      </a:spcBef>
      <a:spcAft>
        <a:spcPct val="0"/>
      </a:spcAft>
      <a:defRPr kern="1200">
        <a:solidFill>
          <a:schemeClr val="tx1"/>
        </a:solidFill>
        <a:latin typeface="Calibri" charset="0"/>
        <a:ea typeface="+mn-ea"/>
        <a:cs typeface="+mn-cs"/>
      </a:defRPr>
    </a:lvl5pPr>
    <a:lvl6pPr marL="2286000" algn="l" defTabSz="914400" rtl="0" eaLnBrk="1" latinLnBrk="0" hangingPunct="1">
      <a:defRPr kern="1200">
        <a:solidFill>
          <a:schemeClr val="tx1"/>
        </a:solidFill>
        <a:latin typeface="Calibri" charset="0"/>
        <a:ea typeface="+mn-ea"/>
        <a:cs typeface="+mn-cs"/>
      </a:defRPr>
    </a:lvl6pPr>
    <a:lvl7pPr marL="2743200" algn="l" defTabSz="914400" rtl="0" eaLnBrk="1" latinLnBrk="0" hangingPunct="1">
      <a:defRPr kern="1200">
        <a:solidFill>
          <a:schemeClr val="tx1"/>
        </a:solidFill>
        <a:latin typeface="Calibri" charset="0"/>
        <a:ea typeface="+mn-ea"/>
        <a:cs typeface="+mn-cs"/>
      </a:defRPr>
    </a:lvl7pPr>
    <a:lvl8pPr marL="3200400" algn="l" defTabSz="914400" rtl="0" eaLnBrk="1" latinLnBrk="0" hangingPunct="1">
      <a:defRPr kern="1200">
        <a:solidFill>
          <a:schemeClr val="tx1"/>
        </a:solidFill>
        <a:latin typeface="Calibri" charset="0"/>
        <a:ea typeface="+mn-ea"/>
        <a:cs typeface="+mn-cs"/>
      </a:defRPr>
    </a:lvl8pPr>
    <a:lvl9pPr marL="3657600" algn="l" defTabSz="914400" rtl="0" eaLnBrk="1" latinLnBrk="0" hangingPunct="1">
      <a:defRPr kern="1200">
        <a:solidFill>
          <a:schemeClr val="tx1"/>
        </a:solidFill>
        <a:latin typeface="Calibri" charset="0"/>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vensson Elin" initials="SE" lastIdx="2" clrIdx="0">
    <p:extLst>
      <p:ext uri="{19B8F6BF-5375-455C-9EA6-DF929625EA0E}">
        <p15:presenceInfo xmlns:p15="http://schemas.microsoft.com/office/powerpoint/2012/main" userId="S-1-5-21-3671394094-795055765-3150375625-3618" providerId="AD"/>
      </p:ext>
    </p:extLst>
  </p:cmAuthor>
  <p:cmAuthor id="2" name="Ohlén Pia" initials="OP" lastIdx="8" clrIdx="1">
    <p:extLst>
      <p:ext uri="{19B8F6BF-5375-455C-9EA6-DF929625EA0E}">
        <p15:presenceInfo xmlns:p15="http://schemas.microsoft.com/office/powerpoint/2012/main" userId="S-1-5-21-3671394094-795055765-3150375625-1528" providerId="AD"/>
      </p:ext>
    </p:extLst>
  </p:cmAuthor>
  <p:cmAuthor id="3" name="Boija Maria" initials="BM" lastIdx="23" clrIdx="2">
    <p:extLst>
      <p:ext uri="{19B8F6BF-5375-455C-9EA6-DF929625EA0E}">
        <p15:presenceInfo xmlns:p15="http://schemas.microsoft.com/office/powerpoint/2012/main" userId="S-1-5-21-3671394094-795055765-3150375625-2496" providerId="AD"/>
      </p:ext>
    </p:extLst>
  </p:cmAuthor>
  <p:cmAuthor id="4" name="Holmberg Olle" initials="HO" lastIdx="1" clrIdx="3">
    <p:extLst>
      <p:ext uri="{19B8F6BF-5375-455C-9EA6-DF929625EA0E}">
        <p15:presenceInfo xmlns:p15="http://schemas.microsoft.com/office/powerpoint/2012/main" userId="S-1-5-21-3671394094-795055765-3150375625-1549" providerId="AD"/>
      </p:ext>
    </p:extLst>
  </p:cmAuthor>
  <p:cmAuthor id="5" name="Magnusson-Åström Anna-Karin" initials="MA" lastIdx="1" clrIdx="4">
    <p:extLst>
      <p:ext uri="{19B8F6BF-5375-455C-9EA6-DF929625EA0E}">
        <p15:presenceInfo xmlns:p15="http://schemas.microsoft.com/office/powerpoint/2012/main" userId="S-1-5-21-3671394094-795055765-3150375625-4202" providerId="AD"/>
      </p:ext>
    </p:extLst>
  </p:cmAuthor>
  <p:cmAuthor id="6" name="Edéus Katarina" initials="EK" lastIdx="1" clrIdx="5">
    <p:extLst>
      <p:ext uri="{19B8F6BF-5375-455C-9EA6-DF929625EA0E}">
        <p15:presenceInfo xmlns:p15="http://schemas.microsoft.com/office/powerpoint/2012/main" userId="S-1-5-21-3671394094-795055765-3150375625-728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D78171"/>
    <a:srgbClr val="695F59"/>
    <a:srgbClr val="F0EFEE"/>
    <a:srgbClr val="5A6751"/>
    <a:srgbClr val="D5853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9D7B26C5-4107-4FEC-AEDC-1716B250A1EF}" styleName="Ljust format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9C7853C-536D-4A76-A0AE-DD22124D55A5}" styleName="Format med tema 1 - dekorfärg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73A0DAA-6AF3-43AB-8588-CEC1D06C72B9}" styleName="Mellanmörkt forma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Inget format, inget rutnät">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Ljust format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070" autoAdjust="0"/>
    <p:restoredTop sz="62022" autoAdjust="0"/>
  </p:normalViewPr>
  <p:slideViewPr>
    <p:cSldViewPr snapToGrid="0">
      <p:cViewPr varScale="1">
        <p:scale>
          <a:sx n="40" d="100"/>
          <a:sy n="40" d="100"/>
        </p:scale>
        <p:origin x="1948" y="48"/>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p:scale>
          <a:sx n="1" d="2"/>
          <a:sy n="1" d="2"/>
        </p:scale>
        <p:origin x="3654" y="113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sv-SE"/>
          </a:p>
        </p:txBody>
      </p:sp>
      <p:sp>
        <p:nvSpPr>
          <p:cNvPr id="3" name="Platshållare fö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FBEDCFF1-4750-E44C-9473-FF4346B38E32}" type="datetimeFigureOut">
              <a:rPr lang="sv-SE"/>
              <a:pPr>
                <a:defRPr/>
              </a:pPr>
              <a:t>2025-06-13</a:t>
            </a:fld>
            <a:endParaRPr lang="sv-SE"/>
          </a:p>
        </p:txBody>
      </p:sp>
      <p:sp>
        <p:nvSpPr>
          <p:cNvPr id="4" name="Platshållare för sidfo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sv-SE"/>
          </a:p>
        </p:txBody>
      </p:sp>
      <p:sp>
        <p:nvSpPr>
          <p:cNvPr id="5" name="Platshållare för bild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defRPr>
            </a:lvl1pPr>
          </a:lstStyle>
          <a:p>
            <a:pPr>
              <a:defRPr/>
            </a:pPr>
            <a:fld id="{4DB6019E-456D-244D-8796-AA8A06B9EEF6}" type="slidenum">
              <a:rPr lang="sv-SE"/>
              <a:pPr>
                <a:defRPr/>
              </a:pPr>
              <a:t>‹#›</a:t>
            </a:fld>
            <a:endParaRPr lang="sv-SE"/>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189585D9-3BD5-B940-9248-F0C3045CDC8E}" type="datetimeFigureOut">
              <a:rPr lang="sv-SE"/>
              <a:pPr>
                <a:defRPr/>
              </a:pPr>
              <a:t>2025-06-13</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sv-SE" noProof="0"/>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noProof="0"/>
              <a:t>Klicka här för att ändra format på bakgrundstexten</a:t>
            </a:r>
          </a:p>
          <a:p>
            <a:pPr lvl="1"/>
            <a:r>
              <a:rPr lang="sv-SE" noProof="0"/>
              <a:t>Nivå två</a:t>
            </a:r>
          </a:p>
          <a:p>
            <a:pPr lvl="2"/>
            <a:r>
              <a:rPr lang="sv-SE" noProof="0"/>
              <a:t>Nivå tre</a:t>
            </a:r>
          </a:p>
          <a:p>
            <a:pPr lvl="3"/>
            <a:r>
              <a:rPr lang="sv-SE" noProof="0"/>
              <a:t>Nivå fyra</a:t>
            </a:r>
          </a:p>
          <a:p>
            <a:pPr lvl="4"/>
            <a:r>
              <a:rPr lang="sv-SE" noProof="0"/>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defRPr>
            </a:lvl1pPr>
          </a:lstStyle>
          <a:p>
            <a:pPr>
              <a:defRPr/>
            </a:pPr>
            <a:fld id="{F6BFEAFB-667B-5B4B-B079-3BB44DA1556E}" type="slidenum">
              <a:rPr lang="sv-SE"/>
              <a:pPr>
                <a:defRPr/>
              </a:pPr>
              <a:t>‹#›</a:t>
            </a:fld>
            <a:endParaRPr lang="sv-SE"/>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a:lnSpc>
                <a:spcPct val="105000"/>
              </a:lnSpc>
              <a:spcAft>
                <a:spcPts val="1100"/>
              </a:spcAft>
            </a:pPr>
            <a:r>
              <a:rPr lang="sv-SE" sz="1800" b="1" dirty="0">
                <a:effectLst/>
                <a:latin typeface="Crimson Text" panose="02000503000000000000" pitchFamily="2" charset="0"/>
                <a:ea typeface="Crimson Text" panose="02000503000000000000" pitchFamily="2" charset="0"/>
                <a:cs typeface="Times New Roman" panose="02020603050405020304" pitchFamily="18" charset="0"/>
              </a:rPr>
              <a:t>Diskussion kring bild: Vilken kommunikation avser vi?</a:t>
            </a:r>
            <a:endParaRPr lang="sv-SE" sz="1800" dirty="0">
              <a:effectLst/>
              <a:latin typeface="Crimson Text" panose="02000503000000000000" pitchFamily="2" charset="0"/>
              <a:ea typeface="Crimson Text" panose="02000503000000000000" pitchFamily="2" charset="0"/>
              <a:cs typeface="Times New Roman" panose="02020603050405020304" pitchFamily="18" charset="0"/>
            </a:endParaRP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Vi avser kommunikationen kring infrastrukturen identitet och behörighet när den är fastställd. Då inkluderas även den kommunikation som behöver göras inför att den är på plats. </a:t>
            </a: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Fundering från gruppen. Vad är slutmålet med kommunikationen? När är vi nöjda?</a:t>
            </a: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Christer: vad är </a:t>
            </a:r>
            <a:r>
              <a:rPr lang="sv-SE" sz="1800" dirty="0" err="1">
                <a:effectLst/>
                <a:latin typeface="Crimson Text" panose="02000503000000000000" pitchFamily="2" charset="0"/>
                <a:ea typeface="Crimson Text" panose="02000503000000000000" pitchFamily="2" charset="0"/>
                <a:cs typeface="Times New Roman" panose="02020603050405020304" pitchFamily="18" charset="0"/>
              </a:rPr>
              <a:t>scopet</a:t>
            </a: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 för kommunikationen? Den kan vara ha en mängd olika syften (ex förvaltningsrelaterad, införsäljande, </a:t>
            </a:r>
            <a:r>
              <a:rPr lang="sv-SE" sz="1800" dirty="0" err="1">
                <a:effectLst/>
                <a:latin typeface="Crimson Text" panose="02000503000000000000" pitchFamily="2" charset="0"/>
                <a:ea typeface="Crimson Text" panose="02000503000000000000" pitchFamily="2" charset="0"/>
                <a:cs typeface="Times New Roman" panose="02020603050405020304" pitchFamily="18" charset="0"/>
              </a:rPr>
              <a:t>etc</a:t>
            </a: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 Tror vi behöver ta detta i etapper. </a:t>
            </a: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Sofia: kommunikationen behöver planeras utifrån den tidslinjen och mål som följer av den utveckling av infrastrukturen som planeras. </a:t>
            </a:r>
          </a:p>
          <a:p>
            <a:endParaRPr lang="sv-SE" dirty="0"/>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3</a:t>
            </a:fld>
            <a:endParaRPr lang="sv-SE"/>
          </a:p>
        </p:txBody>
      </p:sp>
    </p:spTree>
    <p:extLst>
      <p:ext uri="{BB962C8B-B14F-4D97-AF65-F5344CB8AC3E}">
        <p14:creationId xmlns:p14="http://schemas.microsoft.com/office/powerpoint/2010/main" val="29912552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12</a:t>
            </a:fld>
            <a:endParaRPr lang="sv-SE"/>
          </a:p>
        </p:txBody>
      </p:sp>
    </p:spTree>
    <p:extLst>
      <p:ext uri="{BB962C8B-B14F-4D97-AF65-F5344CB8AC3E}">
        <p14:creationId xmlns:p14="http://schemas.microsoft.com/office/powerpoint/2010/main" val="26944498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Gruppens diskussion kring bilden: </a:t>
            </a:r>
          </a:p>
          <a:p>
            <a:pPr>
              <a:lnSpc>
                <a:spcPct val="105000"/>
              </a:lnSpc>
              <a:spcAft>
                <a:spcPts val="1100"/>
              </a:spcAft>
            </a:pPr>
            <a:r>
              <a:rPr lang="sv-SE" sz="1200" b="1" dirty="0">
                <a:effectLst/>
                <a:latin typeface="Crimson Text" panose="02000503000000000000" pitchFamily="2" charset="0"/>
                <a:ea typeface="Crimson Text" panose="02000503000000000000" pitchFamily="2" charset="0"/>
                <a:cs typeface="Times New Roman" panose="02020603050405020304" pitchFamily="18" charset="0"/>
              </a:rPr>
              <a:t>Vilken info har ni?</a:t>
            </a:r>
            <a:endParaRPr lang="sv-SE" sz="1200" dirty="0">
              <a:effectLst/>
              <a:latin typeface="Crimson Text" panose="02000503000000000000" pitchFamily="2" charset="0"/>
              <a:ea typeface="Crimson Text" panose="02000503000000000000" pitchFamily="2" charset="0"/>
              <a:cs typeface="Times New Roman" panose="02020603050405020304" pitchFamily="18" charset="0"/>
            </a:endParaRPr>
          </a:p>
          <a:p>
            <a:pPr>
              <a:lnSpc>
                <a:spcPct val="105000"/>
              </a:lnSpc>
              <a:spcAft>
                <a:spcPts val="1100"/>
              </a:spcAft>
            </a:pP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Vem är ansvarig för vilken information? Detta behöver vi tänka på.</a:t>
            </a:r>
          </a:p>
          <a:p>
            <a:pPr>
              <a:lnSpc>
                <a:spcPct val="105000"/>
              </a:lnSpc>
              <a:spcAft>
                <a:spcPts val="1100"/>
              </a:spcAft>
            </a:pP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Tomas: detta ska ju bli en distribuerad organisation och då kommer info att finnas info om detta på många olika ställen. </a:t>
            </a:r>
          </a:p>
          <a:p>
            <a:endParaRPr lang="sv-SE" dirty="0"/>
          </a:p>
          <a:p>
            <a:endParaRPr lang="sv-SE" dirty="0"/>
          </a:p>
          <a:p>
            <a:endParaRPr lang="sv-SE" dirty="0"/>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13</a:t>
            </a:fld>
            <a:endParaRPr lang="sv-SE"/>
          </a:p>
        </p:txBody>
      </p:sp>
    </p:spTree>
    <p:extLst>
      <p:ext uri="{BB962C8B-B14F-4D97-AF65-F5344CB8AC3E}">
        <p14:creationId xmlns:p14="http://schemas.microsoft.com/office/powerpoint/2010/main" val="28249838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Gruppens diskussion kring bilden: </a:t>
            </a:r>
          </a:p>
          <a:p>
            <a:pPr>
              <a:lnSpc>
                <a:spcPct val="105000"/>
              </a:lnSpc>
              <a:spcAft>
                <a:spcPts val="1100"/>
              </a:spcAft>
            </a:pPr>
            <a:r>
              <a:rPr lang="sv-SE" sz="1200" b="1" dirty="0">
                <a:effectLst/>
                <a:latin typeface="Crimson Text" panose="02000503000000000000" pitchFamily="2" charset="0"/>
                <a:ea typeface="Crimson Text" panose="02000503000000000000" pitchFamily="2" charset="0"/>
                <a:cs typeface="Times New Roman" panose="02020603050405020304" pitchFamily="18" charset="0"/>
              </a:rPr>
              <a:t>Fortsatt arbete</a:t>
            </a:r>
            <a:endParaRPr lang="sv-SE" sz="1200" dirty="0">
              <a:effectLst/>
              <a:latin typeface="Crimson Text" panose="02000503000000000000" pitchFamily="2" charset="0"/>
              <a:ea typeface="Crimson Text" panose="02000503000000000000" pitchFamily="2" charset="0"/>
              <a:cs typeface="Times New Roman" panose="02020603050405020304" pitchFamily="18" charset="0"/>
            </a:endParaRPr>
          </a:p>
          <a:p>
            <a:pPr>
              <a:lnSpc>
                <a:spcPct val="105000"/>
              </a:lnSpc>
              <a:spcAft>
                <a:spcPts val="1100"/>
              </a:spcAft>
            </a:pP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En mindre grupp: för detta arbete - en fokusgrupp. Den gruppen kan rama in avgränsa och sätta mål. </a:t>
            </a:r>
          </a:p>
          <a:p>
            <a:pPr>
              <a:lnSpc>
                <a:spcPct val="105000"/>
              </a:lnSpc>
              <a:spcAft>
                <a:spcPts val="1100"/>
              </a:spcAft>
            </a:pP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EHM återkommer med namn innan midsommar.</a:t>
            </a:r>
          </a:p>
          <a:p>
            <a:pPr>
              <a:lnSpc>
                <a:spcPct val="105000"/>
              </a:lnSpc>
              <a:spcAft>
                <a:spcPts val="1100"/>
              </a:spcAft>
            </a:pP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Kristin: hur mkt jobb? Kan gärna hjälpa till. Målgruppanalysen behöver göras från Ena.</a:t>
            </a:r>
          </a:p>
          <a:p>
            <a:pPr>
              <a:lnSpc>
                <a:spcPct val="105000"/>
              </a:lnSpc>
              <a:spcAft>
                <a:spcPts val="1100"/>
              </a:spcAft>
            </a:pP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Christer: målgruppsanalys - flera kan hjälpa till och bidra med det, både jag och Tomas.</a:t>
            </a:r>
          </a:p>
          <a:p>
            <a:endParaRPr lang="sv-SE" dirty="0"/>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14</a:t>
            </a:fld>
            <a:endParaRPr lang="sv-SE"/>
          </a:p>
        </p:txBody>
      </p:sp>
    </p:spTree>
    <p:extLst>
      <p:ext uri="{BB962C8B-B14F-4D97-AF65-F5344CB8AC3E}">
        <p14:creationId xmlns:p14="http://schemas.microsoft.com/office/powerpoint/2010/main" val="19732422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Denna bild hann vi inte med.</a:t>
            </a:r>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15</a:t>
            </a:fld>
            <a:endParaRPr lang="sv-SE"/>
          </a:p>
        </p:txBody>
      </p:sp>
    </p:spTree>
    <p:extLst>
      <p:ext uri="{BB962C8B-B14F-4D97-AF65-F5344CB8AC3E}">
        <p14:creationId xmlns:p14="http://schemas.microsoft.com/office/powerpoint/2010/main" val="13279273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Gruppens diskussion kring bilden:</a:t>
            </a:r>
          </a:p>
          <a:p>
            <a:pPr>
              <a:lnSpc>
                <a:spcPct val="105000"/>
              </a:lnSpc>
              <a:spcAft>
                <a:spcPts val="1100"/>
              </a:spcAft>
            </a:pPr>
            <a:r>
              <a:rPr lang="sv-SE" sz="1800" b="1" dirty="0">
                <a:effectLst/>
                <a:latin typeface="Crimson Text" panose="02000503000000000000" pitchFamily="2" charset="0"/>
                <a:ea typeface="Crimson Text" panose="02000503000000000000" pitchFamily="2" charset="0"/>
                <a:cs typeface="Times New Roman" panose="02020603050405020304" pitchFamily="18" charset="0"/>
              </a:rPr>
              <a:t>Veta</a:t>
            </a:r>
            <a:endParaRPr lang="sv-SE" sz="1800" dirty="0">
              <a:effectLst/>
              <a:latin typeface="Crimson Text" panose="02000503000000000000" pitchFamily="2" charset="0"/>
              <a:ea typeface="Crimson Text" panose="02000503000000000000" pitchFamily="2" charset="0"/>
              <a:cs typeface="Times New Roman" panose="02020603050405020304" pitchFamily="18" charset="0"/>
            </a:endParaRP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Även tid (när) och kostnad (Tomas). Kostnad viktigt för medlemmarna (de anslutande medlemmarna) då deras avgifter kommer att bära delar av infrastrukturen. </a:t>
            </a: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Vad de inte behöver göra (Kristin)</a:t>
            </a:r>
          </a:p>
          <a:p>
            <a:endParaRPr lang="sv-SE" dirty="0"/>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4</a:t>
            </a:fld>
            <a:endParaRPr lang="sv-SE"/>
          </a:p>
        </p:txBody>
      </p:sp>
    </p:spTree>
    <p:extLst>
      <p:ext uri="{BB962C8B-B14F-4D97-AF65-F5344CB8AC3E}">
        <p14:creationId xmlns:p14="http://schemas.microsoft.com/office/powerpoint/2010/main" val="27385135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Gruppens diskussion kring bilden:</a:t>
            </a:r>
          </a:p>
          <a:p>
            <a:pPr>
              <a:lnSpc>
                <a:spcPct val="105000"/>
              </a:lnSpc>
              <a:spcAft>
                <a:spcPts val="1100"/>
              </a:spcAft>
            </a:pPr>
            <a:r>
              <a:rPr lang="sv-SE" sz="1800" b="1" dirty="0">
                <a:effectLst/>
                <a:latin typeface="Crimson Text" panose="02000503000000000000" pitchFamily="2" charset="0"/>
                <a:ea typeface="Crimson Text" panose="02000503000000000000" pitchFamily="2" charset="0"/>
                <a:cs typeface="Times New Roman" panose="02020603050405020304" pitchFamily="18" charset="0"/>
              </a:rPr>
              <a:t>Tycka</a:t>
            </a:r>
            <a:endParaRPr lang="sv-SE" sz="1800" dirty="0">
              <a:effectLst/>
              <a:latin typeface="Crimson Text" panose="02000503000000000000" pitchFamily="2" charset="0"/>
              <a:ea typeface="Crimson Text" panose="02000503000000000000" pitchFamily="2" charset="0"/>
              <a:cs typeface="Times New Roman" panose="02020603050405020304" pitchFamily="18" charset="0"/>
            </a:endParaRP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Locka till oss aktörer också - hur kan vi få en organisation att vilja bli operatörer - många ingår redan i federationer idag - varför skulle de vilja ansluta till detta (Christer)</a:t>
            </a: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Tomas: begrepp viktigt: tex skulle man kunna tala om aktörer vs medlemmar. Aktörer (aktiv part i federationen) och medlem ska nyttja och bli medlemmar i federationen.</a:t>
            </a: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Alexandra: kommer att bli kostnader och jobbigt - behöver se det som en långsiktig investering - kommer inte att tjäna på detta inom ett kvartal utan att det kommer att ta </a:t>
            </a:r>
            <a:r>
              <a:rPr lang="sv-SE" sz="1800">
                <a:effectLst/>
                <a:latin typeface="Crimson Text" panose="02000503000000000000" pitchFamily="2" charset="0"/>
                <a:ea typeface="Crimson Text" panose="02000503000000000000" pitchFamily="2" charset="0"/>
                <a:cs typeface="Times New Roman" panose="02020603050405020304" pitchFamily="18" charset="0"/>
              </a:rPr>
              <a:t>längre tid.</a:t>
            </a: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Sofia: sträva efter att målgruppen ser nyttan men vara medvetna om att målgruppen kan ha svårt att se den.</a:t>
            </a:r>
          </a:p>
          <a:p>
            <a:endParaRPr lang="sv-SE" dirty="0"/>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5</a:t>
            </a:fld>
            <a:endParaRPr lang="sv-SE"/>
          </a:p>
        </p:txBody>
      </p:sp>
    </p:spTree>
    <p:extLst>
      <p:ext uri="{BB962C8B-B14F-4D97-AF65-F5344CB8AC3E}">
        <p14:creationId xmlns:p14="http://schemas.microsoft.com/office/powerpoint/2010/main" val="22268840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Gruppens diskussion kring bilden:</a:t>
            </a:r>
          </a:p>
          <a:p>
            <a:pPr>
              <a:lnSpc>
                <a:spcPct val="105000"/>
              </a:lnSpc>
              <a:spcAft>
                <a:spcPts val="1100"/>
              </a:spcAft>
            </a:pPr>
            <a:r>
              <a:rPr lang="sv-SE" sz="1800" b="1" dirty="0">
                <a:effectLst/>
                <a:latin typeface="Crimson Text" panose="02000503000000000000" pitchFamily="2" charset="0"/>
                <a:ea typeface="Crimson Text" panose="02000503000000000000" pitchFamily="2" charset="0"/>
                <a:cs typeface="Times New Roman" panose="02020603050405020304" pitchFamily="18" charset="0"/>
              </a:rPr>
              <a:t>Göra</a:t>
            </a: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 </a:t>
            </a: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Olika målgrupper här: de som bygger och de som nyttjar infrastrukturen.</a:t>
            </a: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Nyttja infrastrukturen - avgränsa till tillit och säkerhet.</a:t>
            </a:r>
          </a:p>
          <a:p>
            <a:endParaRPr lang="sv-SE" dirty="0"/>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6</a:t>
            </a:fld>
            <a:endParaRPr lang="sv-SE"/>
          </a:p>
        </p:txBody>
      </p:sp>
    </p:spTree>
    <p:extLst>
      <p:ext uri="{BB962C8B-B14F-4D97-AF65-F5344CB8AC3E}">
        <p14:creationId xmlns:p14="http://schemas.microsoft.com/office/powerpoint/2010/main" val="8475528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Gruppens diskussion kring bilden: </a:t>
            </a:r>
          </a:p>
          <a:p>
            <a:pPr>
              <a:lnSpc>
                <a:spcPct val="105000"/>
              </a:lnSpc>
              <a:spcAft>
                <a:spcPts val="1100"/>
              </a:spcAft>
            </a:pPr>
            <a:r>
              <a:rPr lang="sv-SE" sz="1200" b="1" dirty="0">
                <a:effectLst/>
                <a:latin typeface="Crimson Text" panose="02000503000000000000" pitchFamily="2" charset="0"/>
                <a:ea typeface="Crimson Text" panose="02000503000000000000" pitchFamily="2" charset="0"/>
                <a:cs typeface="Times New Roman" panose="02020603050405020304" pitchFamily="18" charset="0"/>
              </a:rPr>
              <a:t>Kommunikation ska…</a:t>
            </a:r>
            <a:endParaRPr lang="sv-SE" sz="1200" dirty="0">
              <a:effectLst/>
              <a:latin typeface="Crimson Text" panose="02000503000000000000" pitchFamily="2" charset="0"/>
              <a:ea typeface="Crimson Text" panose="02000503000000000000" pitchFamily="2" charset="0"/>
              <a:cs typeface="Times New Roman" panose="02020603050405020304" pitchFamily="18" charset="0"/>
            </a:endParaRPr>
          </a:p>
          <a:p>
            <a:pPr>
              <a:lnSpc>
                <a:spcPct val="105000"/>
              </a:lnSpc>
              <a:spcAft>
                <a:spcPts val="1100"/>
              </a:spcAft>
            </a:pP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Kristin: Proaktivitet - genom att göra detta tidigt så undviker vi saker. Rätt förväntningar - bökigt i början, men sedan bättre.</a:t>
            </a:r>
          </a:p>
          <a:p>
            <a:pPr>
              <a:lnSpc>
                <a:spcPct val="105000"/>
              </a:lnSpc>
              <a:spcAft>
                <a:spcPts val="1100"/>
              </a:spcAft>
            </a:pP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Tomas: utmaningen är att det är tekniskt svårt, abstrakt, svårt att kommunicera. För </a:t>
            </a:r>
            <a:r>
              <a:rPr lang="sv-SE" sz="1200" dirty="0" err="1">
                <a:effectLst/>
                <a:latin typeface="Crimson Text" panose="02000503000000000000" pitchFamily="2" charset="0"/>
                <a:ea typeface="Crimson Text" panose="02000503000000000000" pitchFamily="2" charset="0"/>
                <a:cs typeface="Times New Roman" panose="02020603050405020304" pitchFamily="18" charset="0"/>
              </a:rPr>
              <a:t>IT-tekniker</a:t>
            </a: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 är det viktigt att det används en korrekt terminologi. Olika målgrupper kan tycka att det är oseriöst när fel begrepp används.</a:t>
            </a:r>
          </a:p>
          <a:p>
            <a:pPr>
              <a:lnSpc>
                <a:spcPct val="105000"/>
              </a:lnSpc>
              <a:spcAft>
                <a:spcPts val="1100"/>
              </a:spcAft>
            </a:pP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Kristin: jo, men det är inte de som är beslutsfattare och hanterar resurser. Vi behöver ju också nå dem som är det.</a:t>
            </a:r>
          </a:p>
          <a:p>
            <a:pPr>
              <a:lnSpc>
                <a:spcPct val="105000"/>
              </a:lnSpc>
              <a:spcAft>
                <a:spcPts val="1100"/>
              </a:spcAft>
            </a:pP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Sofia: anpassa efter tekniker alt. generalister / beslutsfattare - det behöver vara tydligt i tilltalet. </a:t>
            </a:r>
          </a:p>
          <a:p>
            <a:pPr>
              <a:lnSpc>
                <a:spcPct val="105000"/>
              </a:lnSpc>
              <a:spcAft>
                <a:spcPts val="1100"/>
              </a:spcAft>
            </a:pP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Tomas: nya begrepp som införs är inte alltid bra.</a:t>
            </a:r>
          </a:p>
          <a:p>
            <a:endParaRPr lang="sv-SE" dirty="0"/>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7</a:t>
            </a:fld>
            <a:endParaRPr lang="sv-SE"/>
          </a:p>
        </p:txBody>
      </p:sp>
    </p:spTree>
    <p:extLst>
      <p:ext uri="{BB962C8B-B14F-4D97-AF65-F5344CB8AC3E}">
        <p14:creationId xmlns:p14="http://schemas.microsoft.com/office/powerpoint/2010/main" val="2958927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Gruppens diskussion kring bilden: </a:t>
            </a:r>
          </a:p>
          <a:p>
            <a:pPr>
              <a:lnSpc>
                <a:spcPct val="105000"/>
              </a:lnSpc>
              <a:spcAft>
                <a:spcPts val="1100"/>
              </a:spcAft>
            </a:pPr>
            <a:r>
              <a:rPr lang="sv-SE" sz="1800" b="1" dirty="0">
                <a:effectLst/>
                <a:latin typeface="Crimson Text" panose="02000503000000000000" pitchFamily="2" charset="0"/>
                <a:ea typeface="Crimson Text" panose="02000503000000000000" pitchFamily="2" charset="0"/>
                <a:cs typeface="Times New Roman" panose="02020603050405020304" pitchFamily="18" charset="0"/>
              </a:rPr>
              <a:t>Framgångsfaktorer; </a:t>
            </a:r>
            <a:endParaRPr lang="sv-SE" sz="1800" dirty="0">
              <a:effectLst/>
              <a:latin typeface="Crimson Text" panose="02000503000000000000" pitchFamily="2" charset="0"/>
              <a:ea typeface="Crimson Text" panose="02000503000000000000" pitchFamily="2" charset="0"/>
              <a:cs typeface="Times New Roman" panose="02020603050405020304" pitchFamily="18" charset="0"/>
            </a:endParaRP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Kristin: nyhetsbrev e-sam är bra. Vi behöver också underlätta för målgrupperna att hitta sin information. Tex är det självklart att man hittar in på digg.se?</a:t>
            </a: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Christer: kommunikationen ska ju nå så olika målgrupper alltifrån IT-specialister till höga chefer och beslutsfattare. Något </a:t>
            </a:r>
            <a:r>
              <a:rPr lang="sv-SE" sz="1800" dirty="0" err="1">
                <a:effectLst/>
                <a:latin typeface="Crimson Text" panose="02000503000000000000" pitchFamily="2" charset="0"/>
                <a:ea typeface="Crimson Text" panose="02000503000000000000" pitchFamily="2" charset="0"/>
                <a:cs typeface="Times New Roman" panose="02020603050405020304" pitchFamily="18" charset="0"/>
              </a:rPr>
              <a:t>Inera</a:t>
            </a: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 haft utmaningar med är var drar vi gränsen mellan vem som skriver vad (ex en som skriver teknisk specifikation och vad skriver en kommunikatör). Helheten kring kommunikation är svår så att det som kommuniceras ändå går hand i hand trots olika nivåer och specialitet. </a:t>
            </a: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Sofia: viktigt att vara tydlig med vem infon är riktad till.</a:t>
            </a: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Tomas: sammanfattande dokumentation på en nivå och hänvisa för mer detaljer någon annanstans. Hos </a:t>
            </a:r>
            <a:r>
              <a:rPr lang="sv-SE" sz="1800" dirty="0" err="1">
                <a:effectLst/>
                <a:latin typeface="Crimson Text" panose="02000503000000000000" pitchFamily="2" charset="0"/>
                <a:ea typeface="Crimson Text" panose="02000503000000000000" pitchFamily="2" charset="0"/>
                <a:cs typeface="Times New Roman" panose="02020603050405020304" pitchFamily="18" charset="0"/>
              </a:rPr>
              <a:t>Inera</a:t>
            </a: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 uppdelning av </a:t>
            </a:r>
            <a:r>
              <a:rPr lang="sv-SE" sz="1800" dirty="0" err="1">
                <a:effectLst/>
                <a:latin typeface="Crimson Text" panose="02000503000000000000" pitchFamily="2" charset="0"/>
                <a:ea typeface="Crimson Text" panose="02000503000000000000" pitchFamily="2" charset="0"/>
                <a:cs typeface="Times New Roman" panose="02020603050405020304" pitchFamily="18" charset="0"/>
              </a:rPr>
              <a:t>komm</a:t>
            </a: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 i flera delar: inera.se (lättviktigt) och </a:t>
            </a:r>
            <a:r>
              <a:rPr lang="sv-SE" sz="1800" dirty="0" err="1">
                <a:effectLst/>
                <a:latin typeface="Crimson Text" panose="02000503000000000000" pitchFamily="2" charset="0"/>
                <a:ea typeface="Crimson Text" panose="02000503000000000000" pitchFamily="2" charset="0"/>
                <a:cs typeface="Times New Roman" panose="02020603050405020304" pitchFamily="18" charset="0"/>
              </a:rPr>
              <a:t>confluence</a:t>
            </a: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 (mer tekniskt) - dock viktigt att det hänger ihop. </a:t>
            </a:r>
          </a:p>
          <a:p>
            <a:endParaRPr lang="sv-SE" dirty="0"/>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8</a:t>
            </a:fld>
            <a:endParaRPr lang="sv-SE"/>
          </a:p>
        </p:txBody>
      </p:sp>
    </p:spTree>
    <p:extLst>
      <p:ext uri="{BB962C8B-B14F-4D97-AF65-F5344CB8AC3E}">
        <p14:creationId xmlns:p14="http://schemas.microsoft.com/office/powerpoint/2010/main" val="17773154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Gruppens diskussion kring bilden: </a:t>
            </a:r>
          </a:p>
          <a:p>
            <a:pPr>
              <a:lnSpc>
                <a:spcPct val="105000"/>
              </a:lnSpc>
              <a:spcAft>
                <a:spcPts val="1100"/>
              </a:spcAft>
            </a:pPr>
            <a:r>
              <a:rPr lang="sv-SE" sz="1200" b="1" dirty="0">
                <a:effectLst/>
                <a:latin typeface="Crimson Text" panose="02000503000000000000" pitchFamily="2" charset="0"/>
                <a:ea typeface="Crimson Text" panose="02000503000000000000" pitchFamily="2" charset="0"/>
                <a:cs typeface="Times New Roman" panose="02020603050405020304" pitchFamily="18" charset="0"/>
              </a:rPr>
              <a:t>Målgrupper:</a:t>
            </a:r>
            <a:endParaRPr lang="sv-SE" sz="1200" dirty="0">
              <a:effectLst/>
              <a:latin typeface="Crimson Text" panose="02000503000000000000" pitchFamily="2" charset="0"/>
              <a:ea typeface="Crimson Text" panose="02000503000000000000" pitchFamily="2" charset="0"/>
              <a:cs typeface="Times New Roman" panose="02020603050405020304" pitchFamily="18" charset="0"/>
            </a:endParaRPr>
          </a:p>
          <a:p>
            <a:pPr>
              <a:lnSpc>
                <a:spcPct val="105000"/>
              </a:lnSpc>
              <a:spcAft>
                <a:spcPts val="1100"/>
              </a:spcAft>
            </a:pP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Kristin; kanske istället tänka det som sektorer som man borde jobba emot? </a:t>
            </a:r>
          </a:p>
          <a:p>
            <a:pPr>
              <a:lnSpc>
                <a:spcPct val="105000"/>
              </a:lnSpc>
              <a:spcAft>
                <a:spcPts val="1100"/>
              </a:spcAft>
            </a:pP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Christer: håller med Kristin - teknik: roller, verksamhet: beslutsfattare</a:t>
            </a:r>
          </a:p>
          <a:p>
            <a:pPr>
              <a:lnSpc>
                <a:spcPct val="105000"/>
              </a:lnSpc>
              <a:spcAft>
                <a:spcPts val="1100"/>
              </a:spcAft>
            </a:pP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Kristin: man behöver göra en målgruppsanalys - har det gjorts inom Ena?</a:t>
            </a:r>
          </a:p>
          <a:p>
            <a:pPr>
              <a:lnSpc>
                <a:spcPct val="105000"/>
              </a:lnSpc>
              <a:spcAft>
                <a:spcPts val="1100"/>
              </a:spcAft>
            </a:pP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Christer: ex kommuner - de vill alltid ha information, Privata vill ha sin kommunikation utifrån det kommersiella.</a:t>
            </a:r>
          </a:p>
          <a:p>
            <a:pPr>
              <a:lnSpc>
                <a:spcPct val="105000"/>
              </a:lnSpc>
              <a:spcAft>
                <a:spcPts val="1100"/>
              </a:spcAft>
            </a:pP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Niklas: huvudmålgrupp inom Ena - vilka sitter med problemen idag? Regioner och kommuner, förutsättningsskapande IAM leverantörer som stödjer Ena specifikationer på marknaden. Men tydligare analys behöver göras.</a:t>
            </a:r>
          </a:p>
          <a:p>
            <a:pPr>
              <a:lnSpc>
                <a:spcPct val="105000"/>
              </a:lnSpc>
              <a:spcAft>
                <a:spcPts val="1100"/>
              </a:spcAft>
            </a:pP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Tomas: systemleverantörer inte bara IAM-strukturer utan de som ska koppla på sig på detta.</a:t>
            </a:r>
          </a:p>
          <a:p>
            <a:endParaRPr lang="sv-SE" dirty="0"/>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9</a:t>
            </a:fld>
            <a:endParaRPr lang="sv-SE"/>
          </a:p>
        </p:txBody>
      </p:sp>
    </p:spTree>
    <p:extLst>
      <p:ext uri="{BB962C8B-B14F-4D97-AF65-F5344CB8AC3E}">
        <p14:creationId xmlns:p14="http://schemas.microsoft.com/office/powerpoint/2010/main" val="2946120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Gruppens diskussion kring bilden: </a:t>
            </a:r>
          </a:p>
          <a:p>
            <a:pPr>
              <a:lnSpc>
                <a:spcPct val="105000"/>
              </a:lnSpc>
              <a:spcAft>
                <a:spcPts val="1100"/>
              </a:spcAft>
            </a:pPr>
            <a:r>
              <a:rPr lang="sv-SE" sz="1200" b="1" dirty="0">
                <a:effectLst/>
                <a:latin typeface="Crimson Text" panose="02000503000000000000" pitchFamily="2" charset="0"/>
                <a:ea typeface="Crimson Text" panose="02000503000000000000" pitchFamily="2" charset="0"/>
                <a:cs typeface="Times New Roman" panose="02020603050405020304" pitchFamily="18" charset="0"/>
              </a:rPr>
              <a:t>Hur når vi dessa målgrupper: </a:t>
            </a:r>
            <a:endParaRPr lang="sv-SE" sz="1200" dirty="0">
              <a:effectLst/>
              <a:latin typeface="Crimson Text" panose="02000503000000000000" pitchFamily="2" charset="0"/>
              <a:ea typeface="Crimson Text" panose="02000503000000000000" pitchFamily="2" charset="0"/>
              <a:cs typeface="Times New Roman" panose="02020603050405020304" pitchFamily="18" charset="0"/>
            </a:endParaRPr>
          </a:p>
          <a:p>
            <a:pPr>
              <a:lnSpc>
                <a:spcPct val="105000"/>
              </a:lnSpc>
              <a:spcAft>
                <a:spcPts val="1100"/>
              </a:spcAft>
            </a:pP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Kristin; skolverket har ett nätverk FFIHS (?) som kan användas kopplat till sektorer.</a:t>
            </a:r>
          </a:p>
          <a:p>
            <a:pPr>
              <a:lnSpc>
                <a:spcPct val="105000"/>
              </a:lnSpc>
              <a:spcAft>
                <a:spcPts val="1100"/>
              </a:spcAft>
            </a:pP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EHM: vi har många olika grupper - samarbetsråd, regioner har bättre än kommuner.</a:t>
            </a:r>
          </a:p>
          <a:p>
            <a:pPr>
              <a:lnSpc>
                <a:spcPct val="105000"/>
              </a:lnSpc>
              <a:spcAft>
                <a:spcPts val="1100"/>
              </a:spcAft>
            </a:pP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Christer: </a:t>
            </a:r>
            <a:r>
              <a:rPr lang="sv-SE" sz="1200" dirty="0" err="1">
                <a:effectLst/>
                <a:latin typeface="Crimson Text" panose="02000503000000000000" pitchFamily="2" charset="0"/>
                <a:ea typeface="Crimson Text" panose="02000503000000000000" pitchFamily="2" charset="0"/>
                <a:cs typeface="Times New Roman" panose="02020603050405020304" pitchFamily="18" charset="0"/>
              </a:rPr>
              <a:t>scopet</a:t>
            </a: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 för vår kommunikation vs det som behövs inom EHDS-uppdraget - går det in här också? Niklas: känner inte till hur det skärs mellan vårt uppdrag och EHDS.</a:t>
            </a:r>
          </a:p>
          <a:p>
            <a:pPr>
              <a:lnSpc>
                <a:spcPct val="105000"/>
              </a:lnSpc>
              <a:spcAft>
                <a:spcPts val="1100"/>
              </a:spcAft>
            </a:pP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Tomas: inom </a:t>
            </a:r>
            <a:r>
              <a:rPr lang="sv-SE" sz="1200" dirty="0" err="1">
                <a:effectLst/>
                <a:latin typeface="Crimson Text" panose="02000503000000000000" pitchFamily="2" charset="0"/>
                <a:ea typeface="Crimson Text" panose="02000503000000000000" pitchFamily="2" charset="0"/>
                <a:cs typeface="Times New Roman" panose="02020603050405020304" pitchFamily="18" charset="0"/>
              </a:rPr>
              <a:t>inera</a:t>
            </a: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 finns bra kanaler med många forum. </a:t>
            </a:r>
          </a:p>
          <a:p>
            <a:endParaRPr lang="sv-SE" dirty="0"/>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10</a:t>
            </a:fld>
            <a:endParaRPr lang="sv-SE"/>
          </a:p>
        </p:txBody>
      </p:sp>
    </p:spTree>
    <p:extLst>
      <p:ext uri="{BB962C8B-B14F-4D97-AF65-F5344CB8AC3E}">
        <p14:creationId xmlns:p14="http://schemas.microsoft.com/office/powerpoint/2010/main" val="36303234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Gruppens diskussion kring bilden: </a:t>
            </a:r>
          </a:p>
          <a:p>
            <a:pPr>
              <a:lnSpc>
                <a:spcPct val="105000"/>
              </a:lnSpc>
              <a:spcAft>
                <a:spcPts val="1100"/>
              </a:spcAft>
            </a:pPr>
            <a:r>
              <a:rPr lang="sv-SE" sz="1800" b="1" dirty="0">
                <a:effectLst/>
                <a:latin typeface="Crimson Text" panose="02000503000000000000" pitchFamily="2" charset="0"/>
                <a:ea typeface="Crimson Text" panose="02000503000000000000" pitchFamily="2" charset="0"/>
                <a:cs typeface="Times New Roman" panose="02020603050405020304" pitchFamily="18" charset="0"/>
              </a:rPr>
              <a:t>Digg.se</a:t>
            </a:r>
            <a:endParaRPr lang="sv-SE" sz="1800" dirty="0">
              <a:effectLst/>
              <a:latin typeface="Crimson Text" panose="02000503000000000000" pitchFamily="2" charset="0"/>
              <a:ea typeface="Crimson Text" panose="02000503000000000000" pitchFamily="2" charset="0"/>
              <a:cs typeface="Times New Roman" panose="02020603050405020304" pitchFamily="18" charset="0"/>
            </a:endParaRP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Målgrupper på digg.se</a:t>
            </a: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Var hittar man denna på digg.se: vi lägger en länk till digg.se på </a:t>
            </a:r>
            <a:r>
              <a:rPr lang="sv-SE" sz="1800" dirty="0" err="1">
                <a:effectLst/>
                <a:latin typeface="Crimson Text" panose="02000503000000000000" pitchFamily="2" charset="0"/>
                <a:ea typeface="Crimson Text" panose="02000503000000000000" pitchFamily="2" charset="0"/>
                <a:cs typeface="Times New Roman" panose="02020603050405020304" pitchFamily="18" charset="0"/>
              </a:rPr>
              <a:t>confluence</a:t>
            </a: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a:t>
            </a:r>
          </a:p>
          <a:p>
            <a:endParaRPr lang="sv-SE" dirty="0"/>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11</a:t>
            </a:fld>
            <a:endParaRPr lang="sv-SE"/>
          </a:p>
        </p:txBody>
      </p:sp>
    </p:spTree>
    <p:extLst>
      <p:ext uri="{BB962C8B-B14F-4D97-AF65-F5344CB8AC3E}">
        <p14:creationId xmlns:p14="http://schemas.microsoft.com/office/powerpoint/2010/main" val="105558787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sida">
    <p:spTree>
      <p:nvGrpSpPr>
        <p:cNvPr id="1" name=""/>
        <p:cNvGrpSpPr/>
        <p:nvPr/>
      </p:nvGrpSpPr>
      <p:grpSpPr>
        <a:xfrm>
          <a:off x="0" y="0"/>
          <a:ext cx="0" cy="0"/>
          <a:chOff x="0" y="0"/>
          <a:chExt cx="0" cy="0"/>
        </a:xfrm>
      </p:grpSpPr>
      <p:sp>
        <p:nvSpPr>
          <p:cNvPr id="18" name="Rubrik 1">
            <a:extLst>
              <a:ext uri="{FF2B5EF4-FFF2-40B4-BE49-F238E27FC236}">
                <a16:creationId xmlns:a16="http://schemas.microsoft.com/office/drawing/2014/main" id="{35245E48-5DD8-8D47-856E-E0C60F3B584C}"/>
              </a:ext>
            </a:extLst>
          </p:cNvPr>
          <p:cNvSpPr>
            <a:spLocks noGrp="1"/>
          </p:cNvSpPr>
          <p:nvPr>
            <p:ph type="title" hasCustomPrompt="1"/>
          </p:nvPr>
        </p:nvSpPr>
        <p:spPr>
          <a:xfrm>
            <a:off x="0" y="-571500"/>
            <a:ext cx="10515600" cy="512479"/>
          </a:xfrm>
        </p:spPr>
        <p:txBody>
          <a:bodyPr/>
          <a:lstStyle>
            <a:lvl1pPr>
              <a:defRPr sz="2000"/>
            </a:lvl1pPr>
          </a:lstStyle>
          <a:p>
            <a:r>
              <a:rPr lang="sv-SE" dirty="0" err="1"/>
              <a:t>Digg</a:t>
            </a:r>
            <a:r>
              <a:rPr lang="sv-SE" dirty="0"/>
              <a:t> – Myndigheten för digital förvaltning</a:t>
            </a:r>
          </a:p>
        </p:txBody>
      </p:sp>
      <p:sp>
        <p:nvSpPr>
          <p:cNvPr id="5" name="Rektangel 4">
            <a:extLst>
              <a:ext uri="{FF2B5EF4-FFF2-40B4-BE49-F238E27FC236}">
                <a16:creationId xmlns:a16="http://schemas.microsoft.com/office/drawing/2014/main" id="{A1B5451F-67BB-C140-B761-2C56C5D742BC}"/>
              </a:ext>
              <a:ext uri="{C183D7F6-B498-43B3-948B-1728B52AA6E4}">
                <adec:decorative xmlns:adec="http://schemas.microsoft.com/office/drawing/2017/decorative" val="1"/>
              </a:ext>
            </a:extLst>
          </p:cNvPr>
          <p:cNvSpPr/>
          <p:nvPr userDrawn="1"/>
        </p:nvSpPr>
        <p:spPr>
          <a:xfrm>
            <a:off x="-2264735" y="24063"/>
            <a:ext cx="2160000" cy="1862113"/>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Startsidan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förvald och ska alltid finnas med, kan också väljas som paussida, t.ex. under kaffepausen i ett föredrag. Du ser alla mallsidorna under ”Ny Bild/Layout”. </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Den här typen av rutor syns inte när du presenterar!</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8" name="Bildobjekt 7" descr="DIGG - Myndigheten för digital förvaltning">
            <a:extLst>
              <a:ext uri="{FF2B5EF4-FFF2-40B4-BE49-F238E27FC236}">
                <a16:creationId xmlns:a16="http://schemas.microsoft.com/office/drawing/2014/main" id="{7BD44351-8139-3D40-B4EC-500847771950}"/>
              </a:ext>
            </a:extLst>
          </p:cNvPr>
          <p:cNvPicPr>
            <a:picLocks noChangeAspect="1"/>
          </p:cNvPicPr>
          <p:nvPr userDrawn="1"/>
        </p:nvPicPr>
        <p:blipFill>
          <a:blip r:embed="rId2"/>
          <a:srcRect/>
          <a:stretch/>
        </p:blipFill>
        <p:spPr>
          <a:xfrm>
            <a:off x="1417976" y="2515548"/>
            <a:ext cx="9551509" cy="1771551"/>
          </a:xfrm>
          <a:prstGeom prst="rect">
            <a:avLst/>
          </a:prstGeom>
        </p:spPr>
      </p:pic>
    </p:spTree>
    <p:extLst>
      <p:ext uri="{BB962C8B-B14F-4D97-AF65-F5344CB8AC3E}">
        <p14:creationId xmlns:p14="http://schemas.microsoft.com/office/powerpoint/2010/main" val="5978144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ubrik, innehåll gul">
    <p:bg>
      <p:bgPr>
        <a:solidFill>
          <a:schemeClr val="accent4"/>
        </a:solidFill>
        <a:effectLst/>
      </p:bgPr>
    </p:bg>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1" y="960756"/>
            <a:ext cx="8352000" cy="782699"/>
          </a:xfrm>
          <a:prstGeom prst="rect">
            <a:avLst/>
          </a:prstGeom>
          <a:noFill/>
        </p:spPr>
        <p:txBody>
          <a:bodyPr anchor="b"/>
          <a:lstStyle>
            <a:lvl1pPr>
              <a:defRPr sz="4400" b="0" i="0">
                <a:solidFill>
                  <a:schemeClr val="bg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3" y="1951038"/>
            <a:ext cx="8352000" cy="3584575"/>
          </a:xfrm>
          <a:prstGeom prst="rect">
            <a:avLst/>
          </a:prstGeom>
        </p:spPr>
        <p:txBody>
          <a:bodyPr/>
          <a:lstStyle>
            <a:lvl1pPr>
              <a:defRPr sz="2600" b="0" i="0" baseline="0">
                <a:solidFill>
                  <a:schemeClr val="bg1"/>
                </a:solidFill>
                <a:latin typeface="+mn-lt"/>
                <a:ea typeface="Crimson Text" charset="0"/>
                <a:cs typeface="Crimson Text"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sv-SE" dirty="0"/>
              <a:t>Klicka här för att lägga till en punkt</a:t>
            </a:r>
          </a:p>
        </p:txBody>
      </p:sp>
      <p:pic>
        <p:nvPicPr>
          <p:cNvPr id="5" name="Bildobjekt 4">
            <a:extLst>
              <a:ext uri="{FF2B5EF4-FFF2-40B4-BE49-F238E27FC236}">
                <a16:creationId xmlns:a16="http://schemas.microsoft.com/office/drawing/2014/main" id="{01367407-8A0E-9D49-BC42-593FDE79C696}"/>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6" name="Rektangel 5">
            <a:extLst>
              <a:ext uri="{FF2B5EF4-FFF2-40B4-BE49-F238E27FC236}">
                <a16:creationId xmlns:a16="http://schemas.microsoft.com/office/drawing/2014/main" id="{DC55A8D7-5C98-3544-BAA4-D0004EEE3D5B}"/>
              </a:ext>
              <a:ext uri="{C183D7F6-B498-43B3-948B-1728B52AA6E4}">
                <adec:decorative xmlns:adec="http://schemas.microsoft.com/office/drawing/2017/decorative" val="1"/>
              </a:ext>
            </a:extLst>
          </p:cNvPr>
          <p:cNvSpPr/>
          <p:nvPr userDrawn="1"/>
        </p:nvSpPr>
        <p:spPr>
          <a:xfrm>
            <a:off x="-2264735" y="24063"/>
            <a:ext cx="2160000" cy="2359941"/>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Färgad innehållssida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du kan använda för att lyfta fram något specifikt innehåll och skapa variation i presentationen med.</a:t>
            </a: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Försök hålla dig till max 6 punkter på en sida.</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Texten ska vara vit för att säkerställa god kontrast mot bakgrunden.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372E48F7-4BF1-1247-9023-08EA3D980318}"/>
              </a:ext>
            </a:extLst>
          </p:cNvPr>
          <p:cNvSpPr>
            <a:spLocks noGrp="1"/>
          </p:cNvSpPr>
          <p:nvPr>
            <p:ph type="dt" sz="half" idx="11"/>
          </p:nvPr>
        </p:nvSpPr>
        <p:spPr>
          <a:xfrm>
            <a:off x="713772" y="6340475"/>
            <a:ext cx="2743200" cy="365125"/>
          </a:xfrm>
        </p:spPr>
        <p:txBody>
          <a:bodyPr/>
          <a:lstStyle>
            <a:lvl1pPr>
              <a:defRPr>
                <a:solidFill>
                  <a:schemeClr val="bg1"/>
                </a:solidFill>
              </a:defRPr>
            </a:lvl1pPr>
          </a:lstStyle>
          <a:p>
            <a:fld id="{F6F7B652-7825-694B-B6CA-0CA17095C8C5}" type="datetime1">
              <a:rPr lang="sv-SE" smtClean="0"/>
              <a:t>2025-06-13</a:t>
            </a:fld>
            <a:endParaRPr lang="sv-SE"/>
          </a:p>
        </p:txBody>
      </p:sp>
      <p:sp>
        <p:nvSpPr>
          <p:cNvPr id="3" name="Platshållare för sidfot 2">
            <a:extLst>
              <a:ext uri="{FF2B5EF4-FFF2-40B4-BE49-F238E27FC236}">
                <a16:creationId xmlns:a16="http://schemas.microsoft.com/office/drawing/2014/main" id="{621182FB-1179-7A45-87F5-BBB1C2BA88A9}"/>
              </a:ext>
            </a:extLst>
          </p:cNvPr>
          <p:cNvSpPr>
            <a:spLocks noGrp="1"/>
          </p:cNvSpPr>
          <p:nvPr>
            <p:ph type="ftr" sz="quarter" idx="12"/>
          </p:nvPr>
        </p:nvSpPr>
        <p:spPr/>
        <p:txBody>
          <a:bodyPr/>
          <a:lstStyle>
            <a:lvl1pPr>
              <a:defRPr>
                <a:solidFill>
                  <a:schemeClr val="bg1"/>
                </a:solidFill>
              </a:defRPr>
            </a:lvl1pPr>
          </a:lstStyle>
          <a:p>
            <a:endParaRPr lang="sv-SE"/>
          </a:p>
        </p:txBody>
      </p:sp>
      <p:sp>
        <p:nvSpPr>
          <p:cNvPr id="4" name="Platshållare för bildnummer 3">
            <a:extLst>
              <a:ext uri="{FF2B5EF4-FFF2-40B4-BE49-F238E27FC236}">
                <a16:creationId xmlns:a16="http://schemas.microsoft.com/office/drawing/2014/main" id="{9BD686C0-F84D-AE48-B620-601B5CEB5439}"/>
              </a:ext>
            </a:extLst>
          </p:cNvPr>
          <p:cNvSpPr>
            <a:spLocks noGrp="1"/>
          </p:cNvSpPr>
          <p:nvPr>
            <p:ph type="sldNum" sz="quarter" idx="13"/>
          </p:nvPr>
        </p:nvSpPr>
        <p:spPr/>
        <p:txBody>
          <a:bodyPr/>
          <a:lstStyle>
            <a:lvl1pPr>
              <a:defRPr>
                <a:solidFill>
                  <a:schemeClr val="bg1"/>
                </a:solidFill>
              </a:defRPr>
            </a:lvl1pPr>
          </a:lstStyle>
          <a:p>
            <a:fld id="{24069D2F-8DC6-6345-AA68-275ED444B143}" type="slidenum">
              <a:rPr lang="sv-SE" smtClean="0"/>
              <a:pPr/>
              <a:t>‹#›</a:t>
            </a:fld>
            <a:endParaRPr lang="sv-SE"/>
          </a:p>
        </p:txBody>
      </p:sp>
    </p:spTree>
    <p:extLst>
      <p:ext uri="{BB962C8B-B14F-4D97-AF65-F5344CB8AC3E}">
        <p14:creationId xmlns:p14="http://schemas.microsoft.com/office/powerpoint/2010/main" val="12263853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Kapitelsida med helbild">
    <p:bg>
      <p:bgPr>
        <a:solidFill>
          <a:schemeClr val="bg1"/>
        </a:solidFill>
        <a:effectLst/>
      </p:bgPr>
    </p:bg>
    <p:spTree>
      <p:nvGrpSpPr>
        <p:cNvPr id="1" name=""/>
        <p:cNvGrpSpPr/>
        <p:nvPr/>
      </p:nvGrpSpPr>
      <p:grpSpPr>
        <a:xfrm>
          <a:off x="0" y="0"/>
          <a:ext cx="0" cy="0"/>
          <a:chOff x="0" y="0"/>
          <a:chExt cx="0" cy="0"/>
        </a:xfrm>
      </p:grpSpPr>
      <p:sp>
        <p:nvSpPr>
          <p:cNvPr id="6" name="bild">
            <a:extLst>
              <a:ext uri="{C183D7F6-B498-43B3-948B-1728B52AA6E4}">
                <adec:decorative xmlns:adec="http://schemas.microsoft.com/office/drawing/2017/decorative" val="1"/>
              </a:ext>
            </a:extLst>
          </p:cNvPr>
          <p:cNvSpPr>
            <a:spLocks noGrp="1"/>
          </p:cNvSpPr>
          <p:nvPr>
            <p:ph type="pic" sz="quarter" idx="11" hasCustomPrompt="1"/>
          </p:nvPr>
        </p:nvSpPr>
        <p:spPr>
          <a:xfrm>
            <a:off x="0" y="0"/>
            <a:ext cx="12192000" cy="6851650"/>
          </a:xfrm>
          <a:prstGeom prst="rect">
            <a:avLst/>
          </a:prstGeom>
        </p:spPr>
        <p:txBody>
          <a:bodyPr/>
          <a:lstStyle>
            <a:lvl1pPr marL="0" indent="0" algn="l">
              <a:buFont typeface="Wingdings" panose="05000000000000000000" pitchFamily="2" charset="2"/>
              <a:buNone/>
              <a:defRPr/>
            </a:lvl1pPr>
          </a:lstStyle>
          <a:p>
            <a:pPr lvl="0"/>
            <a:r>
              <a:rPr lang="sv-SE" noProof="0" dirty="0"/>
              <a:t>Klicka på ikonen för att lägga till en bild från G:/02 </a:t>
            </a:r>
            <a:r>
              <a:rPr lang="sv-SE" noProof="0" dirty="0" err="1"/>
              <a:t>Bildbank</a:t>
            </a:r>
            <a:endParaRPr lang="sv-SE" noProof="0" dirty="0"/>
          </a:p>
        </p:txBody>
      </p:sp>
      <p:sp>
        <p:nvSpPr>
          <p:cNvPr id="20" name="toning">
            <a:extLst>
              <a:ext uri="{FF2B5EF4-FFF2-40B4-BE49-F238E27FC236}">
                <a16:creationId xmlns:a16="http://schemas.microsoft.com/office/drawing/2014/main" id="{B3EB4783-0114-6648-A338-8833091BCB40}"/>
              </a:ext>
              <a:ext uri="{C183D7F6-B498-43B3-948B-1728B52AA6E4}">
                <adec:decorative xmlns:adec="http://schemas.microsoft.com/office/drawing/2017/decorative" val="1"/>
              </a:ext>
            </a:extLst>
          </p:cNvPr>
          <p:cNvSpPr>
            <a:spLocks noGrp="1"/>
          </p:cNvSpPr>
          <p:nvPr>
            <p:ph type="body" sz="quarter" idx="14"/>
          </p:nvPr>
        </p:nvSpPr>
        <p:spPr>
          <a:xfrm>
            <a:off x="0" y="1293257"/>
            <a:ext cx="12192000" cy="5558394"/>
          </a:xfrm>
          <a:gradFill>
            <a:gsLst>
              <a:gs pos="11000">
                <a:srgbClr val="000000">
                  <a:alpha val="0"/>
                </a:srgbClr>
              </a:gs>
              <a:gs pos="94000">
                <a:srgbClr val="000000">
                  <a:alpha val="74136"/>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rtlCol="0" anchor="ctr">
            <a:noAutofit/>
          </a:bodyPr>
          <a:lstStyle>
            <a:lvl1pPr marL="0" indent="0" algn="l">
              <a:buFont typeface="+mj-lt"/>
              <a:buNone/>
              <a:defRPr lang="sv-SE" baseline="0" smtClean="0">
                <a:solidFill>
                  <a:schemeClr val="bg1">
                    <a:alpha val="0"/>
                  </a:schemeClr>
                </a:solidFill>
              </a:defRPr>
            </a:lvl1pPr>
            <a:lvl2pPr>
              <a:defRPr lang="sv-SE" smtClean="0">
                <a:solidFill>
                  <a:schemeClr val="lt1"/>
                </a:solidFill>
              </a:defRPr>
            </a:lvl2pPr>
            <a:lvl3pPr>
              <a:defRPr lang="sv-SE" smtClean="0">
                <a:solidFill>
                  <a:schemeClr val="lt1"/>
                </a:solidFill>
              </a:defRPr>
            </a:lvl3pPr>
            <a:lvl4pPr>
              <a:defRPr lang="sv-SE" smtClean="0">
                <a:solidFill>
                  <a:schemeClr val="lt1"/>
                </a:solidFill>
              </a:defRPr>
            </a:lvl4pPr>
            <a:lvl5pPr>
              <a:defRPr lang="sv-SE">
                <a:solidFill>
                  <a:schemeClr val="lt1"/>
                </a:solidFill>
              </a:defRPr>
            </a:lvl5pPr>
          </a:lstStyle>
          <a:p>
            <a:pPr marL="228600" lvl="0" indent="-228600" algn="ctr" eaLnBrk="0" hangingPunct="0">
              <a:spcBef>
                <a:spcPct val="0"/>
              </a:spcBef>
            </a:pPr>
            <a:r>
              <a:rPr lang="sv-SE"/>
              <a:t>Klicka här för att ändra format på bakgrundstexten</a:t>
            </a:r>
          </a:p>
        </p:txBody>
      </p:sp>
      <p:sp>
        <p:nvSpPr>
          <p:cNvPr id="7" name="Rubrik 1"/>
          <p:cNvSpPr>
            <a:spLocks noGrp="1"/>
          </p:cNvSpPr>
          <p:nvPr>
            <p:ph type="title" hasCustomPrompt="1"/>
          </p:nvPr>
        </p:nvSpPr>
        <p:spPr>
          <a:xfrm>
            <a:off x="745875" y="3770803"/>
            <a:ext cx="8521912" cy="1781192"/>
          </a:xfrm>
          <a:prstGeom prst="rect">
            <a:avLst/>
          </a:prstGeom>
          <a:noFill/>
        </p:spPr>
        <p:txBody>
          <a:bodyPr anchor="b"/>
          <a:lstStyle>
            <a:lvl1pPr algn="l">
              <a:defRPr sz="6000" b="0" i="0">
                <a:solidFill>
                  <a:schemeClr val="bg1"/>
                </a:solidFill>
                <a:latin typeface="+mj-lt"/>
                <a:ea typeface="Ubuntu Light" charset="0"/>
                <a:cs typeface="Ubuntu Light" charset="0"/>
              </a:defRPr>
            </a:lvl1pPr>
          </a:lstStyle>
          <a:p>
            <a:r>
              <a:rPr lang="sv-SE" dirty="0"/>
              <a:t>Klicka här för att ange en kapitelrubrik</a:t>
            </a:r>
          </a:p>
        </p:txBody>
      </p:sp>
      <p:sp>
        <p:nvSpPr>
          <p:cNvPr id="3" name="Platshållare för text 2">
            <a:extLst>
              <a:ext uri="{FF2B5EF4-FFF2-40B4-BE49-F238E27FC236}">
                <a16:creationId xmlns:a16="http://schemas.microsoft.com/office/drawing/2014/main" id="{F0152C4D-AAEC-914F-9D52-A7F2C502E38C}"/>
              </a:ext>
            </a:extLst>
          </p:cNvPr>
          <p:cNvSpPr>
            <a:spLocks noGrp="1"/>
          </p:cNvSpPr>
          <p:nvPr>
            <p:ph type="body" sz="quarter" idx="12" hasCustomPrompt="1"/>
          </p:nvPr>
        </p:nvSpPr>
        <p:spPr>
          <a:xfrm>
            <a:off x="745876" y="5723152"/>
            <a:ext cx="7283562" cy="638119"/>
          </a:xfrm>
          <a:noFill/>
        </p:spPr>
        <p:txBody>
          <a:bodyPr vert="horz" lIns="91440" tIns="45720" rIns="91440" bIns="45720" rtlCol="0" anchor="t">
            <a:noAutofit/>
          </a:bodyPr>
          <a:lstStyle>
            <a:lvl1pPr marL="0" indent="0">
              <a:buNone/>
              <a:defRPr lang="sv-SE" sz="2400" dirty="0" smtClean="0">
                <a:solidFill>
                  <a:schemeClr val="bg1"/>
                </a:solidFill>
                <a:latin typeface="+mj-lt"/>
                <a:ea typeface="Ubuntu Light" charset="0"/>
                <a:cs typeface="Ubuntu Light" charset="0"/>
              </a:defRPr>
            </a:lvl1pPr>
            <a:lvl2pPr>
              <a:defRPr lang="sv-SE" sz="4400" dirty="0" smtClean="0">
                <a:latin typeface="Calibri Light" charset="0"/>
              </a:defRPr>
            </a:lvl2pPr>
            <a:lvl3pPr>
              <a:defRPr lang="sv-SE" sz="4400" dirty="0" smtClean="0">
                <a:latin typeface="Calibri Light" charset="0"/>
              </a:defRPr>
            </a:lvl3pPr>
            <a:lvl4pPr>
              <a:defRPr lang="sv-SE" sz="4400" dirty="0" smtClean="0">
                <a:latin typeface="Calibri Light" charset="0"/>
              </a:defRPr>
            </a:lvl4pPr>
            <a:lvl5pPr>
              <a:defRPr lang="sv-SE" sz="4400" dirty="0">
                <a:latin typeface="Calibri Light" charset="0"/>
              </a:defRPr>
            </a:lvl5pPr>
          </a:lstStyle>
          <a:p>
            <a:pPr lvl="0">
              <a:spcBef>
                <a:spcPct val="0"/>
              </a:spcBef>
            </a:pPr>
            <a:r>
              <a:rPr lang="sv-SE" dirty="0"/>
              <a:t>Klicka här för att lägga till en underrubrik</a:t>
            </a:r>
          </a:p>
        </p:txBody>
      </p:sp>
      <p:sp>
        <p:nvSpPr>
          <p:cNvPr id="5" name="Instruktioner">
            <a:extLst>
              <a:ext uri="{FF2B5EF4-FFF2-40B4-BE49-F238E27FC236}">
                <a16:creationId xmlns:a16="http://schemas.microsoft.com/office/drawing/2014/main" id="{AA134B19-1428-AE42-86AD-934B80CEE1AB}"/>
              </a:ext>
              <a:ext uri="{C183D7F6-B498-43B3-948B-1728B52AA6E4}">
                <adec:decorative xmlns:adec="http://schemas.microsoft.com/office/drawing/2017/decorative" val="1"/>
              </a:ext>
            </a:extLst>
          </p:cNvPr>
          <p:cNvSpPr/>
          <p:nvPr userDrawn="1"/>
        </p:nvSpPr>
        <p:spPr>
          <a:xfrm>
            <a:off x="-2264735" y="24063"/>
            <a:ext cx="2160000" cy="2952796"/>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Helbild med rubrik</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 är en sida där du kan lägga in en bild som täcker hela ytan med text placerad ovanpå. Välj en bild från bildbanken.</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Observera att det ligger en tonad platta framför bilden som ska bidra till att tillräcklig kontrast uppstår. Detta påverkar också vilken typ av bilder du kan använda.</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 </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grpSp>
        <p:nvGrpSpPr>
          <p:cNvPr id="11" name="Grupp 10">
            <a:extLst>
              <a:ext uri="{FF2B5EF4-FFF2-40B4-BE49-F238E27FC236}">
                <a16:creationId xmlns:a16="http://schemas.microsoft.com/office/drawing/2014/main" id="{8F762ACD-44E0-7C47-8EEC-6D49756C461A}"/>
              </a:ext>
              <a:ext uri="{C183D7F6-B498-43B3-948B-1728B52AA6E4}">
                <adec:decorative xmlns:adec="http://schemas.microsoft.com/office/drawing/2017/decorative" val="1"/>
              </a:ext>
            </a:extLst>
          </p:cNvPr>
          <p:cNvGrpSpPr/>
          <p:nvPr userDrawn="1"/>
        </p:nvGrpSpPr>
        <p:grpSpPr>
          <a:xfrm>
            <a:off x="8285362" y="4568121"/>
            <a:ext cx="3452615" cy="1966029"/>
            <a:chOff x="8285362" y="4568121"/>
            <a:chExt cx="3452615" cy="1966029"/>
          </a:xfrm>
        </p:grpSpPr>
        <p:sp>
          <p:nvSpPr>
            <p:cNvPr id="12" name="Frihandsfigur 11">
              <a:extLst>
                <a:ext uri="{FF2B5EF4-FFF2-40B4-BE49-F238E27FC236}">
                  <a16:creationId xmlns:a16="http://schemas.microsoft.com/office/drawing/2014/main" id="{D8B23F35-36DE-4F40-8BE8-359E95734A11}"/>
                </a:ext>
              </a:extLst>
            </p:cNvPr>
            <p:cNvSpPr/>
            <p:nvPr/>
          </p:nvSpPr>
          <p:spPr>
            <a:xfrm>
              <a:off x="9764174" y="5060058"/>
              <a:ext cx="492472" cy="491937"/>
            </a:xfrm>
            <a:custGeom>
              <a:avLst/>
              <a:gdLst>
                <a:gd name="connsiteX0" fmla="*/ 0 w 492472"/>
                <a:gd name="connsiteY0" fmla="*/ 0 h 491937"/>
                <a:gd name="connsiteX1" fmla="*/ 492472 w 492472"/>
                <a:gd name="connsiteY1" fmla="*/ 0 h 491937"/>
                <a:gd name="connsiteX2" fmla="*/ 492472 w 492472"/>
                <a:gd name="connsiteY2" fmla="*/ 491937 h 491937"/>
                <a:gd name="connsiteX3" fmla="*/ 0 w 492472"/>
                <a:gd name="connsiteY3" fmla="*/ 491937 h 491937"/>
              </a:gdLst>
              <a:ahLst/>
              <a:cxnLst>
                <a:cxn ang="0">
                  <a:pos x="connsiteX0" y="connsiteY0"/>
                </a:cxn>
                <a:cxn ang="0">
                  <a:pos x="connsiteX1" y="connsiteY1"/>
                </a:cxn>
                <a:cxn ang="0">
                  <a:pos x="connsiteX2" y="connsiteY2"/>
                </a:cxn>
                <a:cxn ang="0">
                  <a:pos x="connsiteX3" y="connsiteY3"/>
                </a:cxn>
              </a:cxnLst>
              <a:rect l="l" t="t" r="r" b="b"/>
              <a:pathLst>
                <a:path w="492472" h="491937">
                  <a:moveTo>
                    <a:pt x="0" y="0"/>
                  </a:moveTo>
                  <a:lnTo>
                    <a:pt x="492472" y="0"/>
                  </a:lnTo>
                  <a:lnTo>
                    <a:pt x="492472" y="491937"/>
                  </a:lnTo>
                  <a:lnTo>
                    <a:pt x="0" y="491937"/>
                  </a:lnTo>
                  <a:close/>
                </a:path>
              </a:pathLst>
            </a:custGeom>
            <a:solidFill>
              <a:srgbClr val="CD7A6E"/>
            </a:solidFill>
            <a:ln w="6297" cap="flat">
              <a:noFill/>
              <a:prstDash val="solid"/>
              <a:miter/>
            </a:ln>
          </p:spPr>
          <p:txBody>
            <a:bodyPr rtlCol="0" anchor="ctr"/>
            <a:lstStyle/>
            <a:p>
              <a:endParaRPr lang="sv-SE"/>
            </a:p>
          </p:txBody>
        </p:sp>
        <p:sp>
          <p:nvSpPr>
            <p:cNvPr id="13" name="Frihandsfigur 12">
              <a:extLst>
                <a:ext uri="{FF2B5EF4-FFF2-40B4-BE49-F238E27FC236}">
                  <a16:creationId xmlns:a16="http://schemas.microsoft.com/office/drawing/2014/main" id="{C5EFC5A6-28A7-7D4C-A604-AFD19D5E3228}"/>
                </a:ext>
              </a:extLst>
            </p:cNvPr>
            <p:cNvSpPr/>
            <p:nvPr/>
          </p:nvSpPr>
          <p:spPr>
            <a:xfrm>
              <a:off x="9270306" y="6042212"/>
              <a:ext cx="492472" cy="491937"/>
            </a:xfrm>
            <a:custGeom>
              <a:avLst/>
              <a:gdLst>
                <a:gd name="connsiteX0" fmla="*/ 0 w 492472"/>
                <a:gd name="connsiteY0" fmla="*/ 0 h 491937"/>
                <a:gd name="connsiteX1" fmla="*/ 492472 w 492472"/>
                <a:gd name="connsiteY1" fmla="*/ 0 h 491937"/>
                <a:gd name="connsiteX2" fmla="*/ 492472 w 492472"/>
                <a:gd name="connsiteY2" fmla="*/ 491937 h 491937"/>
                <a:gd name="connsiteX3" fmla="*/ 0 w 492472"/>
                <a:gd name="connsiteY3" fmla="*/ 491937 h 491937"/>
              </a:gdLst>
              <a:ahLst/>
              <a:cxnLst>
                <a:cxn ang="0">
                  <a:pos x="connsiteX0" y="connsiteY0"/>
                </a:cxn>
                <a:cxn ang="0">
                  <a:pos x="connsiteX1" y="connsiteY1"/>
                </a:cxn>
                <a:cxn ang="0">
                  <a:pos x="connsiteX2" y="connsiteY2"/>
                </a:cxn>
                <a:cxn ang="0">
                  <a:pos x="connsiteX3" y="connsiteY3"/>
                </a:cxn>
              </a:cxnLst>
              <a:rect l="l" t="t" r="r" b="b"/>
              <a:pathLst>
                <a:path w="492472" h="491937">
                  <a:moveTo>
                    <a:pt x="0" y="0"/>
                  </a:moveTo>
                  <a:lnTo>
                    <a:pt x="492472" y="0"/>
                  </a:lnTo>
                  <a:lnTo>
                    <a:pt x="492472" y="491937"/>
                  </a:lnTo>
                  <a:lnTo>
                    <a:pt x="0" y="491937"/>
                  </a:lnTo>
                  <a:close/>
                </a:path>
              </a:pathLst>
            </a:custGeom>
            <a:solidFill>
              <a:srgbClr val="CE8036"/>
            </a:solidFill>
            <a:ln w="6297" cap="flat">
              <a:noFill/>
              <a:prstDash val="solid"/>
              <a:miter/>
            </a:ln>
          </p:spPr>
          <p:txBody>
            <a:bodyPr rtlCol="0" anchor="ctr"/>
            <a:lstStyle/>
            <a:p>
              <a:endParaRPr lang="sv-SE"/>
            </a:p>
          </p:txBody>
        </p:sp>
        <p:sp>
          <p:nvSpPr>
            <p:cNvPr id="14" name="Frihandsfigur 13">
              <a:extLst>
                <a:ext uri="{FF2B5EF4-FFF2-40B4-BE49-F238E27FC236}">
                  <a16:creationId xmlns:a16="http://schemas.microsoft.com/office/drawing/2014/main" id="{17B7AF5D-0C13-9C4A-98F9-3FB841F1454F}"/>
                </a:ext>
              </a:extLst>
            </p:cNvPr>
            <p:cNvSpPr/>
            <p:nvPr/>
          </p:nvSpPr>
          <p:spPr>
            <a:xfrm>
              <a:off x="8285362" y="6042213"/>
              <a:ext cx="492472" cy="491937"/>
            </a:xfrm>
            <a:custGeom>
              <a:avLst/>
              <a:gdLst>
                <a:gd name="connsiteX0" fmla="*/ 0 w 492472"/>
                <a:gd name="connsiteY0" fmla="*/ 0 h 491937"/>
                <a:gd name="connsiteX1" fmla="*/ 492472 w 492472"/>
                <a:gd name="connsiteY1" fmla="*/ 0 h 491937"/>
                <a:gd name="connsiteX2" fmla="*/ 492472 w 492472"/>
                <a:gd name="connsiteY2" fmla="*/ 491937 h 491937"/>
                <a:gd name="connsiteX3" fmla="*/ 0 w 492472"/>
                <a:gd name="connsiteY3" fmla="*/ 491937 h 491937"/>
              </a:gdLst>
              <a:ahLst/>
              <a:cxnLst>
                <a:cxn ang="0">
                  <a:pos x="connsiteX0" y="connsiteY0"/>
                </a:cxn>
                <a:cxn ang="0">
                  <a:pos x="connsiteX1" y="connsiteY1"/>
                </a:cxn>
                <a:cxn ang="0">
                  <a:pos x="connsiteX2" y="connsiteY2"/>
                </a:cxn>
                <a:cxn ang="0">
                  <a:pos x="connsiteX3" y="connsiteY3"/>
                </a:cxn>
              </a:cxnLst>
              <a:rect l="l" t="t" r="r" b="b"/>
              <a:pathLst>
                <a:path w="492472" h="491937">
                  <a:moveTo>
                    <a:pt x="0" y="0"/>
                  </a:moveTo>
                  <a:lnTo>
                    <a:pt x="492472" y="0"/>
                  </a:lnTo>
                  <a:lnTo>
                    <a:pt x="492472" y="491937"/>
                  </a:lnTo>
                  <a:lnTo>
                    <a:pt x="0" y="491937"/>
                  </a:lnTo>
                  <a:close/>
                </a:path>
              </a:pathLst>
            </a:custGeom>
            <a:solidFill>
              <a:srgbClr val="546850"/>
            </a:solidFill>
            <a:ln w="6297" cap="flat">
              <a:noFill/>
              <a:prstDash val="solid"/>
              <a:miter/>
            </a:ln>
          </p:spPr>
          <p:txBody>
            <a:bodyPr rtlCol="0" anchor="ctr"/>
            <a:lstStyle/>
            <a:p>
              <a:endParaRPr lang="sv-SE"/>
            </a:p>
          </p:txBody>
        </p:sp>
        <p:sp>
          <p:nvSpPr>
            <p:cNvPr id="15" name="Frihandsfigur 14">
              <a:extLst>
                <a:ext uri="{FF2B5EF4-FFF2-40B4-BE49-F238E27FC236}">
                  <a16:creationId xmlns:a16="http://schemas.microsoft.com/office/drawing/2014/main" id="{0B3D7F2B-7D50-B24F-88E8-B04B2705BE36}"/>
                </a:ext>
              </a:extLst>
            </p:cNvPr>
            <p:cNvSpPr/>
            <p:nvPr/>
          </p:nvSpPr>
          <p:spPr>
            <a:xfrm>
              <a:off x="10753033" y="4568121"/>
              <a:ext cx="492472" cy="491937"/>
            </a:xfrm>
            <a:custGeom>
              <a:avLst/>
              <a:gdLst>
                <a:gd name="connsiteX0" fmla="*/ 0 w 492472"/>
                <a:gd name="connsiteY0" fmla="*/ 0 h 491937"/>
                <a:gd name="connsiteX1" fmla="*/ 492472 w 492472"/>
                <a:gd name="connsiteY1" fmla="*/ 0 h 491937"/>
                <a:gd name="connsiteX2" fmla="*/ 492472 w 492472"/>
                <a:gd name="connsiteY2" fmla="*/ 491937 h 491937"/>
                <a:gd name="connsiteX3" fmla="*/ 0 w 492472"/>
                <a:gd name="connsiteY3" fmla="*/ 491937 h 491937"/>
              </a:gdLst>
              <a:ahLst/>
              <a:cxnLst>
                <a:cxn ang="0">
                  <a:pos x="connsiteX0" y="connsiteY0"/>
                </a:cxn>
                <a:cxn ang="0">
                  <a:pos x="connsiteX1" y="connsiteY1"/>
                </a:cxn>
                <a:cxn ang="0">
                  <a:pos x="connsiteX2" y="connsiteY2"/>
                </a:cxn>
                <a:cxn ang="0">
                  <a:pos x="connsiteX3" y="connsiteY3"/>
                </a:cxn>
              </a:cxnLst>
              <a:rect l="l" t="t" r="r" b="b"/>
              <a:pathLst>
                <a:path w="492472" h="491937">
                  <a:moveTo>
                    <a:pt x="0" y="0"/>
                  </a:moveTo>
                  <a:lnTo>
                    <a:pt x="492472" y="0"/>
                  </a:lnTo>
                  <a:lnTo>
                    <a:pt x="492472" y="491937"/>
                  </a:lnTo>
                  <a:lnTo>
                    <a:pt x="0" y="491937"/>
                  </a:lnTo>
                  <a:close/>
                </a:path>
              </a:pathLst>
            </a:custGeom>
            <a:solidFill>
              <a:srgbClr val="D1D1CB"/>
            </a:solidFill>
            <a:ln w="6297" cap="flat">
              <a:noFill/>
              <a:prstDash val="solid"/>
              <a:miter/>
            </a:ln>
          </p:spPr>
          <p:txBody>
            <a:bodyPr rtlCol="0" anchor="ctr"/>
            <a:lstStyle/>
            <a:p>
              <a:endParaRPr lang="sv-SE"/>
            </a:p>
          </p:txBody>
        </p:sp>
        <p:sp>
          <p:nvSpPr>
            <p:cNvPr id="16" name="Frihandsfigur 15">
              <a:extLst>
                <a:ext uri="{FF2B5EF4-FFF2-40B4-BE49-F238E27FC236}">
                  <a16:creationId xmlns:a16="http://schemas.microsoft.com/office/drawing/2014/main" id="{8DD01B17-E146-2740-BF44-6332EF92F03B}"/>
                </a:ext>
              </a:extLst>
            </p:cNvPr>
            <p:cNvSpPr/>
            <p:nvPr/>
          </p:nvSpPr>
          <p:spPr>
            <a:xfrm>
              <a:off x="11245505" y="5072807"/>
              <a:ext cx="492472" cy="491937"/>
            </a:xfrm>
            <a:custGeom>
              <a:avLst/>
              <a:gdLst>
                <a:gd name="connsiteX0" fmla="*/ 0 w 492472"/>
                <a:gd name="connsiteY0" fmla="*/ 0 h 491937"/>
                <a:gd name="connsiteX1" fmla="*/ 492472 w 492472"/>
                <a:gd name="connsiteY1" fmla="*/ 0 h 491937"/>
                <a:gd name="connsiteX2" fmla="*/ 492472 w 492472"/>
                <a:gd name="connsiteY2" fmla="*/ 491937 h 491937"/>
                <a:gd name="connsiteX3" fmla="*/ 0 w 492472"/>
                <a:gd name="connsiteY3" fmla="*/ 491937 h 491937"/>
              </a:gdLst>
              <a:ahLst/>
              <a:cxnLst>
                <a:cxn ang="0">
                  <a:pos x="connsiteX0" y="connsiteY0"/>
                </a:cxn>
                <a:cxn ang="0">
                  <a:pos x="connsiteX1" y="connsiteY1"/>
                </a:cxn>
                <a:cxn ang="0">
                  <a:pos x="connsiteX2" y="connsiteY2"/>
                </a:cxn>
                <a:cxn ang="0">
                  <a:pos x="connsiteX3" y="connsiteY3"/>
                </a:cxn>
              </a:cxnLst>
              <a:rect l="l" t="t" r="r" b="b"/>
              <a:pathLst>
                <a:path w="492472" h="491937">
                  <a:moveTo>
                    <a:pt x="0" y="0"/>
                  </a:moveTo>
                  <a:lnTo>
                    <a:pt x="492472" y="0"/>
                  </a:lnTo>
                  <a:lnTo>
                    <a:pt x="492472" y="491937"/>
                  </a:lnTo>
                  <a:lnTo>
                    <a:pt x="0" y="491937"/>
                  </a:lnTo>
                  <a:close/>
                </a:path>
              </a:pathLst>
            </a:custGeom>
            <a:solidFill>
              <a:srgbClr val="696959"/>
            </a:solidFill>
            <a:ln w="6297" cap="flat">
              <a:noFill/>
              <a:prstDash val="solid"/>
              <a:miter/>
            </a:ln>
          </p:spPr>
          <p:txBody>
            <a:bodyPr rtlCol="0" anchor="ctr"/>
            <a:lstStyle/>
            <a:p>
              <a:endParaRPr lang="sv-SE"/>
            </a:p>
          </p:txBody>
        </p:sp>
      </p:grpSp>
      <p:pic>
        <p:nvPicPr>
          <p:cNvPr id="10" name="logotyp">
            <a:extLst>
              <a:ext uri="{FF2B5EF4-FFF2-40B4-BE49-F238E27FC236}">
                <a16:creationId xmlns:a16="http://schemas.microsoft.com/office/drawing/2014/main" id="{44CE5FB5-5497-C440-8687-2050AD05F79A}"/>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Tree>
    <p:extLst>
      <p:ext uri="{BB962C8B-B14F-4D97-AF65-F5344CB8AC3E}">
        <p14:creationId xmlns:p14="http://schemas.microsoft.com/office/powerpoint/2010/main" val="19318637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Helbild">
    <p:spTree>
      <p:nvGrpSpPr>
        <p:cNvPr id="1" name=""/>
        <p:cNvGrpSpPr/>
        <p:nvPr/>
      </p:nvGrpSpPr>
      <p:grpSpPr>
        <a:xfrm>
          <a:off x="0" y="0"/>
          <a:ext cx="0" cy="0"/>
          <a:chOff x="0" y="0"/>
          <a:chExt cx="0" cy="0"/>
        </a:xfrm>
      </p:grpSpPr>
      <p:sp>
        <p:nvSpPr>
          <p:cNvPr id="5" name="Rubrik 1">
            <a:extLst>
              <a:ext uri="{FF2B5EF4-FFF2-40B4-BE49-F238E27FC236}">
                <a16:creationId xmlns:a16="http://schemas.microsoft.com/office/drawing/2014/main" id="{E7F663AC-89D4-1844-81AC-B2FF11DBB950}"/>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6" name="Platshållare för bild 9">
            <a:extLst>
              <a:ext uri="{C183D7F6-B498-43B3-948B-1728B52AA6E4}">
                <adec:decorative xmlns:adec="http://schemas.microsoft.com/office/drawing/2017/decorative" val="1"/>
              </a:ext>
            </a:extLst>
          </p:cNvPr>
          <p:cNvSpPr>
            <a:spLocks noGrp="1"/>
          </p:cNvSpPr>
          <p:nvPr>
            <p:ph type="pic" sz="quarter" idx="11" hasCustomPrompt="1"/>
          </p:nvPr>
        </p:nvSpPr>
        <p:spPr>
          <a:xfrm>
            <a:off x="0" y="0"/>
            <a:ext cx="12192000" cy="6851650"/>
          </a:xfrm>
          <a:prstGeom prst="rect">
            <a:avLst/>
          </a:prstGeom>
        </p:spPr>
        <p:txBody>
          <a:bodyPr/>
          <a:lstStyle>
            <a:lvl1pPr marL="0" indent="0">
              <a:buFont typeface="Wingdings" panose="05000000000000000000" pitchFamily="2" charset="2"/>
              <a:buNone/>
              <a:defRPr/>
            </a:lvl1pPr>
          </a:lstStyle>
          <a:p>
            <a:pPr lvl="0"/>
            <a:r>
              <a:rPr lang="sv-SE" noProof="0" dirty="0"/>
              <a:t>Klicka på ikonen för att lägga till en bild från G:/02 </a:t>
            </a:r>
            <a:r>
              <a:rPr lang="sv-SE" noProof="0" dirty="0" err="1"/>
              <a:t>Bildbank</a:t>
            </a:r>
            <a:endParaRPr lang="sv-SE" noProof="0" dirty="0"/>
          </a:p>
        </p:txBody>
      </p:sp>
      <p:pic>
        <p:nvPicPr>
          <p:cNvPr id="3" name="Bildobjekt 2">
            <a:extLst>
              <a:ext uri="{FF2B5EF4-FFF2-40B4-BE49-F238E27FC236}">
                <a16:creationId xmlns:a16="http://schemas.microsoft.com/office/drawing/2014/main" id="{F05CF38B-01FA-3848-9474-DB4687332523}"/>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4" name="Rektangel 3">
            <a:extLst>
              <a:ext uri="{FF2B5EF4-FFF2-40B4-BE49-F238E27FC236}">
                <a16:creationId xmlns:a16="http://schemas.microsoft.com/office/drawing/2014/main" id="{605325FD-8DB8-1F47-B465-7C624BEE8B57}"/>
              </a:ext>
              <a:ext uri="{C183D7F6-B498-43B3-948B-1728B52AA6E4}">
                <adec:decorative xmlns:adec="http://schemas.microsoft.com/office/drawing/2017/decorative" val="1"/>
              </a:ext>
            </a:extLst>
          </p:cNvPr>
          <p:cNvSpPr/>
          <p:nvPr userDrawn="1"/>
        </p:nvSpPr>
        <p:spPr>
          <a:xfrm>
            <a:off x="-2264735" y="24063"/>
            <a:ext cx="2160000" cy="2264915"/>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Helbild</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 är en sida där du kan lägga in en bild som täcker hela ytan. Välj en bild från bildbanken</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Om du behöver en rubrik av tillgänglighetsskäl, ange den ovanför bilden. Denna syns ej i presentationsläge.</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a:t>
            </a:r>
            <a:endParaRPr lang="sv-SE" sz="1200" i="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0282326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itatsida">
    <p:bg>
      <p:bgPr>
        <a:solidFill>
          <a:schemeClr val="accent1"/>
        </a:solidFill>
        <a:effectLst/>
      </p:bgPr>
    </p:bg>
    <p:spTree>
      <p:nvGrpSpPr>
        <p:cNvPr id="1" name=""/>
        <p:cNvGrpSpPr/>
        <p:nvPr/>
      </p:nvGrpSpPr>
      <p:grpSpPr>
        <a:xfrm>
          <a:off x="0" y="0"/>
          <a:ext cx="0" cy="0"/>
          <a:chOff x="0" y="0"/>
          <a:chExt cx="0" cy="0"/>
        </a:xfrm>
      </p:grpSpPr>
      <p:sp>
        <p:nvSpPr>
          <p:cNvPr id="6" name="Rubrik 1"/>
          <p:cNvSpPr>
            <a:spLocks noGrp="1"/>
          </p:cNvSpPr>
          <p:nvPr>
            <p:ph type="title" hasCustomPrompt="1"/>
          </p:nvPr>
        </p:nvSpPr>
        <p:spPr>
          <a:xfrm>
            <a:off x="1047988" y="2211333"/>
            <a:ext cx="10096024" cy="1217667"/>
          </a:xfrm>
          <a:prstGeom prst="rect">
            <a:avLst/>
          </a:prstGeom>
          <a:noFill/>
        </p:spPr>
        <p:txBody>
          <a:bodyPr/>
          <a:lstStyle>
            <a:lvl1pPr algn="ctr">
              <a:defRPr sz="4400" b="0" i="0" baseline="0">
                <a:solidFill>
                  <a:schemeClr val="bg1"/>
                </a:solidFill>
                <a:latin typeface="+mj-lt"/>
                <a:ea typeface="Ubuntu Light" charset="0"/>
                <a:cs typeface="Ubuntu Light" charset="0"/>
              </a:defRPr>
            </a:lvl1pPr>
          </a:lstStyle>
          <a:p>
            <a:r>
              <a:rPr lang="sv-SE" dirty="0"/>
              <a:t>Klicka här för att ange ett citat</a:t>
            </a:r>
          </a:p>
        </p:txBody>
      </p:sp>
      <p:sp>
        <p:nvSpPr>
          <p:cNvPr id="8" name="Platshållare för text 7"/>
          <p:cNvSpPr>
            <a:spLocks noGrp="1"/>
          </p:cNvSpPr>
          <p:nvPr>
            <p:ph type="body" sz="quarter" idx="10" hasCustomPrompt="1"/>
          </p:nvPr>
        </p:nvSpPr>
        <p:spPr>
          <a:xfrm>
            <a:off x="1047988" y="3842525"/>
            <a:ext cx="10096024" cy="904875"/>
          </a:xfrm>
          <a:prstGeom prst="rect">
            <a:avLst/>
          </a:prstGeom>
        </p:spPr>
        <p:txBody>
          <a:bodyPr/>
          <a:lstStyle>
            <a:lvl1pPr marL="0" indent="0" algn="ctr">
              <a:buNone/>
              <a:defRPr sz="3000" b="0" i="1">
                <a:solidFill>
                  <a:schemeClr val="bg1"/>
                </a:solidFill>
                <a:latin typeface="+mn-lt"/>
                <a:ea typeface="Ubuntu Light" charset="0"/>
                <a:cs typeface="Ubuntu Light" charset="0"/>
              </a:defRPr>
            </a:lvl1pPr>
          </a:lstStyle>
          <a:p>
            <a:pPr fontAlgn="auto">
              <a:spcAft>
                <a:spcPts val="0"/>
              </a:spcAft>
              <a:defRPr/>
            </a:pPr>
            <a:r>
              <a:rPr lang="sv-SE" sz="2600" dirty="0"/>
              <a:t>- Namn Efternamn </a:t>
            </a:r>
          </a:p>
        </p:txBody>
      </p:sp>
      <p:pic>
        <p:nvPicPr>
          <p:cNvPr id="4" name="Bildobjekt 3">
            <a:extLst>
              <a:ext uri="{FF2B5EF4-FFF2-40B4-BE49-F238E27FC236}">
                <a16:creationId xmlns:a16="http://schemas.microsoft.com/office/drawing/2014/main" id="{B6D786EF-65AA-C643-BE54-704EA327EBE0}"/>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7" name="Rektangel 6">
            <a:extLst>
              <a:ext uri="{FF2B5EF4-FFF2-40B4-BE49-F238E27FC236}">
                <a16:creationId xmlns:a16="http://schemas.microsoft.com/office/drawing/2014/main" id="{6A0C513B-A629-E24A-A00D-E2C304CE3336}"/>
              </a:ext>
              <a:ext uri="{C183D7F6-B498-43B3-948B-1728B52AA6E4}">
                <adec:decorative xmlns:adec="http://schemas.microsoft.com/office/drawing/2017/decorative" val="1"/>
              </a:ext>
            </a:extLst>
          </p:cNvPr>
          <p:cNvSpPr/>
          <p:nvPr userDrawn="1"/>
        </p:nvSpPr>
        <p:spPr>
          <a:xfrm>
            <a:off x="-2264735" y="24063"/>
            <a:ext cx="2160000" cy="1466876"/>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Citatsida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där du kan lyfta fram ett citat mot en färgad bakgrund</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Texten ska vara vit för att säkerställa god kontrast mot bakgrunden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3D1563E9-6300-864F-A4A8-66EAE51872D0}"/>
              </a:ext>
            </a:extLst>
          </p:cNvPr>
          <p:cNvSpPr>
            <a:spLocks noGrp="1"/>
          </p:cNvSpPr>
          <p:nvPr>
            <p:ph type="dt" sz="half" idx="11"/>
          </p:nvPr>
        </p:nvSpPr>
        <p:spPr/>
        <p:txBody>
          <a:bodyPr/>
          <a:lstStyle>
            <a:lvl1pPr>
              <a:defRPr>
                <a:solidFill>
                  <a:schemeClr val="bg1"/>
                </a:solidFill>
              </a:defRPr>
            </a:lvl1pPr>
          </a:lstStyle>
          <a:p>
            <a:fld id="{65E2129E-1F5E-AE4E-9AC8-67DBC424947C}" type="datetime1">
              <a:rPr lang="sv-SE" smtClean="0"/>
              <a:t>2025-06-13</a:t>
            </a:fld>
            <a:endParaRPr lang="sv-SE"/>
          </a:p>
        </p:txBody>
      </p:sp>
      <p:sp>
        <p:nvSpPr>
          <p:cNvPr id="3" name="Platshållare för sidfot 2">
            <a:extLst>
              <a:ext uri="{FF2B5EF4-FFF2-40B4-BE49-F238E27FC236}">
                <a16:creationId xmlns:a16="http://schemas.microsoft.com/office/drawing/2014/main" id="{8351D71E-A2BD-2444-9537-CFE03C3AF45E}"/>
              </a:ext>
            </a:extLst>
          </p:cNvPr>
          <p:cNvSpPr>
            <a:spLocks noGrp="1"/>
          </p:cNvSpPr>
          <p:nvPr>
            <p:ph type="ftr" sz="quarter" idx="12"/>
          </p:nvPr>
        </p:nvSpPr>
        <p:spPr/>
        <p:txBody>
          <a:bodyPr/>
          <a:lstStyle>
            <a:lvl1pPr>
              <a:defRPr>
                <a:solidFill>
                  <a:schemeClr val="bg1"/>
                </a:solidFill>
              </a:defRPr>
            </a:lvl1pPr>
          </a:lstStyle>
          <a:p>
            <a:endParaRPr lang="sv-SE"/>
          </a:p>
        </p:txBody>
      </p:sp>
      <p:sp>
        <p:nvSpPr>
          <p:cNvPr id="5" name="Platshållare för bildnummer 4">
            <a:extLst>
              <a:ext uri="{FF2B5EF4-FFF2-40B4-BE49-F238E27FC236}">
                <a16:creationId xmlns:a16="http://schemas.microsoft.com/office/drawing/2014/main" id="{DE307FC1-AA74-374B-BFD6-FB4D255E8251}"/>
              </a:ext>
            </a:extLst>
          </p:cNvPr>
          <p:cNvSpPr>
            <a:spLocks noGrp="1"/>
          </p:cNvSpPr>
          <p:nvPr>
            <p:ph type="sldNum" sz="quarter" idx="13"/>
          </p:nvPr>
        </p:nvSpPr>
        <p:spPr/>
        <p:txBody>
          <a:bodyPr/>
          <a:lstStyle>
            <a:lvl1pPr>
              <a:defRPr>
                <a:solidFill>
                  <a:schemeClr val="bg1"/>
                </a:solidFill>
              </a:defRPr>
            </a:lvl1pPr>
          </a:lstStyle>
          <a:p>
            <a:fld id="{24069D2F-8DC6-6345-AA68-275ED444B143}" type="slidenum">
              <a:rPr lang="sv-SE" smtClean="0"/>
              <a:pPr/>
              <a:t>‹#›</a:t>
            </a:fld>
            <a:endParaRPr lang="sv-SE"/>
          </a:p>
        </p:txBody>
      </p:sp>
    </p:spTree>
    <p:extLst>
      <p:ext uri="{BB962C8B-B14F-4D97-AF65-F5344CB8AC3E}">
        <p14:creationId xmlns:p14="http://schemas.microsoft.com/office/powerpoint/2010/main" val="7048377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lank sida, standard">
    <p:spTree>
      <p:nvGrpSpPr>
        <p:cNvPr id="1" name=""/>
        <p:cNvGrpSpPr/>
        <p:nvPr/>
      </p:nvGrpSpPr>
      <p:grpSpPr>
        <a:xfrm>
          <a:off x="0" y="0"/>
          <a:ext cx="0" cy="0"/>
          <a:chOff x="0" y="0"/>
          <a:chExt cx="0" cy="0"/>
        </a:xfrm>
      </p:grpSpPr>
      <p:sp>
        <p:nvSpPr>
          <p:cNvPr id="6" name="Rubrik 1">
            <a:extLst>
              <a:ext uri="{FF2B5EF4-FFF2-40B4-BE49-F238E27FC236}">
                <a16:creationId xmlns:a16="http://schemas.microsoft.com/office/drawing/2014/main" id="{3225D613-9D0E-F548-878D-1075F816AF64}"/>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4" name="Rektangel 3">
            <a:extLst>
              <a:ext uri="{FF2B5EF4-FFF2-40B4-BE49-F238E27FC236}">
                <a16:creationId xmlns:a16="http://schemas.microsoft.com/office/drawing/2014/main" id="{9492C153-45F9-604C-AADA-51083A02C381}"/>
              </a:ext>
              <a:ext uri="{C183D7F6-B498-43B3-948B-1728B52AA6E4}">
                <adec:decorative xmlns:adec="http://schemas.microsoft.com/office/drawing/2017/decorative" val="1"/>
              </a:ext>
            </a:extLst>
          </p:cNvPr>
          <p:cNvSpPr/>
          <p:nvPr userDrawn="1"/>
        </p:nvSpPr>
        <p:spPr>
          <a:xfrm>
            <a:off x="-2264735" y="24063"/>
            <a:ext cx="2160000" cy="1466940"/>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dirty="0">
                <a:effectLst/>
                <a:latin typeface="Calibri" panose="020F0502020204030204" pitchFamily="34" charset="0"/>
                <a:ea typeface="Calibri" panose="020F0502020204030204" pitchFamily="34" charset="0"/>
                <a:cs typeface="Times New Roman" panose="02020603050405020304" pitchFamily="18" charset="0"/>
              </a:rPr>
              <a:t>Blank sida </a:t>
            </a:r>
            <a:r>
              <a:rPr lang="sv-SE" sz="1200" i="0" dirty="0">
                <a:effectLst/>
                <a:latin typeface="Calibri" panose="020F0502020204030204" pitchFamily="34" charset="0"/>
                <a:ea typeface="Calibri" panose="020F0502020204030204" pitchFamily="34" charset="0"/>
                <a:cs typeface="Times New Roman" panose="02020603050405020304" pitchFamily="18" charset="0"/>
              </a:rPr>
              <a:t>för att fritt kunna placera innehåll vid behov.</a:t>
            </a:r>
            <a:br>
              <a:rPr lang="sv-SE" sz="1200" i="0" dirty="0">
                <a:effectLst/>
                <a:latin typeface="Calibri" panose="020F0502020204030204" pitchFamily="34" charset="0"/>
                <a:ea typeface="Calibri" panose="020F0502020204030204" pitchFamily="34" charset="0"/>
                <a:cs typeface="Times New Roman" panose="02020603050405020304" pitchFamily="18" charset="0"/>
              </a:rPr>
            </a:br>
            <a:br>
              <a:rPr lang="sv-SE" sz="1200" i="0" dirty="0">
                <a:effectLst/>
                <a:latin typeface="Calibri" panose="020F0502020204030204" pitchFamily="34" charset="0"/>
                <a:ea typeface="Calibri" panose="020F0502020204030204" pitchFamily="34" charset="0"/>
                <a:cs typeface="Times New Roman" panose="02020603050405020304" pitchFamily="18" charset="0"/>
              </a:rPr>
            </a:br>
            <a:r>
              <a:rPr lang="sv-SE" sz="1200" i="0" dirty="0">
                <a:effectLst/>
                <a:latin typeface="Calibri" panose="020F0502020204030204" pitchFamily="34" charset="0"/>
                <a:ea typeface="Calibri" panose="020F0502020204030204" pitchFamily="34" charset="0"/>
                <a:cs typeface="Times New Roman" panose="02020603050405020304" pitchFamily="18" charset="0"/>
              </a:rPr>
              <a:t>Använd endast denna sida när ingen annan mallsida fungerar. Säkerställ att ditt innehåll har god tillgänglighet.</a:t>
            </a:r>
          </a:p>
        </p:txBody>
      </p:sp>
      <p:pic>
        <p:nvPicPr>
          <p:cNvPr id="5" name="Bildobjekt 4">
            <a:extLst>
              <a:ext uri="{FF2B5EF4-FFF2-40B4-BE49-F238E27FC236}">
                <a16:creationId xmlns:a16="http://schemas.microsoft.com/office/drawing/2014/main" id="{6300C7D4-A7C7-DB42-842A-49A686FD1C00}"/>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Blank sida, rosa">
    <p:bg>
      <p:bgPr>
        <a:solidFill>
          <a:schemeClr val="accent1"/>
        </a:solidFill>
        <a:effectLst/>
      </p:bgPr>
    </p:bg>
    <p:spTree>
      <p:nvGrpSpPr>
        <p:cNvPr id="1" name=""/>
        <p:cNvGrpSpPr/>
        <p:nvPr/>
      </p:nvGrpSpPr>
      <p:grpSpPr>
        <a:xfrm>
          <a:off x="0" y="0"/>
          <a:ext cx="0" cy="0"/>
          <a:chOff x="0" y="0"/>
          <a:chExt cx="0" cy="0"/>
        </a:xfrm>
      </p:grpSpPr>
      <p:sp>
        <p:nvSpPr>
          <p:cNvPr id="7" name="Rubrik 1">
            <a:extLst>
              <a:ext uri="{FF2B5EF4-FFF2-40B4-BE49-F238E27FC236}">
                <a16:creationId xmlns:a16="http://schemas.microsoft.com/office/drawing/2014/main" id="{892BA398-3928-1A4B-B277-1923AF841105}"/>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4" name="Rektangel 3">
            <a:extLst>
              <a:ext uri="{FF2B5EF4-FFF2-40B4-BE49-F238E27FC236}">
                <a16:creationId xmlns:a16="http://schemas.microsoft.com/office/drawing/2014/main" id="{9492C153-45F9-604C-AADA-51083A02C381}"/>
              </a:ext>
              <a:ext uri="{C183D7F6-B498-43B3-948B-1728B52AA6E4}">
                <adec:decorative xmlns:adec="http://schemas.microsoft.com/office/drawing/2017/decorative" val="1"/>
              </a:ext>
            </a:extLst>
          </p:cNvPr>
          <p:cNvSpPr/>
          <p:nvPr userDrawn="1"/>
        </p:nvSpPr>
        <p:spPr>
          <a:xfrm>
            <a:off x="-2264735" y="24063"/>
            <a:ext cx="2160000" cy="1664495"/>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dirty="0">
                <a:effectLst/>
                <a:latin typeface="Calibri" panose="020F0502020204030204" pitchFamily="34" charset="0"/>
                <a:ea typeface="Calibri" panose="020F0502020204030204" pitchFamily="34" charset="0"/>
                <a:cs typeface="Times New Roman" panose="02020603050405020304" pitchFamily="18" charset="0"/>
              </a:rPr>
              <a:t>Blank sida färgad</a:t>
            </a:r>
            <a:r>
              <a:rPr lang="sv-SE" sz="1200" i="0" dirty="0">
                <a:effectLst/>
                <a:latin typeface="Calibri" panose="020F0502020204030204" pitchFamily="34" charset="0"/>
                <a:ea typeface="Calibri" panose="020F0502020204030204" pitchFamily="34" charset="0"/>
                <a:cs typeface="Times New Roman" panose="02020603050405020304" pitchFamily="18" charset="0"/>
              </a:rPr>
              <a:t> för att fritt kunna placera innehåll vid behov.</a:t>
            </a:r>
            <a:br>
              <a:rPr lang="sv-SE" sz="1200" i="0" dirty="0">
                <a:effectLst/>
                <a:latin typeface="Calibri" panose="020F0502020204030204" pitchFamily="34" charset="0"/>
                <a:ea typeface="Calibri" panose="020F0502020204030204" pitchFamily="34" charset="0"/>
                <a:cs typeface="Times New Roman" panose="02020603050405020304" pitchFamily="18" charset="0"/>
              </a:rPr>
            </a:br>
            <a:br>
              <a:rPr lang="sv-SE" sz="1200" i="0" dirty="0">
                <a:effectLst/>
                <a:latin typeface="Calibri" panose="020F0502020204030204" pitchFamily="34" charset="0"/>
                <a:ea typeface="Calibri" panose="020F0502020204030204" pitchFamily="34" charset="0"/>
                <a:cs typeface="Times New Roman" panose="02020603050405020304" pitchFamily="18" charset="0"/>
              </a:rPr>
            </a:br>
            <a:r>
              <a:rPr lang="sv-SE" sz="1200" i="0" dirty="0">
                <a:effectLst/>
                <a:latin typeface="Calibri" panose="020F0502020204030204" pitchFamily="34" charset="0"/>
                <a:ea typeface="Calibri" panose="020F0502020204030204" pitchFamily="34" charset="0"/>
                <a:cs typeface="Times New Roman" panose="02020603050405020304" pitchFamily="18" charset="0"/>
              </a:rPr>
              <a:t>Använd endast denna sida när ingen annan mallsida fungerar. Säkerställ att ditt innehåll har god tillgänglighet.</a:t>
            </a:r>
          </a:p>
        </p:txBody>
      </p:sp>
      <p:pic>
        <p:nvPicPr>
          <p:cNvPr id="6" name="Bildobjekt 5">
            <a:extLst>
              <a:ext uri="{FF2B5EF4-FFF2-40B4-BE49-F238E27FC236}">
                <a16:creationId xmlns:a16="http://schemas.microsoft.com/office/drawing/2014/main" id="{7091E7E3-A452-114E-954D-6E83DD619C4E}"/>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Tree>
    <p:extLst>
      <p:ext uri="{BB962C8B-B14F-4D97-AF65-F5344CB8AC3E}">
        <p14:creationId xmlns:p14="http://schemas.microsoft.com/office/powerpoint/2010/main" val="13255388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iagram, rubrik och text">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1" y="960756"/>
            <a:ext cx="5580000" cy="1221612"/>
          </a:xfrm>
          <a:prstGeom prst="rect">
            <a:avLst/>
          </a:prstGeom>
          <a:noFill/>
        </p:spPr>
        <p:txBody>
          <a:bodyPr/>
          <a:lstStyle>
            <a:lvl1pPr>
              <a:defRPr sz="4400" b="0" i="0">
                <a:solidFill>
                  <a:srgbClr val="D7817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5579999"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1" name="Chart Placeholder 5">
            <a:extLst>
              <a:ext uri="{FF2B5EF4-FFF2-40B4-BE49-F238E27FC236}">
                <a16:creationId xmlns:a16="http://schemas.microsoft.com/office/drawing/2014/main" id="{FE132845-4774-4442-8408-7979D0E5ABA0}"/>
              </a:ext>
            </a:extLst>
          </p:cNvPr>
          <p:cNvSpPr>
            <a:spLocks noGrp="1"/>
          </p:cNvSpPr>
          <p:nvPr>
            <p:ph type="chart" sz="quarter" idx="18" hasCustomPrompt="1"/>
          </p:nvPr>
        </p:nvSpPr>
        <p:spPr>
          <a:xfrm>
            <a:off x="7112210" y="719579"/>
            <a:ext cx="4625767" cy="4914584"/>
          </a:xfrm>
        </p:spPr>
        <p:txBody>
          <a:bodyPr lIns="108000" tIns="108000" rIns="108000">
            <a:normAutofit/>
          </a:bodyPr>
          <a:lstStyle>
            <a:lvl1pPr marL="0" indent="0">
              <a:buFont typeface="Wingdings" panose="05000000000000000000" pitchFamily="2" charset="2"/>
              <a:buNone/>
              <a:defRPr sz="2600">
                <a:solidFill>
                  <a:schemeClr val="tx1"/>
                </a:solidFill>
              </a:defRPr>
            </a:lvl1pPr>
          </a:lstStyle>
          <a:p>
            <a:r>
              <a:rPr lang="sv-SE" dirty="0"/>
              <a:t>Klicka på ikonen för att </a:t>
            </a:r>
            <a:br>
              <a:rPr lang="sv-SE" dirty="0"/>
            </a:br>
            <a:r>
              <a:rPr lang="sv-SE" dirty="0"/>
              <a:t>infoga ett diagram</a:t>
            </a:r>
          </a:p>
        </p:txBody>
      </p:sp>
      <p:sp>
        <p:nvSpPr>
          <p:cNvPr id="9" name="Rektangel 8">
            <a:extLst>
              <a:ext uri="{FF2B5EF4-FFF2-40B4-BE49-F238E27FC236}">
                <a16:creationId xmlns:a16="http://schemas.microsoft.com/office/drawing/2014/main" id="{D2168FC6-603A-3744-8BE6-746A27B65BBD}"/>
              </a:ext>
              <a:ext uri="{C183D7F6-B498-43B3-948B-1728B52AA6E4}">
                <adec:decorative xmlns:adec="http://schemas.microsoft.com/office/drawing/2017/decorative" val="1"/>
              </a:ext>
            </a:extLst>
          </p:cNvPr>
          <p:cNvSpPr/>
          <p:nvPr userDrawn="1"/>
        </p:nvSpPr>
        <p:spPr>
          <a:xfrm>
            <a:off x="-2264735" y="24063"/>
            <a:ext cx="2160000" cy="1664495"/>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Diagramsida med rubrik och text </a:t>
            </a:r>
            <a:r>
              <a:rPr lang="sv-SE" sz="1200" i="0" u="none">
                <a:effectLst/>
                <a:latin typeface="Calibri" panose="020F0502020204030204" pitchFamily="34" charset="0"/>
                <a:ea typeface="Calibri" panose="020F0502020204030204" pitchFamily="34" charset="0"/>
                <a:cs typeface="Times New Roman" panose="02020603050405020304" pitchFamily="18" charset="0"/>
              </a:rPr>
              <a:t>kopiera något av diagrammen från instruktionskapitlet för bästa resultat. </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ditt diagram!</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 name="Bildobjekt 9">
            <a:extLst>
              <a:ext uri="{FF2B5EF4-FFF2-40B4-BE49-F238E27FC236}">
                <a16:creationId xmlns:a16="http://schemas.microsoft.com/office/drawing/2014/main" id="{E59F1846-7D5A-7D4B-9A32-5DE17748CD6B}"/>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2" name="Platshållare för datum 1">
            <a:extLst>
              <a:ext uri="{FF2B5EF4-FFF2-40B4-BE49-F238E27FC236}">
                <a16:creationId xmlns:a16="http://schemas.microsoft.com/office/drawing/2014/main" id="{643F590F-1515-1E47-806A-191DEF1D1F1B}"/>
              </a:ext>
            </a:extLst>
          </p:cNvPr>
          <p:cNvSpPr>
            <a:spLocks noGrp="1"/>
          </p:cNvSpPr>
          <p:nvPr>
            <p:ph type="dt" sz="half" idx="19"/>
          </p:nvPr>
        </p:nvSpPr>
        <p:spPr>
          <a:xfrm>
            <a:off x="703263" y="6340474"/>
            <a:ext cx="2743200" cy="365125"/>
          </a:xfrm>
        </p:spPr>
        <p:txBody>
          <a:bodyPr/>
          <a:lstStyle/>
          <a:p>
            <a:fld id="{1A442AB7-D8D7-5F40-A08B-EBF669C188F9}" type="datetime1">
              <a:rPr lang="sv-SE" smtClean="0"/>
              <a:t>2025-06-13</a:t>
            </a:fld>
            <a:endParaRPr lang="sv-SE"/>
          </a:p>
        </p:txBody>
      </p:sp>
      <p:sp>
        <p:nvSpPr>
          <p:cNvPr id="3" name="Platshållare för sidfot 2">
            <a:extLst>
              <a:ext uri="{FF2B5EF4-FFF2-40B4-BE49-F238E27FC236}">
                <a16:creationId xmlns:a16="http://schemas.microsoft.com/office/drawing/2014/main" id="{06891B20-0432-F447-BFA7-20EE1C13EF63}"/>
              </a:ext>
            </a:extLst>
          </p:cNvPr>
          <p:cNvSpPr>
            <a:spLocks noGrp="1"/>
          </p:cNvSpPr>
          <p:nvPr>
            <p:ph type="ftr" sz="quarter" idx="20"/>
          </p:nvPr>
        </p:nvSpPr>
        <p:spPr/>
        <p:txBody>
          <a:bodyPr/>
          <a:lstStyle/>
          <a:p>
            <a:endParaRPr lang="sv-SE"/>
          </a:p>
        </p:txBody>
      </p:sp>
      <p:sp>
        <p:nvSpPr>
          <p:cNvPr id="4" name="Platshållare för bildnummer 3">
            <a:extLst>
              <a:ext uri="{FF2B5EF4-FFF2-40B4-BE49-F238E27FC236}">
                <a16:creationId xmlns:a16="http://schemas.microsoft.com/office/drawing/2014/main" id="{3A6565C4-AAD8-814D-8B74-B2E1DAB794B7}"/>
              </a:ext>
            </a:extLst>
          </p:cNvPr>
          <p:cNvSpPr>
            <a:spLocks noGrp="1"/>
          </p:cNvSpPr>
          <p:nvPr>
            <p:ph type="sldNum" sz="quarter" idx="21"/>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12847246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iagram, stor">
    <p:spTree>
      <p:nvGrpSpPr>
        <p:cNvPr id="1" name=""/>
        <p:cNvGrpSpPr/>
        <p:nvPr/>
      </p:nvGrpSpPr>
      <p:grpSpPr>
        <a:xfrm>
          <a:off x="0" y="0"/>
          <a:ext cx="0" cy="0"/>
          <a:chOff x="0" y="0"/>
          <a:chExt cx="0" cy="0"/>
        </a:xfrm>
      </p:grpSpPr>
      <p:sp>
        <p:nvSpPr>
          <p:cNvPr id="9" name="Rubrik 1">
            <a:extLst>
              <a:ext uri="{FF2B5EF4-FFF2-40B4-BE49-F238E27FC236}">
                <a16:creationId xmlns:a16="http://schemas.microsoft.com/office/drawing/2014/main" id="{EB66C0CF-8D23-E34D-9657-9C68D4542B5E}"/>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11" name="Chart Placeholder 5">
            <a:extLst>
              <a:ext uri="{FF2B5EF4-FFF2-40B4-BE49-F238E27FC236}">
                <a16:creationId xmlns:a16="http://schemas.microsoft.com/office/drawing/2014/main" id="{FE132845-4774-4442-8408-7979D0E5ABA0}"/>
              </a:ext>
            </a:extLst>
          </p:cNvPr>
          <p:cNvSpPr>
            <a:spLocks noGrp="1"/>
          </p:cNvSpPr>
          <p:nvPr>
            <p:ph type="chart" sz="quarter" idx="18" hasCustomPrompt="1"/>
          </p:nvPr>
        </p:nvSpPr>
        <p:spPr>
          <a:xfrm>
            <a:off x="480459" y="944879"/>
            <a:ext cx="11231081" cy="4968241"/>
          </a:xfrm>
        </p:spPr>
        <p:txBody>
          <a:bodyPr lIns="108000" tIns="108000" rIns="108000">
            <a:normAutofit/>
          </a:bodyPr>
          <a:lstStyle>
            <a:lvl1pPr marL="0" indent="0">
              <a:buFont typeface="Wingdings" panose="05000000000000000000" pitchFamily="2" charset="2"/>
              <a:buNone/>
              <a:defRPr sz="2600">
                <a:solidFill>
                  <a:schemeClr val="tx1"/>
                </a:solidFill>
              </a:defRPr>
            </a:lvl1pPr>
          </a:lstStyle>
          <a:p>
            <a:r>
              <a:rPr lang="sv-SE" dirty="0"/>
              <a:t>Klicka på ikonen för att infoga ett diagram</a:t>
            </a:r>
          </a:p>
        </p:txBody>
      </p:sp>
      <p:sp>
        <p:nvSpPr>
          <p:cNvPr id="4" name="Rektangel 3">
            <a:extLst>
              <a:ext uri="{FF2B5EF4-FFF2-40B4-BE49-F238E27FC236}">
                <a16:creationId xmlns:a16="http://schemas.microsoft.com/office/drawing/2014/main" id="{A2E566E2-BBD9-BD45-ABBF-A14EFC543BB6}"/>
              </a:ext>
              <a:ext uri="{C183D7F6-B498-43B3-948B-1728B52AA6E4}">
                <adec:decorative xmlns:adec="http://schemas.microsoft.com/office/drawing/2017/decorative" val="1"/>
              </a:ext>
            </a:extLst>
          </p:cNvPr>
          <p:cNvSpPr/>
          <p:nvPr userDrawn="1"/>
        </p:nvSpPr>
        <p:spPr>
          <a:xfrm>
            <a:off x="-2264735" y="24063"/>
            <a:ext cx="2160000" cy="2264915"/>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Diagramsida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kopiera något av diagrammen från instruktionskapitlet för bästa resultat. </a:t>
            </a:r>
          </a:p>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Om du behöver en rubrik av tillgänglighetsskäl, ange den ovanför bilden. Denna syns ej i presentationsläge.</a:t>
            </a:r>
          </a:p>
          <a:p>
            <a:pPr marL="0" lvl="0" indent="0">
              <a:lnSpc>
                <a:spcPct val="107000"/>
              </a:lnSpc>
              <a:spcAft>
                <a:spcPts val="800"/>
              </a:spcAft>
              <a:buFont typeface="Arial" panose="020B0604020202020204" pitchFamily="34" charset="0"/>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ditt diagram!</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Bildobjekt 5">
            <a:extLst>
              <a:ext uri="{FF2B5EF4-FFF2-40B4-BE49-F238E27FC236}">
                <a16:creationId xmlns:a16="http://schemas.microsoft.com/office/drawing/2014/main" id="{DF5245E9-D250-6F42-A707-DB7533C57816}"/>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2" name="Platshållare för datum 1">
            <a:extLst>
              <a:ext uri="{FF2B5EF4-FFF2-40B4-BE49-F238E27FC236}">
                <a16:creationId xmlns:a16="http://schemas.microsoft.com/office/drawing/2014/main" id="{AC6ADD88-D705-B541-8A44-4CCC8AFA8155}"/>
              </a:ext>
            </a:extLst>
          </p:cNvPr>
          <p:cNvSpPr>
            <a:spLocks noGrp="1"/>
          </p:cNvSpPr>
          <p:nvPr>
            <p:ph type="dt" sz="half" idx="19"/>
          </p:nvPr>
        </p:nvSpPr>
        <p:spPr>
          <a:xfrm>
            <a:off x="477838" y="6340474"/>
            <a:ext cx="2743200" cy="365125"/>
          </a:xfrm>
        </p:spPr>
        <p:txBody>
          <a:bodyPr/>
          <a:lstStyle/>
          <a:p>
            <a:fld id="{81556E09-E23F-4E42-BB11-B40308F5EF30}" type="datetime1">
              <a:rPr lang="sv-SE" smtClean="0"/>
              <a:t>2025-06-13</a:t>
            </a:fld>
            <a:endParaRPr lang="sv-SE"/>
          </a:p>
        </p:txBody>
      </p:sp>
      <p:sp>
        <p:nvSpPr>
          <p:cNvPr id="3" name="Platshållare för sidfot 2">
            <a:extLst>
              <a:ext uri="{FF2B5EF4-FFF2-40B4-BE49-F238E27FC236}">
                <a16:creationId xmlns:a16="http://schemas.microsoft.com/office/drawing/2014/main" id="{721549EE-753B-3E44-B96E-6E36CDB61394}"/>
              </a:ext>
            </a:extLst>
          </p:cNvPr>
          <p:cNvSpPr>
            <a:spLocks noGrp="1"/>
          </p:cNvSpPr>
          <p:nvPr>
            <p:ph type="ftr" sz="quarter" idx="20"/>
          </p:nvPr>
        </p:nvSpPr>
        <p:spPr/>
        <p:txBody>
          <a:bodyPr/>
          <a:lstStyle/>
          <a:p>
            <a:endParaRPr lang="sv-SE"/>
          </a:p>
        </p:txBody>
      </p:sp>
      <p:sp>
        <p:nvSpPr>
          <p:cNvPr id="7" name="Platshållare för bildnummer 6">
            <a:extLst>
              <a:ext uri="{FF2B5EF4-FFF2-40B4-BE49-F238E27FC236}">
                <a16:creationId xmlns:a16="http://schemas.microsoft.com/office/drawing/2014/main" id="{7B158EC0-FD9A-8A40-9387-9A2ED6C0913D}"/>
              </a:ext>
            </a:extLst>
          </p:cNvPr>
          <p:cNvSpPr>
            <a:spLocks noGrp="1"/>
          </p:cNvSpPr>
          <p:nvPr>
            <p:ph type="sldNum" sz="quarter" idx="21"/>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37493757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agram, dubbel">
    <p:spTree>
      <p:nvGrpSpPr>
        <p:cNvPr id="1" name=""/>
        <p:cNvGrpSpPr/>
        <p:nvPr/>
      </p:nvGrpSpPr>
      <p:grpSpPr>
        <a:xfrm>
          <a:off x="0" y="0"/>
          <a:ext cx="0" cy="0"/>
          <a:chOff x="0" y="0"/>
          <a:chExt cx="0" cy="0"/>
        </a:xfrm>
      </p:grpSpPr>
      <p:sp>
        <p:nvSpPr>
          <p:cNvPr id="10" name="Rubrik 1">
            <a:extLst>
              <a:ext uri="{FF2B5EF4-FFF2-40B4-BE49-F238E27FC236}">
                <a16:creationId xmlns:a16="http://schemas.microsoft.com/office/drawing/2014/main" id="{5375FA89-5363-7A4C-85BA-B8EF2D2325DC}"/>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4" name="Chart Placeholder 5">
            <a:extLst>
              <a:ext uri="{FF2B5EF4-FFF2-40B4-BE49-F238E27FC236}">
                <a16:creationId xmlns:a16="http://schemas.microsoft.com/office/drawing/2014/main" id="{9D3E837F-8D94-4749-BE89-D15DF9733BF0}"/>
              </a:ext>
            </a:extLst>
          </p:cNvPr>
          <p:cNvSpPr>
            <a:spLocks noGrp="1"/>
          </p:cNvSpPr>
          <p:nvPr>
            <p:ph type="chart" sz="quarter" idx="19" hasCustomPrompt="1"/>
          </p:nvPr>
        </p:nvSpPr>
        <p:spPr>
          <a:xfrm>
            <a:off x="556591" y="944879"/>
            <a:ext cx="5396810" cy="4968241"/>
          </a:xfrm>
        </p:spPr>
        <p:txBody>
          <a:bodyPr lIns="108000" tIns="108000" rIns="108000">
            <a:normAutofit/>
          </a:bodyPr>
          <a:lstStyle>
            <a:lvl1pPr marL="0" indent="0">
              <a:buFont typeface="Wingdings" panose="05000000000000000000" pitchFamily="2" charset="2"/>
              <a:buNone/>
              <a:defRPr sz="2600">
                <a:solidFill>
                  <a:schemeClr val="tx1"/>
                </a:solidFill>
              </a:defRPr>
            </a:lvl1pPr>
          </a:lstStyle>
          <a:p>
            <a:r>
              <a:rPr lang="sv-SE" dirty="0"/>
              <a:t>Klicka på ikonen för </a:t>
            </a:r>
            <a:br>
              <a:rPr lang="sv-SE" dirty="0"/>
            </a:br>
            <a:r>
              <a:rPr lang="sv-SE" dirty="0"/>
              <a:t>att infoga ett diagram</a:t>
            </a:r>
          </a:p>
        </p:txBody>
      </p:sp>
      <p:sp>
        <p:nvSpPr>
          <p:cNvPr id="11" name="Chart Placeholder 5">
            <a:extLst>
              <a:ext uri="{FF2B5EF4-FFF2-40B4-BE49-F238E27FC236}">
                <a16:creationId xmlns:a16="http://schemas.microsoft.com/office/drawing/2014/main" id="{FE132845-4774-4442-8408-7979D0E5ABA0}"/>
              </a:ext>
            </a:extLst>
          </p:cNvPr>
          <p:cNvSpPr>
            <a:spLocks noGrp="1"/>
          </p:cNvSpPr>
          <p:nvPr>
            <p:ph type="chart" sz="quarter" idx="18" hasCustomPrompt="1"/>
          </p:nvPr>
        </p:nvSpPr>
        <p:spPr>
          <a:xfrm>
            <a:off x="6351104" y="944879"/>
            <a:ext cx="5396810" cy="4968241"/>
          </a:xfrm>
        </p:spPr>
        <p:txBody>
          <a:bodyPr lIns="108000" tIns="108000" rIns="108000">
            <a:normAutofit/>
          </a:bodyPr>
          <a:lstStyle>
            <a:lvl1pPr marL="0" indent="0">
              <a:buFont typeface="Wingdings" panose="05000000000000000000" pitchFamily="2" charset="2"/>
              <a:buNone/>
              <a:defRPr sz="2600">
                <a:solidFill>
                  <a:schemeClr val="tx1"/>
                </a:solidFill>
              </a:defRPr>
            </a:lvl1pPr>
          </a:lstStyle>
          <a:p>
            <a:r>
              <a:rPr lang="sv-SE" dirty="0"/>
              <a:t>Klicka på ikonen för </a:t>
            </a:r>
            <a:br>
              <a:rPr lang="sv-SE" dirty="0"/>
            </a:br>
            <a:r>
              <a:rPr lang="sv-SE" dirty="0"/>
              <a:t>att infoga ett diagram</a:t>
            </a:r>
          </a:p>
        </p:txBody>
      </p:sp>
      <p:sp>
        <p:nvSpPr>
          <p:cNvPr id="5" name="Rektangel 4">
            <a:extLst>
              <a:ext uri="{FF2B5EF4-FFF2-40B4-BE49-F238E27FC236}">
                <a16:creationId xmlns:a16="http://schemas.microsoft.com/office/drawing/2014/main" id="{F35DAE00-051C-224E-87B1-E6CE08519B3A}"/>
              </a:ext>
              <a:ext uri="{C183D7F6-B498-43B3-948B-1728B52AA6E4}">
                <adec:decorative xmlns:adec="http://schemas.microsoft.com/office/drawing/2017/decorative" val="1"/>
              </a:ext>
            </a:extLst>
          </p:cNvPr>
          <p:cNvSpPr/>
          <p:nvPr userDrawn="1"/>
        </p:nvSpPr>
        <p:spPr>
          <a:xfrm>
            <a:off x="-2264735" y="24063"/>
            <a:ext cx="2160000" cy="2264915"/>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Dubbla diagram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kopiera något av diagrammen från instruktionskapitlet för bästa resultat. </a:t>
            </a:r>
          </a:p>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Om du behöver en rubrik av tillgänglighetsskäl, ange den ovanför bilden. Denna syns ej i presentationsläge.</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ditt diagram!</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Bildobjekt 5">
            <a:extLst>
              <a:ext uri="{FF2B5EF4-FFF2-40B4-BE49-F238E27FC236}">
                <a16:creationId xmlns:a16="http://schemas.microsoft.com/office/drawing/2014/main" id="{1E7283D4-5413-D144-A257-D4E2B985932A}"/>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2" name="Platshållare för datum 1">
            <a:extLst>
              <a:ext uri="{FF2B5EF4-FFF2-40B4-BE49-F238E27FC236}">
                <a16:creationId xmlns:a16="http://schemas.microsoft.com/office/drawing/2014/main" id="{C6F702A1-EE18-EF4B-B9BD-15270C4B528B}"/>
              </a:ext>
            </a:extLst>
          </p:cNvPr>
          <p:cNvSpPr>
            <a:spLocks noGrp="1"/>
          </p:cNvSpPr>
          <p:nvPr>
            <p:ph type="dt" sz="half" idx="20"/>
          </p:nvPr>
        </p:nvSpPr>
        <p:spPr>
          <a:xfrm>
            <a:off x="556591" y="6356771"/>
            <a:ext cx="2743200" cy="365125"/>
          </a:xfrm>
        </p:spPr>
        <p:txBody>
          <a:bodyPr/>
          <a:lstStyle/>
          <a:p>
            <a:fld id="{8EAC890E-6A19-104D-8AA4-7D24B6ACD6BF}" type="datetime1">
              <a:rPr lang="sv-SE" smtClean="0"/>
              <a:t>2025-06-13</a:t>
            </a:fld>
            <a:endParaRPr lang="sv-SE"/>
          </a:p>
        </p:txBody>
      </p:sp>
      <p:sp>
        <p:nvSpPr>
          <p:cNvPr id="3" name="Platshållare för sidfot 2">
            <a:extLst>
              <a:ext uri="{FF2B5EF4-FFF2-40B4-BE49-F238E27FC236}">
                <a16:creationId xmlns:a16="http://schemas.microsoft.com/office/drawing/2014/main" id="{D48D6899-66B9-6248-8198-CF5AA1672CB6}"/>
              </a:ext>
            </a:extLst>
          </p:cNvPr>
          <p:cNvSpPr>
            <a:spLocks noGrp="1"/>
          </p:cNvSpPr>
          <p:nvPr>
            <p:ph type="ftr" sz="quarter" idx="21"/>
          </p:nvPr>
        </p:nvSpPr>
        <p:spPr/>
        <p:txBody>
          <a:bodyPr/>
          <a:lstStyle/>
          <a:p>
            <a:endParaRPr lang="sv-SE"/>
          </a:p>
        </p:txBody>
      </p:sp>
      <p:sp>
        <p:nvSpPr>
          <p:cNvPr id="8" name="Platshållare för bildnummer 7">
            <a:extLst>
              <a:ext uri="{FF2B5EF4-FFF2-40B4-BE49-F238E27FC236}">
                <a16:creationId xmlns:a16="http://schemas.microsoft.com/office/drawing/2014/main" id="{858FE13C-A72C-EE4D-A911-14595470236A}"/>
              </a:ext>
            </a:extLst>
          </p:cNvPr>
          <p:cNvSpPr>
            <a:spLocks noGrp="1"/>
          </p:cNvSpPr>
          <p:nvPr>
            <p:ph type="sldNum" sz="quarter" idx="22"/>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27605577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abell, rubrik">
    <p:spTree>
      <p:nvGrpSpPr>
        <p:cNvPr id="1" name=""/>
        <p:cNvGrpSpPr/>
        <p:nvPr/>
      </p:nvGrpSpPr>
      <p:grpSpPr>
        <a:xfrm>
          <a:off x="0" y="0"/>
          <a:ext cx="0" cy="0"/>
          <a:chOff x="0" y="0"/>
          <a:chExt cx="0" cy="0"/>
        </a:xfrm>
      </p:grpSpPr>
      <p:sp>
        <p:nvSpPr>
          <p:cNvPr id="9" name="Rubrik 1"/>
          <p:cNvSpPr>
            <a:spLocks noGrp="1"/>
          </p:cNvSpPr>
          <p:nvPr>
            <p:ph type="title" hasCustomPrompt="1"/>
          </p:nvPr>
        </p:nvSpPr>
        <p:spPr>
          <a:xfrm>
            <a:off x="703341" y="960756"/>
            <a:ext cx="8343822" cy="782699"/>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12" name="Platshållare för tabell 2">
            <a:extLst>
              <a:ext uri="{FF2B5EF4-FFF2-40B4-BE49-F238E27FC236}">
                <a16:creationId xmlns:a16="http://schemas.microsoft.com/office/drawing/2014/main" id="{36D2E2DA-F640-4848-8F1C-FE2698D0612D}"/>
              </a:ext>
            </a:extLst>
          </p:cNvPr>
          <p:cNvSpPr>
            <a:spLocks noGrp="1"/>
          </p:cNvSpPr>
          <p:nvPr>
            <p:ph type="tbl" sz="quarter" idx="11"/>
          </p:nvPr>
        </p:nvSpPr>
        <p:spPr>
          <a:xfrm>
            <a:off x="703263" y="1951200"/>
            <a:ext cx="8343900" cy="3585600"/>
          </a:xfrm>
        </p:spPr>
        <p:txBody>
          <a:bodyPr/>
          <a:lstStyle>
            <a:lvl1pPr marL="0" indent="0">
              <a:buNone/>
              <a:defRPr/>
            </a:lvl1pPr>
          </a:lstStyle>
          <a:p>
            <a:r>
              <a:rPr lang="sv-SE"/>
              <a:t>Klicka på ikonen för att lägga till en tabell</a:t>
            </a:r>
            <a:endParaRPr lang="sv-SE" dirty="0"/>
          </a:p>
        </p:txBody>
      </p:sp>
      <p:pic>
        <p:nvPicPr>
          <p:cNvPr id="7" name="Bildobjekt 6">
            <a:extLst>
              <a:ext uri="{FF2B5EF4-FFF2-40B4-BE49-F238E27FC236}">
                <a16:creationId xmlns:a16="http://schemas.microsoft.com/office/drawing/2014/main" id="{47D39709-99C1-2A4F-9B9F-21B39456CBF1}"/>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6" name="Rektangel 5">
            <a:extLst>
              <a:ext uri="{FF2B5EF4-FFF2-40B4-BE49-F238E27FC236}">
                <a16:creationId xmlns:a16="http://schemas.microsoft.com/office/drawing/2014/main" id="{2A9615CA-77B8-E949-8DB2-3E07ED2E4C36}"/>
              </a:ext>
              <a:ext uri="{C183D7F6-B498-43B3-948B-1728B52AA6E4}">
                <adec:decorative xmlns:adec="http://schemas.microsoft.com/office/drawing/2017/decorative" val="1"/>
              </a:ext>
            </a:extLst>
          </p:cNvPr>
          <p:cNvSpPr/>
          <p:nvPr userDrawn="1"/>
        </p:nvSpPr>
        <p:spPr>
          <a:xfrm>
            <a:off x="-2264735" y="24063"/>
            <a:ext cx="2160000" cy="1569532"/>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Rubrik &amp; tabell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där du kan skriva en rubrik och visa en tabell</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endParaRPr lang="sv-SE" sz="1200" i="0" u="none">
              <a:effectLst/>
              <a:latin typeface="Calibri" panose="020F0502020204030204" pitchFamily="34" charset="0"/>
              <a:ea typeface="Calibri" panose="020F0502020204030204" pitchFamily="34" charset="0"/>
              <a:cs typeface="Times New Roman" panose="02020603050405020304" pitchFamily="18" charset="0"/>
            </a:endParaRP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Färgerna på rubrik &amp; text är valda för att säkerställa god kontrast.</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1FAEA16A-8B7E-0D43-B02E-E13F64DE4498}"/>
              </a:ext>
            </a:extLst>
          </p:cNvPr>
          <p:cNvSpPr>
            <a:spLocks noGrp="1"/>
          </p:cNvSpPr>
          <p:nvPr>
            <p:ph type="dt" sz="half" idx="12"/>
          </p:nvPr>
        </p:nvSpPr>
        <p:spPr>
          <a:xfrm>
            <a:off x="703263" y="6326609"/>
            <a:ext cx="2743200" cy="365125"/>
          </a:xfrm>
        </p:spPr>
        <p:txBody>
          <a:bodyPr/>
          <a:lstStyle/>
          <a:p>
            <a:fld id="{6131EDC8-8DF3-1B4C-AF48-5C81E4E00C67}" type="datetime1">
              <a:rPr lang="sv-SE" smtClean="0"/>
              <a:t>2025-06-13</a:t>
            </a:fld>
            <a:endParaRPr lang="sv-SE"/>
          </a:p>
        </p:txBody>
      </p:sp>
      <p:sp>
        <p:nvSpPr>
          <p:cNvPr id="3" name="Platshållare för sidfot 2">
            <a:extLst>
              <a:ext uri="{FF2B5EF4-FFF2-40B4-BE49-F238E27FC236}">
                <a16:creationId xmlns:a16="http://schemas.microsoft.com/office/drawing/2014/main" id="{6D33509E-9DC4-5F4E-92DF-D08575B8F39B}"/>
              </a:ext>
            </a:extLst>
          </p:cNvPr>
          <p:cNvSpPr>
            <a:spLocks noGrp="1"/>
          </p:cNvSpPr>
          <p:nvPr>
            <p:ph type="ftr" sz="quarter" idx="13"/>
          </p:nvPr>
        </p:nvSpPr>
        <p:spPr/>
        <p:txBody>
          <a:bodyPr/>
          <a:lstStyle/>
          <a:p>
            <a:endParaRPr lang="sv-SE"/>
          </a:p>
        </p:txBody>
      </p:sp>
      <p:sp>
        <p:nvSpPr>
          <p:cNvPr id="4" name="Platshållare för bildnummer 3">
            <a:extLst>
              <a:ext uri="{FF2B5EF4-FFF2-40B4-BE49-F238E27FC236}">
                <a16:creationId xmlns:a16="http://schemas.microsoft.com/office/drawing/2014/main" id="{592924FE-D2C4-EC46-ADE4-186EF6AAC51A}"/>
              </a:ext>
            </a:extLst>
          </p:cNvPr>
          <p:cNvSpPr>
            <a:spLocks noGrp="1"/>
          </p:cNvSpPr>
          <p:nvPr>
            <p:ph type="sldNum" sz="quarter" idx="14"/>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28908019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kapitelsida">
    <p:bg>
      <p:bgPr>
        <a:solidFill>
          <a:schemeClr val="accent1"/>
        </a:solidFill>
        <a:effectLst/>
      </p:bgPr>
    </p:bg>
    <p:spTree>
      <p:nvGrpSpPr>
        <p:cNvPr id="1" name=""/>
        <p:cNvGrpSpPr/>
        <p:nvPr/>
      </p:nvGrpSpPr>
      <p:grpSpPr>
        <a:xfrm>
          <a:off x="0" y="0"/>
          <a:ext cx="0" cy="0"/>
          <a:chOff x="0" y="0"/>
          <a:chExt cx="0" cy="0"/>
        </a:xfrm>
      </p:grpSpPr>
      <p:sp>
        <p:nvSpPr>
          <p:cNvPr id="6" name="Rektangel 5">
            <a:extLst>
              <a:ext uri="{FF2B5EF4-FFF2-40B4-BE49-F238E27FC236}">
                <a16:creationId xmlns:a16="http://schemas.microsoft.com/office/drawing/2014/main" id="{3B7E6742-EE7D-5642-A1D2-BCA01AF2887D}"/>
              </a:ext>
              <a:ext uri="{C183D7F6-B498-43B3-948B-1728B52AA6E4}">
                <adec:decorative xmlns:adec="http://schemas.microsoft.com/office/drawing/2017/decorative" val="1"/>
              </a:ext>
            </a:extLst>
          </p:cNvPr>
          <p:cNvSpPr/>
          <p:nvPr userDrawn="1"/>
        </p:nvSpPr>
        <p:spPr>
          <a:xfrm>
            <a:off x="-2264735" y="24063"/>
            <a:ext cx="2160000" cy="676404"/>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Titelsida/Kapitelsida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Denna sida använder du för att dela upp innehållet i kapitel.</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Rubrik 1"/>
          <p:cNvSpPr>
            <a:spLocks noGrp="1"/>
          </p:cNvSpPr>
          <p:nvPr>
            <p:ph type="title" hasCustomPrompt="1"/>
          </p:nvPr>
        </p:nvSpPr>
        <p:spPr>
          <a:xfrm>
            <a:off x="691149" y="2185988"/>
            <a:ext cx="10838864" cy="927752"/>
          </a:xfrm>
          <a:prstGeom prst="rect">
            <a:avLst/>
          </a:prstGeom>
          <a:noFill/>
        </p:spPr>
        <p:txBody>
          <a:bodyPr anchor="b"/>
          <a:lstStyle>
            <a:lvl1pPr>
              <a:defRPr sz="6000" b="0" i="0" baseline="0">
                <a:solidFill>
                  <a:schemeClr val="bg1"/>
                </a:solidFill>
                <a:latin typeface="+mj-lt"/>
                <a:ea typeface="Ubuntu Light" charset="0"/>
                <a:cs typeface="Ubuntu Light" charset="0"/>
              </a:defRPr>
            </a:lvl1pPr>
          </a:lstStyle>
          <a:p>
            <a:r>
              <a:rPr lang="sv-SE" dirty="0"/>
              <a:t>Klicka här för att ange en rubrik</a:t>
            </a:r>
          </a:p>
        </p:txBody>
      </p:sp>
      <p:sp>
        <p:nvSpPr>
          <p:cNvPr id="16" name="Platshållare för text 11"/>
          <p:cNvSpPr>
            <a:spLocks noGrp="1"/>
          </p:cNvSpPr>
          <p:nvPr>
            <p:ph type="body" sz="quarter" idx="11" hasCustomPrompt="1"/>
          </p:nvPr>
        </p:nvSpPr>
        <p:spPr>
          <a:xfrm>
            <a:off x="691149" y="3224084"/>
            <a:ext cx="10324514" cy="559581"/>
          </a:xfrm>
          <a:prstGeom prst="rect">
            <a:avLst/>
          </a:prstGeom>
        </p:spPr>
        <p:txBody>
          <a:bodyPr/>
          <a:lstStyle>
            <a:lvl1pPr marL="0" indent="0">
              <a:buNone/>
              <a:defRPr sz="2400" b="0" i="0" baseline="0">
                <a:solidFill>
                  <a:schemeClr val="bg1"/>
                </a:solidFill>
                <a:latin typeface="+mj-lt"/>
                <a:ea typeface="Ubuntu Light" charset="0"/>
                <a:cs typeface="Ubuntu Light" charset="0"/>
              </a:defRPr>
            </a:lvl1pPr>
          </a:lstStyle>
          <a:p>
            <a:pPr lvl="0"/>
            <a:r>
              <a:rPr lang="sv-SE" dirty="0"/>
              <a:t>Klicka här för att lägga till en underrubrik</a:t>
            </a:r>
          </a:p>
        </p:txBody>
      </p:sp>
      <p:pic>
        <p:nvPicPr>
          <p:cNvPr id="9" name="Bildobjekt 8">
            <a:extLst>
              <a:ext uri="{FF2B5EF4-FFF2-40B4-BE49-F238E27FC236}">
                <a16:creationId xmlns:a16="http://schemas.microsoft.com/office/drawing/2014/main" id="{BCBF4BBD-9512-DD43-B020-8FF2736FAB15}"/>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pic>
        <p:nvPicPr>
          <p:cNvPr id="12" name="Bildobjekt 11">
            <a:extLst>
              <a:ext uri="{FF2B5EF4-FFF2-40B4-BE49-F238E27FC236}">
                <a16:creationId xmlns:a16="http://schemas.microsoft.com/office/drawing/2014/main" id="{52D22AF0-7F67-864A-A68C-341017C64110}"/>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8282843" y="4569841"/>
            <a:ext cx="3455134" cy="1964309"/>
          </a:xfrm>
          <a:prstGeom prst="rect">
            <a:avLst/>
          </a:prstGeom>
        </p:spPr>
      </p:pic>
      <p:sp>
        <p:nvSpPr>
          <p:cNvPr id="2" name="Platshållare för datum 1">
            <a:extLst>
              <a:ext uri="{FF2B5EF4-FFF2-40B4-BE49-F238E27FC236}">
                <a16:creationId xmlns:a16="http://schemas.microsoft.com/office/drawing/2014/main" id="{9666375A-B25C-1845-9ABD-E2DCC961D45E}"/>
              </a:ext>
            </a:extLst>
          </p:cNvPr>
          <p:cNvSpPr>
            <a:spLocks noGrp="1"/>
          </p:cNvSpPr>
          <p:nvPr>
            <p:ph type="dt" sz="half" idx="12"/>
          </p:nvPr>
        </p:nvSpPr>
        <p:spPr/>
        <p:txBody>
          <a:bodyPr/>
          <a:lstStyle>
            <a:lvl1pPr>
              <a:defRPr>
                <a:solidFill>
                  <a:schemeClr val="bg1"/>
                </a:solidFill>
              </a:defRPr>
            </a:lvl1pPr>
          </a:lstStyle>
          <a:p>
            <a:fld id="{74CEAD8C-E20B-4E44-9737-E7D092BD256C}" type="datetime1">
              <a:rPr lang="sv-SE" smtClean="0"/>
              <a:t>2025-06-13</a:t>
            </a:fld>
            <a:endParaRPr lang="sv-SE" dirty="0"/>
          </a:p>
        </p:txBody>
      </p:sp>
      <p:sp>
        <p:nvSpPr>
          <p:cNvPr id="3" name="Platshållare för sidfot 2">
            <a:extLst>
              <a:ext uri="{FF2B5EF4-FFF2-40B4-BE49-F238E27FC236}">
                <a16:creationId xmlns:a16="http://schemas.microsoft.com/office/drawing/2014/main" id="{D8F800AF-2FF1-9A49-BCA0-87DB1A36271D}"/>
              </a:ext>
            </a:extLst>
          </p:cNvPr>
          <p:cNvSpPr>
            <a:spLocks noGrp="1"/>
          </p:cNvSpPr>
          <p:nvPr>
            <p:ph type="ftr" sz="quarter" idx="13"/>
          </p:nvPr>
        </p:nvSpPr>
        <p:spPr/>
        <p:txBody>
          <a:bodyPr/>
          <a:lstStyle>
            <a:lvl1pPr>
              <a:defRPr>
                <a:solidFill>
                  <a:schemeClr val="bg1"/>
                </a:solidFill>
              </a:defRPr>
            </a:lvl1pPr>
          </a:lstStyle>
          <a:p>
            <a:endParaRPr lang="sv-SE"/>
          </a:p>
        </p:txBody>
      </p:sp>
      <p:sp>
        <p:nvSpPr>
          <p:cNvPr id="4" name="Platshållare för bildnummer 3">
            <a:extLst>
              <a:ext uri="{FF2B5EF4-FFF2-40B4-BE49-F238E27FC236}">
                <a16:creationId xmlns:a16="http://schemas.microsoft.com/office/drawing/2014/main" id="{83AB9DFB-41E3-FA4C-8D5D-8113CED8C280}"/>
              </a:ext>
            </a:extLst>
          </p:cNvPr>
          <p:cNvSpPr>
            <a:spLocks noGrp="1"/>
          </p:cNvSpPr>
          <p:nvPr>
            <p:ph type="sldNum" sz="quarter" idx="14"/>
          </p:nvPr>
        </p:nvSpPr>
        <p:spPr/>
        <p:txBody>
          <a:bodyPr/>
          <a:lstStyle>
            <a:lvl1pPr>
              <a:defRPr>
                <a:solidFill>
                  <a:schemeClr val="bg1"/>
                </a:solidFill>
              </a:defRPr>
            </a:lvl1pPr>
          </a:lstStyle>
          <a:p>
            <a:fld id="{24069D2F-8DC6-6345-AA68-275ED444B143}" type="slidenum">
              <a:rPr lang="sv-SE" smtClean="0"/>
              <a:pPr/>
              <a:t>‹#›</a:t>
            </a:fld>
            <a:endParaRPr lang="sv-SE" dirty="0"/>
          </a:p>
        </p:txBody>
      </p:sp>
    </p:spTree>
    <p:extLst>
      <p:ext uri="{BB962C8B-B14F-4D97-AF65-F5344CB8AC3E}">
        <p14:creationId xmlns:p14="http://schemas.microsoft.com/office/powerpoint/2010/main" val="153894367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abell, stor">
    <p:spTree>
      <p:nvGrpSpPr>
        <p:cNvPr id="1" name=""/>
        <p:cNvGrpSpPr/>
        <p:nvPr/>
      </p:nvGrpSpPr>
      <p:grpSpPr>
        <a:xfrm>
          <a:off x="0" y="0"/>
          <a:ext cx="0" cy="0"/>
          <a:chOff x="0" y="0"/>
          <a:chExt cx="0" cy="0"/>
        </a:xfrm>
      </p:grpSpPr>
      <p:sp>
        <p:nvSpPr>
          <p:cNvPr id="9" name="Rubrik 1">
            <a:extLst>
              <a:ext uri="{FF2B5EF4-FFF2-40B4-BE49-F238E27FC236}">
                <a16:creationId xmlns:a16="http://schemas.microsoft.com/office/drawing/2014/main" id="{353FD396-E561-A14C-B8BF-A1AEC2A789F2}"/>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4" name="Rektangel 3">
            <a:extLst>
              <a:ext uri="{FF2B5EF4-FFF2-40B4-BE49-F238E27FC236}">
                <a16:creationId xmlns:a16="http://schemas.microsoft.com/office/drawing/2014/main" id="{A2E566E2-BBD9-BD45-ABBF-A14EFC543BB6}"/>
              </a:ext>
              <a:ext uri="{C183D7F6-B498-43B3-948B-1728B52AA6E4}">
                <adec:decorative xmlns:adec="http://schemas.microsoft.com/office/drawing/2017/decorative" val="1"/>
              </a:ext>
            </a:extLst>
          </p:cNvPr>
          <p:cNvSpPr/>
          <p:nvPr userDrawn="1"/>
        </p:nvSpPr>
        <p:spPr>
          <a:xfrm>
            <a:off x="-2264735" y="24063"/>
            <a:ext cx="2160000" cy="2067297"/>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Tabellsida</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 kopiera tabellen från instruktionskapitlet för bästa resultat. </a:t>
            </a:r>
          </a:p>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Om du behöver en rubrik av tillgänglighetsskäl, ange den ovanför bilden. Denna syns ej i presentationsläge.</a:t>
            </a:r>
          </a:p>
          <a:p>
            <a:pPr marL="0" lvl="0" indent="0">
              <a:lnSpc>
                <a:spcPct val="107000"/>
              </a:lnSpc>
              <a:spcAft>
                <a:spcPts val="800"/>
              </a:spcAft>
              <a:buFont typeface="Arial" panose="020B0604020202020204" pitchFamily="34" charset="0"/>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tabell!</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Bildobjekt 5">
            <a:extLst>
              <a:ext uri="{FF2B5EF4-FFF2-40B4-BE49-F238E27FC236}">
                <a16:creationId xmlns:a16="http://schemas.microsoft.com/office/drawing/2014/main" id="{DF5245E9-D250-6F42-A707-DB7533C57816}"/>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3" name="Platshållare för tabell 2">
            <a:extLst>
              <a:ext uri="{FF2B5EF4-FFF2-40B4-BE49-F238E27FC236}">
                <a16:creationId xmlns:a16="http://schemas.microsoft.com/office/drawing/2014/main" id="{9BE91E7C-A7CF-5E46-A340-88F53E79D81C}"/>
              </a:ext>
            </a:extLst>
          </p:cNvPr>
          <p:cNvSpPr>
            <a:spLocks noGrp="1"/>
          </p:cNvSpPr>
          <p:nvPr>
            <p:ph type="tbl" sz="quarter" idx="19"/>
          </p:nvPr>
        </p:nvSpPr>
        <p:spPr>
          <a:xfrm>
            <a:off x="477838" y="924717"/>
            <a:ext cx="11260137" cy="5008563"/>
          </a:xfrm>
        </p:spPr>
        <p:txBody>
          <a:bodyPr/>
          <a:lstStyle>
            <a:lvl1pPr marL="0" indent="0">
              <a:buNone/>
              <a:defRPr/>
            </a:lvl1pPr>
          </a:lstStyle>
          <a:p>
            <a:r>
              <a:rPr lang="sv-SE"/>
              <a:t>Klicka på ikonen för att lägga till en tabell</a:t>
            </a:r>
            <a:endParaRPr lang="sv-SE" dirty="0"/>
          </a:p>
        </p:txBody>
      </p:sp>
      <p:sp>
        <p:nvSpPr>
          <p:cNvPr id="2" name="Platshållare för datum 1">
            <a:extLst>
              <a:ext uri="{FF2B5EF4-FFF2-40B4-BE49-F238E27FC236}">
                <a16:creationId xmlns:a16="http://schemas.microsoft.com/office/drawing/2014/main" id="{26A1663F-75D7-1E49-A575-6F0EBD83A6F6}"/>
              </a:ext>
            </a:extLst>
          </p:cNvPr>
          <p:cNvSpPr>
            <a:spLocks noGrp="1"/>
          </p:cNvSpPr>
          <p:nvPr>
            <p:ph type="dt" sz="half" idx="20"/>
          </p:nvPr>
        </p:nvSpPr>
        <p:spPr>
          <a:xfrm>
            <a:off x="454025" y="6301209"/>
            <a:ext cx="2743200" cy="365125"/>
          </a:xfrm>
        </p:spPr>
        <p:txBody>
          <a:bodyPr/>
          <a:lstStyle/>
          <a:p>
            <a:fld id="{47461F86-E408-504B-86B0-6E0FDD15A702}" type="datetime1">
              <a:rPr lang="sv-SE" smtClean="0"/>
              <a:t>2025-06-13</a:t>
            </a:fld>
            <a:endParaRPr lang="sv-SE"/>
          </a:p>
        </p:txBody>
      </p:sp>
      <p:sp>
        <p:nvSpPr>
          <p:cNvPr id="7" name="Platshållare för sidfot 6">
            <a:extLst>
              <a:ext uri="{FF2B5EF4-FFF2-40B4-BE49-F238E27FC236}">
                <a16:creationId xmlns:a16="http://schemas.microsoft.com/office/drawing/2014/main" id="{673A84F8-519D-7742-BCA3-B94EB75A66AC}"/>
              </a:ext>
            </a:extLst>
          </p:cNvPr>
          <p:cNvSpPr>
            <a:spLocks noGrp="1"/>
          </p:cNvSpPr>
          <p:nvPr>
            <p:ph type="ftr" sz="quarter" idx="21"/>
          </p:nvPr>
        </p:nvSpPr>
        <p:spPr/>
        <p:txBody>
          <a:bodyPr/>
          <a:lstStyle/>
          <a:p>
            <a:endParaRPr lang="sv-SE"/>
          </a:p>
        </p:txBody>
      </p:sp>
      <p:sp>
        <p:nvSpPr>
          <p:cNvPr id="8" name="Platshållare för bildnummer 7">
            <a:extLst>
              <a:ext uri="{FF2B5EF4-FFF2-40B4-BE49-F238E27FC236}">
                <a16:creationId xmlns:a16="http://schemas.microsoft.com/office/drawing/2014/main" id="{A4EB6082-85D7-EA43-8431-D5643549BCE7}"/>
              </a:ext>
            </a:extLst>
          </p:cNvPr>
          <p:cNvSpPr>
            <a:spLocks noGrp="1"/>
          </p:cNvSpPr>
          <p:nvPr>
            <p:ph type="sldNum" sz="quarter" idx="22"/>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30587794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martArt, stor">
    <p:spTree>
      <p:nvGrpSpPr>
        <p:cNvPr id="1" name=""/>
        <p:cNvGrpSpPr/>
        <p:nvPr/>
      </p:nvGrpSpPr>
      <p:grpSpPr>
        <a:xfrm>
          <a:off x="0" y="0"/>
          <a:ext cx="0" cy="0"/>
          <a:chOff x="0" y="0"/>
          <a:chExt cx="0" cy="0"/>
        </a:xfrm>
      </p:grpSpPr>
      <p:sp>
        <p:nvSpPr>
          <p:cNvPr id="9" name="Rubrik 1">
            <a:extLst>
              <a:ext uri="{FF2B5EF4-FFF2-40B4-BE49-F238E27FC236}">
                <a16:creationId xmlns:a16="http://schemas.microsoft.com/office/drawing/2014/main" id="{57DA9014-414A-3147-8AEE-50A95009A53E}"/>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lägga till rubrik</a:t>
            </a:r>
          </a:p>
        </p:txBody>
      </p:sp>
      <p:pic>
        <p:nvPicPr>
          <p:cNvPr id="6" name="Bildobjekt 5">
            <a:extLst>
              <a:ext uri="{FF2B5EF4-FFF2-40B4-BE49-F238E27FC236}">
                <a16:creationId xmlns:a16="http://schemas.microsoft.com/office/drawing/2014/main" id="{DF5245E9-D250-6F42-A707-DB7533C57816}"/>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7" name="Platshållare för SmartArt 4">
            <a:extLst>
              <a:ext uri="{FF2B5EF4-FFF2-40B4-BE49-F238E27FC236}">
                <a16:creationId xmlns:a16="http://schemas.microsoft.com/office/drawing/2014/main" id="{465B5C9E-FFB5-6445-9418-3912DAF485B5}"/>
              </a:ext>
            </a:extLst>
          </p:cNvPr>
          <p:cNvSpPr>
            <a:spLocks noGrp="1"/>
          </p:cNvSpPr>
          <p:nvPr>
            <p:ph type="dgm" sz="quarter" idx="20"/>
          </p:nvPr>
        </p:nvSpPr>
        <p:spPr>
          <a:xfrm>
            <a:off x="477838" y="923925"/>
            <a:ext cx="11260137" cy="5008563"/>
          </a:xfrm>
        </p:spPr>
        <p:txBody>
          <a:bodyPr/>
          <a:lstStyle>
            <a:lvl1pPr marL="0" indent="0">
              <a:buNone/>
              <a:defRPr/>
            </a:lvl1pPr>
          </a:lstStyle>
          <a:p>
            <a:r>
              <a:rPr lang="sv-SE"/>
              <a:t>Klicka på ikonen för att lägga till SmartArt-grafik</a:t>
            </a:r>
            <a:endParaRPr lang="sv-SE" dirty="0"/>
          </a:p>
        </p:txBody>
      </p:sp>
      <p:sp>
        <p:nvSpPr>
          <p:cNvPr id="4" name="instruktioner">
            <a:extLst>
              <a:ext uri="{FF2B5EF4-FFF2-40B4-BE49-F238E27FC236}">
                <a16:creationId xmlns:a16="http://schemas.microsoft.com/office/drawing/2014/main" id="{A2E566E2-BBD9-BD45-ABBF-A14EFC543BB6}"/>
              </a:ext>
              <a:ext uri="{C183D7F6-B498-43B3-948B-1728B52AA6E4}">
                <adec:decorative xmlns:adec="http://schemas.microsoft.com/office/drawing/2017/decorative" val="1"/>
              </a:ext>
            </a:extLst>
          </p:cNvPr>
          <p:cNvSpPr/>
          <p:nvPr userDrawn="1"/>
        </p:nvSpPr>
        <p:spPr>
          <a:xfrm>
            <a:off x="-2160000" y="39550"/>
            <a:ext cx="2160000" cy="1767087"/>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Sida för stort </a:t>
            </a:r>
            <a:r>
              <a:rPr lang="sv-SE" sz="1200" i="1" u="none" dirty="0" err="1">
                <a:effectLst/>
                <a:latin typeface="Calibri" panose="020F0502020204030204" pitchFamily="34" charset="0"/>
                <a:ea typeface="Calibri" panose="020F0502020204030204" pitchFamily="34" charset="0"/>
                <a:cs typeface="Times New Roman" panose="02020603050405020304" pitchFamily="18" charset="0"/>
              </a:rPr>
              <a:t>SmartArt</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 tänk på att inte göra grafiken för komplex. Berätta för åhörarna om de olika komponenterna.</a:t>
            </a:r>
          </a:p>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Om du behöver en rubrik av tillgänglighetsskäl, ange den ovanför bilden. Denna syns ej i presentationsläge.</a:t>
            </a:r>
          </a:p>
        </p:txBody>
      </p:sp>
      <p:sp>
        <p:nvSpPr>
          <p:cNvPr id="10" name="Platshållare för datum 1">
            <a:extLst>
              <a:ext uri="{FF2B5EF4-FFF2-40B4-BE49-F238E27FC236}">
                <a16:creationId xmlns:a16="http://schemas.microsoft.com/office/drawing/2014/main" id="{8404828A-C145-44A0-93EE-57ED2A698C01}"/>
              </a:ext>
            </a:extLst>
          </p:cNvPr>
          <p:cNvSpPr>
            <a:spLocks noGrp="1"/>
          </p:cNvSpPr>
          <p:nvPr>
            <p:ph type="dt" sz="half" idx="21"/>
          </p:nvPr>
        </p:nvSpPr>
        <p:spPr>
          <a:xfrm>
            <a:off x="454025" y="6301209"/>
            <a:ext cx="2743200" cy="365125"/>
          </a:xfrm>
        </p:spPr>
        <p:txBody>
          <a:bodyPr/>
          <a:lstStyle/>
          <a:p>
            <a:fld id="{47461F86-E408-504B-86B0-6E0FDD15A702}" type="datetime1">
              <a:rPr lang="sv-SE" smtClean="0"/>
              <a:t>2025-06-13</a:t>
            </a:fld>
            <a:endParaRPr lang="sv-SE"/>
          </a:p>
        </p:txBody>
      </p:sp>
      <p:sp>
        <p:nvSpPr>
          <p:cNvPr id="11" name="Platshållare för sidfot 6">
            <a:extLst>
              <a:ext uri="{FF2B5EF4-FFF2-40B4-BE49-F238E27FC236}">
                <a16:creationId xmlns:a16="http://schemas.microsoft.com/office/drawing/2014/main" id="{0B65DD3A-E642-4A58-B0A6-8EE8F19697E8}"/>
              </a:ext>
            </a:extLst>
          </p:cNvPr>
          <p:cNvSpPr>
            <a:spLocks noGrp="1"/>
          </p:cNvSpPr>
          <p:nvPr>
            <p:ph type="ftr" sz="quarter" idx="22"/>
          </p:nvPr>
        </p:nvSpPr>
        <p:spPr>
          <a:xfrm>
            <a:off x="4038600" y="6340475"/>
            <a:ext cx="4114800" cy="365125"/>
          </a:xfrm>
        </p:spPr>
        <p:txBody>
          <a:bodyPr/>
          <a:lstStyle/>
          <a:p>
            <a:endParaRPr lang="sv-SE"/>
          </a:p>
        </p:txBody>
      </p:sp>
      <p:sp>
        <p:nvSpPr>
          <p:cNvPr id="12" name="Platshållare för bildnummer 7">
            <a:extLst>
              <a:ext uri="{FF2B5EF4-FFF2-40B4-BE49-F238E27FC236}">
                <a16:creationId xmlns:a16="http://schemas.microsoft.com/office/drawing/2014/main" id="{DC9C01CB-BD5E-4063-B2CB-62FE2DE4AFE7}"/>
              </a:ext>
            </a:extLst>
          </p:cNvPr>
          <p:cNvSpPr>
            <a:spLocks noGrp="1"/>
          </p:cNvSpPr>
          <p:nvPr>
            <p:ph type="sldNum" sz="quarter" idx="23"/>
          </p:nvPr>
        </p:nvSpPr>
        <p:spPr>
          <a:xfrm>
            <a:off x="9316656" y="6340475"/>
            <a:ext cx="2743200" cy="365125"/>
          </a:xfrm>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7695507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eskrivning grafik">
    <p:spTree>
      <p:nvGrpSpPr>
        <p:cNvPr id="1" name=""/>
        <p:cNvGrpSpPr/>
        <p:nvPr/>
      </p:nvGrpSpPr>
      <p:grpSpPr>
        <a:xfrm>
          <a:off x="0" y="0"/>
          <a:ext cx="0" cy="0"/>
          <a:chOff x="0" y="0"/>
          <a:chExt cx="0" cy="0"/>
        </a:xfrm>
      </p:grpSpPr>
      <p:sp>
        <p:nvSpPr>
          <p:cNvPr id="10" name="Rubrik 1">
            <a:extLst>
              <a:ext uri="{FF2B5EF4-FFF2-40B4-BE49-F238E27FC236}">
                <a16:creationId xmlns:a16="http://schemas.microsoft.com/office/drawing/2014/main" id="{93619D3B-207D-49EC-9619-36E21ABC6CCB}"/>
              </a:ext>
            </a:extLst>
          </p:cNvPr>
          <p:cNvSpPr>
            <a:spLocks noGrp="1"/>
          </p:cNvSpPr>
          <p:nvPr>
            <p:ph type="title" hasCustomPrompt="1"/>
          </p:nvPr>
        </p:nvSpPr>
        <p:spPr>
          <a:xfrm>
            <a:off x="703341" y="960756"/>
            <a:ext cx="8343822" cy="782699"/>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11" name="Platshållare för text 10"/>
          <p:cNvSpPr>
            <a:spLocks noGrp="1"/>
          </p:cNvSpPr>
          <p:nvPr>
            <p:ph type="body" sz="quarter" idx="10" hasCustomPrompt="1"/>
          </p:nvPr>
        </p:nvSpPr>
        <p:spPr>
          <a:xfrm>
            <a:off x="703263" y="1951038"/>
            <a:ext cx="8343900" cy="3584575"/>
          </a:xfrm>
          <a:prstGeom prst="rect">
            <a:avLst/>
          </a:prstGeom>
        </p:spPr>
        <p:txBody>
          <a:bodyPr/>
          <a:lstStyle>
            <a:lvl1pPr marL="0" indent="0">
              <a:buNone/>
              <a:defRPr sz="2600" b="0" i="0" baseline="0">
                <a:solidFill>
                  <a:schemeClr val="tx1"/>
                </a:solidFill>
                <a:latin typeface="+mn-lt"/>
                <a:ea typeface="Crimson Text" charset="0"/>
                <a:cs typeface="Crimson Text" charset="0"/>
              </a:defRPr>
            </a:lvl1pPr>
          </a:lstStyle>
          <a:p>
            <a:pPr lvl="0"/>
            <a:r>
              <a:rPr lang="sv-SE" dirty="0"/>
              <a:t>Klicka här för att lägga till en beskrivande text om din tabell/diagram/</a:t>
            </a:r>
            <a:r>
              <a:rPr lang="sv-SE" dirty="0" err="1"/>
              <a:t>SmartArt</a:t>
            </a:r>
            <a:endParaRPr lang="sv-SE" dirty="0"/>
          </a:p>
        </p:txBody>
      </p:sp>
      <p:sp>
        <p:nvSpPr>
          <p:cNvPr id="6" name="Rektangel 5">
            <a:extLst>
              <a:ext uri="{FF2B5EF4-FFF2-40B4-BE49-F238E27FC236}">
                <a16:creationId xmlns:a16="http://schemas.microsoft.com/office/drawing/2014/main" id="{2A9615CA-77B8-E949-8DB2-3E07ED2E4C36}"/>
              </a:ext>
              <a:ext uri="{C183D7F6-B498-43B3-948B-1728B52AA6E4}">
                <adec:decorative xmlns:adec="http://schemas.microsoft.com/office/drawing/2017/decorative" val="1"/>
              </a:ext>
            </a:extLst>
          </p:cNvPr>
          <p:cNvSpPr/>
          <p:nvPr userDrawn="1"/>
        </p:nvSpPr>
        <p:spPr>
          <a:xfrm>
            <a:off x="-2264735" y="24063"/>
            <a:ext cx="2160000" cy="2257413"/>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Förklaring för grafik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där du kan förklara innehållet i skriven text. Det är underlättande att beskriva t ex förändringar över tid och liknande här.</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tabell/diagram! I den kan du också hänvisa till förklaringen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Bildobjekt 6">
            <a:extLst>
              <a:ext uri="{FF2B5EF4-FFF2-40B4-BE49-F238E27FC236}">
                <a16:creationId xmlns:a16="http://schemas.microsoft.com/office/drawing/2014/main" id="{47D39709-99C1-2A4F-9B9F-21B39456CBF1}"/>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9" name="Platshållare för datum 1">
            <a:extLst>
              <a:ext uri="{FF2B5EF4-FFF2-40B4-BE49-F238E27FC236}">
                <a16:creationId xmlns:a16="http://schemas.microsoft.com/office/drawing/2014/main" id="{BF31A35C-13B8-4E28-ADEE-B965A471E660}"/>
              </a:ext>
            </a:extLst>
          </p:cNvPr>
          <p:cNvSpPr>
            <a:spLocks noGrp="1"/>
          </p:cNvSpPr>
          <p:nvPr>
            <p:ph type="dt" sz="half" idx="12"/>
          </p:nvPr>
        </p:nvSpPr>
        <p:spPr>
          <a:xfrm>
            <a:off x="703263" y="6326609"/>
            <a:ext cx="2743200" cy="365125"/>
          </a:xfrm>
        </p:spPr>
        <p:txBody>
          <a:bodyPr/>
          <a:lstStyle/>
          <a:p>
            <a:fld id="{6131EDC8-8DF3-1B4C-AF48-5C81E4E00C67}" type="datetime1">
              <a:rPr lang="sv-SE" smtClean="0"/>
              <a:t>2025-06-13</a:t>
            </a:fld>
            <a:endParaRPr lang="sv-SE"/>
          </a:p>
        </p:txBody>
      </p:sp>
      <p:sp>
        <p:nvSpPr>
          <p:cNvPr id="12" name="Platshållare för sidfot 2">
            <a:extLst>
              <a:ext uri="{FF2B5EF4-FFF2-40B4-BE49-F238E27FC236}">
                <a16:creationId xmlns:a16="http://schemas.microsoft.com/office/drawing/2014/main" id="{E190796F-953A-477B-809F-4EBED5FE3079}"/>
              </a:ext>
            </a:extLst>
          </p:cNvPr>
          <p:cNvSpPr>
            <a:spLocks noGrp="1"/>
          </p:cNvSpPr>
          <p:nvPr>
            <p:ph type="ftr" sz="quarter" idx="13"/>
          </p:nvPr>
        </p:nvSpPr>
        <p:spPr>
          <a:xfrm>
            <a:off x="4038600" y="6340475"/>
            <a:ext cx="4114800" cy="365125"/>
          </a:xfrm>
        </p:spPr>
        <p:txBody>
          <a:bodyPr/>
          <a:lstStyle/>
          <a:p>
            <a:endParaRPr lang="sv-SE"/>
          </a:p>
        </p:txBody>
      </p:sp>
      <p:sp>
        <p:nvSpPr>
          <p:cNvPr id="13" name="Platshållare för bildnummer 3">
            <a:extLst>
              <a:ext uri="{FF2B5EF4-FFF2-40B4-BE49-F238E27FC236}">
                <a16:creationId xmlns:a16="http://schemas.microsoft.com/office/drawing/2014/main" id="{5394F136-B5A2-490F-8322-7B2BBCC7A6B6}"/>
              </a:ext>
            </a:extLst>
          </p:cNvPr>
          <p:cNvSpPr>
            <a:spLocks noGrp="1"/>
          </p:cNvSpPr>
          <p:nvPr>
            <p:ph type="sldNum" sz="quarter" idx="14"/>
          </p:nvPr>
        </p:nvSpPr>
        <p:spPr>
          <a:xfrm>
            <a:off x="9316656" y="6340475"/>
            <a:ext cx="2743200" cy="365125"/>
          </a:xfrm>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5864350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rocess/fakta, 4 bilder">
    <p:spTree>
      <p:nvGrpSpPr>
        <p:cNvPr id="1" name=""/>
        <p:cNvGrpSpPr/>
        <p:nvPr/>
      </p:nvGrpSpPr>
      <p:grpSpPr>
        <a:xfrm>
          <a:off x="0" y="0"/>
          <a:ext cx="0" cy="0"/>
          <a:chOff x="0" y="0"/>
          <a:chExt cx="0" cy="0"/>
        </a:xfrm>
      </p:grpSpPr>
      <p:sp>
        <p:nvSpPr>
          <p:cNvPr id="21" name="Rektangel 20">
            <a:extLst>
              <a:ext uri="{FF2B5EF4-FFF2-40B4-BE49-F238E27FC236}">
                <a16:creationId xmlns:a16="http://schemas.microsoft.com/office/drawing/2014/main" id="{FC77D4CA-AF50-034D-813E-4C9B837E275F}"/>
              </a:ext>
              <a:ext uri="{C183D7F6-B498-43B3-948B-1728B52AA6E4}">
                <adec:decorative xmlns:adec="http://schemas.microsoft.com/office/drawing/2017/decorative" val="1"/>
              </a:ext>
            </a:extLst>
          </p:cNvPr>
          <p:cNvSpPr/>
          <p:nvPr userDrawn="1"/>
        </p:nvSpPr>
        <p:spPr>
          <a:xfrm>
            <a:off x="0" y="0"/>
            <a:ext cx="12191999" cy="2743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3" name="Rubrik 1">
            <a:extLst>
              <a:ext uri="{FF2B5EF4-FFF2-40B4-BE49-F238E27FC236}">
                <a16:creationId xmlns:a16="http://schemas.microsoft.com/office/drawing/2014/main" id="{394508F6-8FEC-B642-88CE-18B33AB84AF9}"/>
              </a:ext>
            </a:extLst>
          </p:cNvPr>
          <p:cNvSpPr>
            <a:spLocks noGrp="1"/>
          </p:cNvSpPr>
          <p:nvPr>
            <p:ph type="title" hasCustomPrompt="1"/>
          </p:nvPr>
        </p:nvSpPr>
        <p:spPr>
          <a:xfrm>
            <a:off x="703341" y="960756"/>
            <a:ext cx="10011042" cy="1221612"/>
          </a:xfrm>
          <a:prstGeom prst="rect">
            <a:avLst/>
          </a:prstGeom>
          <a:noFill/>
        </p:spPr>
        <p:txBody>
          <a:bodyPr anchor="b"/>
          <a:lstStyle>
            <a:lvl1pPr>
              <a:defRPr sz="4400" b="0" i="0">
                <a:solidFill>
                  <a:schemeClr val="bg1"/>
                </a:solidFill>
                <a:latin typeface="Ubuntu Light" charset="0"/>
                <a:ea typeface="Ubuntu Light" charset="0"/>
                <a:cs typeface="Ubuntu Light" charset="0"/>
              </a:defRPr>
            </a:lvl1pPr>
          </a:lstStyle>
          <a:p>
            <a:r>
              <a:rPr lang="sv-SE" dirty="0"/>
              <a:t>Klicka här för att ange en rubrik</a:t>
            </a:r>
          </a:p>
        </p:txBody>
      </p:sp>
      <p:sp>
        <p:nvSpPr>
          <p:cNvPr id="16" name="Platshållare för text 10">
            <a:extLst>
              <a:ext uri="{FF2B5EF4-FFF2-40B4-BE49-F238E27FC236}">
                <a16:creationId xmlns:a16="http://schemas.microsoft.com/office/drawing/2014/main" id="{E13CFB29-0DEE-E743-B604-C9DC83350B02}"/>
              </a:ext>
            </a:extLst>
          </p:cNvPr>
          <p:cNvSpPr>
            <a:spLocks noGrp="1"/>
          </p:cNvSpPr>
          <p:nvPr>
            <p:ph type="body" sz="quarter" idx="10" hasCustomPrompt="1"/>
          </p:nvPr>
        </p:nvSpPr>
        <p:spPr>
          <a:xfrm>
            <a:off x="703342" y="5015728"/>
            <a:ext cx="2232190" cy="881516"/>
          </a:xfrm>
          <a:prstGeom prst="rect">
            <a:avLst/>
          </a:prstGeom>
        </p:spPr>
        <p:txBody>
          <a:bodyPr/>
          <a:lstStyle>
            <a:lvl1pPr marL="0" indent="0" algn="l">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7" name="Platshållare för text 10">
            <a:extLst>
              <a:ext uri="{FF2B5EF4-FFF2-40B4-BE49-F238E27FC236}">
                <a16:creationId xmlns:a16="http://schemas.microsoft.com/office/drawing/2014/main" id="{7587250E-0742-A94E-A6BF-23A11DF48133}"/>
              </a:ext>
            </a:extLst>
          </p:cNvPr>
          <p:cNvSpPr>
            <a:spLocks noGrp="1"/>
          </p:cNvSpPr>
          <p:nvPr>
            <p:ph type="body" sz="quarter" idx="15" hasCustomPrompt="1"/>
          </p:nvPr>
        </p:nvSpPr>
        <p:spPr>
          <a:xfrm>
            <a:off x="3639046" y="5015728"/>
            <a:ext cx="2232190" cy="881516"/>
          </a:xfrm>
          <a:prstGeom prst="rect">
            <a:avLst/>
          </a:prstGeom>
        </p:spPr>
        <p:txBody>
          <a:bodyPr/>
          <a:lstStyle>
            <a:lvl1pPr marL="0" indent="0" algn="l">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8" name="Platshållare för text 10">
            <a:extLst>
              <a:ext uri="{FF2B5EF4-FFF2-40B4-BE49-F238E27FC236}">
                <a16:creationId xmlns:a16="http://schemas.microsoft.com/office/drawing/2014/main" id="{2F653A43-FFEA-DC49-87F2-39833F76FF61}"/>
              </a:ext>
            </a:extLst>
          </p:cNvPr>
          <p:cNvSpPr>
            <a:spLocks noGrp="1"/>
          </p:cNvSpPr>
          <p:nvPr>
            <p:ph type="body" sz="quarter" idx="16" hasCustomPrompt="1"/>
          </p:nvPr>
        </p:nvSpPr>
        <p:spPr>
          <a:xfrm>
            <a:off x="6574750" y="5015728"/>
            <a:ext cx="2232190" cy="881516"/>
          </a:xfrm>
          <a:prstGeom prst="rect">
            <a:avLst/>
          </a:prstGeom>
        </p:spPr>
        <p:txBody>
          <a:bodyPr/>
          <a:lstStyle>
            <a:lvl1pPr marL="0" indent="0" algn="l">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9" name="Platshållare för text 10">
            <a:extLst>
              <a:ext uri="{FF2B5EF4-FFF2-40B4-BE49-F238E27FC236}">
                <a16:creationId xmlns:a16="http://schemas.microsoft.com/office/drawing/2014/main" id="{1B04B297-7B39-0841-812E-A17FBB09B5B6}"/>
              </a:ext>
            </a:extLst>
          </p:cNvPr>
          <p:cNvSpPr>
            <a:spLocks noGrp="1"/>
          </p:cNvSpPr>
          <p:nvPr>
            <p:ph type="body" sz="quarter" idx="17" hasCustomPrompt="1"/>
          </p:nvPr>
        </p:nvSpPr>
        <p:spPr>
          <a:xfrm>
            <a:off x="9510456" y="5015728"/>
            <a:ext cx="2232190" cy="881516"/>
          </a:xfrm>
          <a:prstGeom prst="rect">
            <a:avLst/>
          </a:prstGeom>
        </p:spPr>
        <p:txBody>
          <a:bodyPr/>
          <a:lstStyle>
            <a:lvl1pPr marL="0" indent="0" algn="l">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pic>
        <p:nvPicPr>
          <p:cNvPr id="14" name="Bildobjekt 13">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6" name="Platshållare för bild 9">
            <a:extLst>
              <a:ext uri="{FF2B5EF4-FFF2-40B4-BE49-F238E27FC236}">
                <a16:creationId xmlns:a16="http://schemas.microsoft.com/office/drawing/2014/main" id="{5E3FBD04-0A8D-F746-86EB-E976E3C2AC1C}"/>
              </a:ext>
              <a:ext uri="{C183D7F6-B498-43B3-948B-1728B52AA6E4}">
                <adec:decorative xmlns:adec="http://schemas.microsoft.com/office/drawing/2017/decorative" val="1"/>
              </a:ext>
            </a:extLst>
          </p:cNvPr>
          <p:cNvSpPr>
            <a:spLocks noGrp="1"/>
          </p:cNvSpPr>
          <p:nvPr>
            <p:ph type="pic" sz="quarter" idx="11" hasCustomPrompt="1"/>
          </p:nvPr>
        </p:nvSpPr>
        <p:spPr>
          <a:xfrm>
            <a:off x="703341" y="3013162"/>
            <a:ext cx="2232190" cy="1963636"/>
          </a:xfrm>
          <a:prstGeom prst="rect">
            <a:avLst/>
          </a:prstGeom>
        </p:spPr>
        <p:txBody>
          <a:bodyPr/>
          <a:lstStyle>
            <a:lvl1pPr marL="0" indent="0" algn="l">
              <a:buNone/>
              <a:defRPr sz="1800">
                <a:solidFill>
                  <a:schemeClr val="tx1"/>
                </a:solidFill>
                <a:latin typeface="+mn-lt"/>
              </a:defRPr>
            </a:lvl1pPr>
          </a:lstStyle>
          <a:p>
            <a:pPr lvl="0"/>
            <a:r>
              <a:rPr lang="sv-SE" noProof="0" dirty="0"/>
              <a:t>Klicka på ikonen för att lägga till en bild från G:/ 02 </a:t>
            </a:r>
            <a:r>
              <a:rPr lang="sv-SE" noProof="0" dirty="0" err="1"/>
              <a:t>Bildbank</a:t>
            </a:r>
            <a:endParaRPr lang="sv-SE" noProof="0" dirty="0"/>
          </a:p>
        </p:txBody>
      </p:sp>
      <p:sp>
        <p:nvSpPr>
          <p:cNvPr id="9" name="Rektangel 8">
            <a:extLst>
              <a:ext uri="{FF2B5EF4-FFF2-40B4-BE49-F238E27FC236}">
                <a16:creationId xmlns:a16="http://schemas.microsoft.com/office/drawing/2014/main" id="{619BEA3D-6D32-D94C-B0B6-1331272B59AE}"/>
              </a:ext>
            </a:extLst>
          </p:cNvPr>
          <p:cNvSpPr/>
          <p:nvPr userDrawn="1"/>
        </p:nvSpPr>
        <p:spPr>
          <a:xfrm>
            <a:off x="-2264735" y="24063"/>
            <a:ext cx="2160000" cy="676467"/>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0">
                <a:effectLst/>
                <a:latin typeface="Calibri" panose="020F0502020204030204" pitchFamily="34" charset="0"/>
                <a:ea typeface="Calibri" panose="020F0502020204030204" pitchFamily="34" charset="0"/>
                <a:cs typeface="Times New Roman" panose="02020603050405020304" pitchFamily="18" charset="0"/>
              </a:rPr>
              <a:t>Använd denna </a:t>
            </a:r>
            <a:r>
              <a:rPr lang="sv-SE" sz="1200" i="0" err="1">
                <a:effectLst/>
                <a:latin typeface="Calibri" panose="020F0502020204030204" pitchFamily="34" charset="0"/>
                <a:ea typeface="Calibri" panose="020F0502020204030204" pitchFamily="34" charset="0"/>
                <a:cs typeface="Times New Roman" panose="02020603050405020304" pitchFamily="18" charset="0"/>
              </a:rPr>
              <a:t>sidtyp</a:t>
            </a:r>
            <a:r>
              <a:rPr lang="sv-SE" sz="1200" i="0">
                <a:effectLst/>
                <a:latin typeface="Calibri" panose="020F0502020204030204" pitchFamily="34" charset="0"/>
                <a:ea typeface="Calibri" panose="020F0502020204030204" pitchFamily="34" charset="0"/>
                <a:cs typeface="Times New Roman" panose="02020603050405020304" pitchFamily="18" charset="0"/>
              </a:rPr>
              <a:t> för att visa en process eller tidslinje etc. </a:t>
            </a:r>
          </a:p>
        </p:txBody>
      </p:sp>
      <p:pic>
        <p:nvPicPr>
          <p:cNvPr id="10" name="Bildobjekt 9">
            <a:extLst>
              <a:ext uri="{FF2B5EF4-FFF2-40B4-BE49-F238E27FC236}">
                <a16:creationId xmlns:a16="http://schemas.microsoft.com/office/drawing/2014/main" id="{956A8E48-5C13-5F43-9B2D-519413E7D4D5}"/>
              </a:ext>
              <a:ext uri="{C183D7F6-B498-43B3-948B-1728B52AA6E4}">
                <adec:decorative xmlns:adec="http://schemas.microsoft.com/office/drawing/2017/decorative" val="1"/>
              </a:ext>
            </a:extLst>
          </p:cNvPr>
          <p:cNvPicPr>
            <a:picLocks noChangeAspect="1"/>
          </p:cNvPicPr>
          <p:nvPr userDrawn="1"/>
        </p:nvPicPr>
        <p:blipFill rotWithShape="1">
          <a:blip r:embed="rId3"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11" name="Platshållare för bild 9">
            <a:extLst>
              <a:ext uri="{FF2B5EF4-FFF2-40B4-BE49-F238E27FC236}">
                <a16:creationId xmlns:a16="http://schemas.microsoft.com/office/drawing/2014/main" id="{9CF74937-64E5-E64C-A0AC-6E0171C67DF1}"/>
              </a:ext>
              <a:ext uri="{C183D7F6-B498-43B3-948B-1728B52AA6E4}">
                <adec:decorative xmlns:adec="http://schemas.microsoft.com/office/drawing/2017/decorative" val="1"/>
              </a:ext>
            </a:extLst>
          </p:cNvPr>
          <p:cNvSpPr>
            <a:spLocks noGrp="1"/>
          </p:cNvSpPr>
          <p:nvPr>
            <p:ph type="pic" sz="quarter" idx="12" hasCustomPrompt="1"/>
          </p:nvPr>
        </p:nvSpPr>
        <p:spPr>
          <a:xfrm>
            <a:off x="3639046" y="3013162"/>
            <a:ext cx="2232190" cy="1963636"/>
          </a:xfrm>
          <a:prstGeom prst="rect">
            <a:avLst/>
          </a:prstGeom>
        </p:spPr>
        <p:txBody>
          <a:bodyPr/>
          <a:lstStyle>
            <a:lvl1pPr marL="0" indent="0" algn="l">
              <a:buNone/>
              <a:defRPr sz="1800">
                <a:solidFill>
                  <a:schemeClr val="tx1"/>
                </a:solidFill>
                <a:latin typeface="+mn-lt"/>
              </a:defRPr>
            </a:lvl1pPr>
          </a:lstStyle>
          <a:p>
            <a:pPr lvl="0"/>
            <a:r>
              <a:rPr lang="sv-SE" noProof="0" dirty="0"/>
              <a:t>Klicka på ikonen för att lägga till en bild från G:/ 02 </a:t>
            </a:r>
            <a:r>
              <a:rPr lang="sv-SE" noProof="0" dirty="0" err="1"/>
              <a:t>Bildbank</a:t>
            </a:r>
            <a:endParaRPr lang="sv-SE" noProof="0" dirty="0"/>
          </a:p>
        </p:txBody>
      </p:sp>
      <p:sp>
        <p:nvSpPr>
          <p:cNvPr id="12" name="Platshållare för bild 9">
            <a:extLst>
              <a:ext uri="{FF2B5EF4-FFF2-40B4-BE49-F238E27FC236}">
                <a16:creationId xmlns:a16="http://schemas.microsoft.com/office/drawing/2014/main" id="{31DD97CD-9B3C-894B-AE89-9EA0B099CF10}"/>
              </a:ext>
              <a:ext uri="{C183D7F6-B498-43B3-948B-1728B52AA6E4}">
                <adec:decorative xmlns:adec="http://schemas.microsoft.com/office/drawing/2017/decorative" val="1"/>
              </a:ext>
            </a:extLst>
          </p:cNvPr>
          <p:cNvSpPr>
            <a:spLocks noGrp="1"/>
          </p:cNvSpPr>
          <p:nvPr>
            <p:ph type="pic" sz="quarter" idx="13" hasCustomPrompt="1"/>
          </p:nvPr>
        </p:nvSpPr>
        <p:spPr>
          <a:xfrm>
            <a:off x="6574751" y="3013162"/>
            <a:ext cx="2232190" cy="1963636"/>
          </a:xfrm>
          <a:prstGeom prst="rect">
            <a:avLst/>
          </a:prstGeom>
        </p:spPr>
        <p:txBody>
          <a:bodyPr/>
          <a:lstStyle>
            <a:lvl1pPr marL="0" indent="0" algn="l">
              <a:buNone/>
              <a:defRPr sz="1800">
                <a:solidFill>
                  <a:schemeClr val="tx1"/>
                </a:solidFill>
                <a:latin typeface="+mn-lt"/>
              </a:defRPr>
            </a:lvl1pPr>
          </a:lstStyle>
          <a:p>
            <a:pPr lvl="0"/>
            <a:r>
              <a:rPr lang="sv-SE" noProof="0" dirty="0"/>
              <a:t>Klicka på ikonen för att lägga till en bild från G:/ 02 </a:t>
            </a:r>
            <a:r>
              <a:rPr lang="sv-SE" noProof="0" dirty="0" err="1"/>
              <a:t>Bildbank</a:t>
            </a:r>
            <a:endParaRPr lang="sv-SE" noProof="0" dirty="0"/>
          </a:p>
        </p:txBody>
      </p:sp>
      <p:sp>
        <p:nvSpPr>
          <p:cNvPr id="15" name="Platshållare för bild 9">
            <a:extLst>
              <a:ext uri="{FF2B5EF4-FFF2-40B4-BE49-F238E27FC236}">
                <a16:creationId xmlns:a16="http://schemas.microsoft.com/office/drawing/2014/main" id="{F78C33AD-EA3A-F448-BCEA-273D5E4211A4}"/>
              </a:ext>
              <a:ext uri="{C183D7F6-B498-43B3-948B-1728B52AA6E4}">
                <adec:decorative xmlns:adec="http://schemas.microsoft.com/office/drawing/2017/decorative" val="1"/>
              </a:ext>
            </a:extLst>
          </p:cNvPr>
          <p:cNvSpPr>
            <a:spLocks noGrp="1"/>
          </p:cNvSpPr>
          <p:nvPr>
            <p:ph type="pic" sz="quarter" idx="14" hasCustomPrompt="1"/>
          </p:nvPr>
        </p:nvSpPr>
        <p:spPr>
          <a:xfrm>
            <a:off x="9510456" y="3013162"/>
            <a:ext cx="2232190" cy="1963636"/>
          </a:xfrm>
          <a:prstGeom prst="rect">
            <a:avLst/>
          </a:prstGeom>
        </p:spPr>
        <p:txBody>
          <a:bodyPr/>
          <a:lstStyle>
            <a:lvl1pPr marL="0" indent="0" algn="l">
              <a:buNone/>
              <a:defRPr sz="1800">
                <a:solidFill>
                  <a:schemeClr val="tx1"/>
                </a:solidFill>
                <a:latin typeface="+mn-lt"/>
              </a:defRPr>
            </a:lvl1pPr>
          </a:lstStyle>
          <a:p>
            <a:pPr lvl="0"/>
            <a:r>
              <a:rPr lang="sv-SE" noProof="0" dirty="0"/>
              <a:t>Klicka på ikonen för att lägga till en bild från G:/ 02 </a:t>
            </a:r>
            <a:r>
              <a:rPr lang="sv-SE" noProof="0" dirty="0" err="1"/>
              <a:t>Bildbank</a:t>
            </a:r>
            <a:endParaRPr lang="sv-SE" noProof="0" dirty="0"/>
          </a:p>
        </p:txBody>
      </p:sp>
    </p:spTree>
    <p:extLst>
      <p:ext uri="{BB962C8B-B14F-4D97-AF65-F5344CB8AC3E}">
        <p14:creationId xmlns:p14="http://schemas.microsoft.com/office/powerpoint/2010/main" val="393656840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rocess/fakta, 3 indikatorer">
    <p:spTree>
      <p:nvGrpSpPr>
        <p:cNvPr id="1" name=""/>
        <p:cNvGrpSpPr/>
        <p:nvPr/>
      </p:nvGrpSpPr>
      <p:grpSpPr>
        <a:xfrm>
          <a:off x="0" y="0"/>
          <a:ext cx="0" cy="0"/>
          <a:chOff x="0" y="0"/>
          <a:chExt cx="0" cy="0"/>
        </a:xfrm>
      </p:grpSpPr>
      <p:sp>
        <p:nvSpPr>
          <p:cNvPr id="21" name="Rektangel 20">
            <a:extLst>
              <a:ext uri="{FF2B5EF4-FFF2-40B4-BE49-F238E27FC236}">
                <a16:creationId xmlns:a16="http://schemas.microsoft.com/office/drawing/2014/main" id="{FC77D4CA-AF50-034D-813E-4C9B837E275F}"/>
              </a:ext>
              <a:ext uri="{C183D7F6-B498-43B3-948B-1728B52AA6E4}">
                <adec:decorative xmlns:adec="http://schemas.microsoft.com/office/drawing/2017/decorative" val="1"/>
              </a:ext>
            </a:extLst>
          </p:cNvPr>
          <p:cNvSpPr/>
          <p:nvPr userDrawn="1"/>
        </p:nvSpPr>
        <p:spPr>
          <a:xfrm>
            <a:off x="0" y="0"/>
            <a:ext cx="12191999" cy="2743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3" name="Rubrik 1">
            <a:extLst>
              <a:ext uri="{FF2B5EF4-FFF2-40B4-BE49-F238E27FC236}">
                <a16:creationId xmlns:a16="http://schemas.microsoft.com/office/drawing/2014/main" id="{394508F6-8FEC-B642-88CE-18B33AB84AF9}"/>
              </a:ext>
            </a:extLst>
          </p:cNvPr>
          <p:cNvSpPr>
            <a:spLocks noGrp="1"/>
          </p:cNvSpPr>
          <p:nvPr>
            <p:ph type="title" hasCustomPrompt="1"/>
          </p:nvPr>
        </p:nvSpPr>
        <p:spPr>
          <a:xfrm>
            <a:off x="703341" y="960756"/>
            <a:ext cx="10011042" cy="1221612"/>
          </a:xfrm>
          <a:prstGeom prst="rect">
            <a:avLst/>
          </a:prstGeom>
          <a:noFill/>
        </p:spPr>
        <p:txBody>
          <a:bodyPr anchor="b"/>
          <a:lstStyle>
            <a:lvl1pPr>
              <a:defRPr sz="4400" b="0" i="0">
                <a:solidFill>
                  <a:schemeClr val="bg1"/>
                </a:solidFill>
                <a:latin typeface="Ubuntu Light" charset="0"/>
                <a:ea typeface="Ubuntu Light" charset="0"/>
                <a:cs typeface="Ubuntu Light" charset="0"/>
              </a:defRPr>
            </a:lvl1pPr>
          </a:lstStyle>
          <a:p>
            <a:r>
              <a:rPr lang="sv-SE" dirty="0"/>
              <a:t>Klicka här för att lägga till en rubrik</a:t>
            </a:r>
          </a:p>
        </p:txBody>
      </p:sp>
      <p:sp>
        <p:nvSpPr>
          <p:cNvPr id="16" name="text1">
            <a:extLst>
              <a:ext uri="{FF2B5EF4-FFF2-40B4-BE49-F238E27FC236}">
                <a16:creationId xmlns:a16="http://schemas.microsoft.com/office/drawing/2014/main" id="{E13CFB29-0DEE-E743-B604-C9DC83350B02}"/>
              </a:ext>
            </a:extLst>
          </p:cNvPr>
          <p:cNvSpPr>
            <a:spLocks noGrp="1"/>
          </p:cNvSpPr>
          <p:nvPr>
            <p:ph type="body" sz="quarter" idx="10" hasCustomPrompt="1"/>
          </p:nvPr>
        </p:nvSpPr>
        <p:spPr>
          <a:xfrm>
            <a:off x="703342"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7" name="text2">
            <a:extLst>
              <a:ext uri="{FF2B5EF4-FFF2-40B4-BE49-F238E27FC236}">
                <a16:creationId xmlns:a16="http://schemas.microsoft.com/office/drawing/2014/main" id="{7587250E-0742-A94E-A6BF-23A11DF48133}"/>
              </a:ext>
            </a:extLst>
          </p:cNvPr>
          <p:cNvSpPr>
            <a:spLocks noGrp="1"/>
          </p:cNvSpPr>
          <p:nvPr>
            <p:ph type="body" sz="quarter" idx="15" hasCustomPrompt="1"/>
          </p:nvPr>
        </p:nvSpPr>
        <p:spPr>
          <a:xfrm>
            <a:off x="3639046"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8" name="text3">
            <a:extLst>
              <a:ext uri="{FF2B5EF4-FFF2-40B4-BE49-F238E27FC236}">
                <a16:creationId xmlns:a16="http://schemas.microsoft.com/office/drawing/2014/main" id="{2F653A43-FFEA-DC49-87F2-39833F76FF61}"/>
              </a:ext>
            </a:extLst>
          </p:cNvPr>
          <p:cNvSpPr>
            <a:spLocks noGrp="1"/>
          </p:cNvSpPr>
          <p:nvPr>
            <p:ph type="body" sz="quarter" idx="16" hasCustomPrompt="1"/>
          </p:nvPr>
        </p:nvSpPr>
        <p:spPr>
          <a:xfrm>
            <a:off x="6574750"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20" name="Ellips 19">
            <a:extLst>
              <a:ext uri="{FF2B5EF4-FFF2-40B4-BE49-F238E27FC236}">
                <a16:creationId xmlns:a16="http://schemas.microsoft.com/office/drawing/2014/main" id="{783F9449-4842-0747-850D-F6E7563BC9CF}"/>
              </a:ext>
              <a:ext uri="{C183D7F6-B498-43B3-948B-1728B52AA6E4}">
                <adec:decorative xmlns:adec="http://schemas.microsoft.com/office/drawing/2017/decorative" val="1"/>
              </a:ext>
            </a:extLst>
          </p:cNvPr>
          <p:cNvSpPr/>
          <p:nvPr userDrawn="1"/>
        </p:nvSpPr>
        <p:spPr>
          <a:xfrm>
            <a:off x="966179"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2" name="Ellips 21">
            <a:extLst>
              <a:ext uri="{FF2B5EF4-FFF2-40B4-BE49-F238E27FC236}">
                <a16:creationId xmlns:a16="http://schemas.microsoft.com/office/drawing/2014/main" id="{11AE12C2-0F74-E64A-A1FE-CBB388253819}"/>
              </a:ext>
              <a:ext uri="{C183D7F6-B498-43B3-948B-1728B52AA6E4}">
                <adec:decorative xmlns:adec="http://schemas.microsoft.com/office/drawing/2017/decorative" val="1"/>
              </a:ext>
            </a:extLst>
          </p:cNvPr>
          <p:cNvSpPr/>
          <p:nvPr userDrawn="1"/>
        </p:nvSpPr>
        <p:spPr>
          <a:xfrm>
            <a:off x="3910101"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4" name="Ellips 23">
            <a:extLst>
              <a:ext uri="{FF2B5EF4-FFF2-40B4-BE49-F238E27FC236}">
                <a16:creationId xmlns:a16="http://schemas.microsoft.com/office/drawing/2014/main" id="{8F08C173-EC43-134C-8989-CCCEDA7D6C76}"/>
              </a:ext>
              <a:ext uri="{C183D7F6-B498-43B3-948B-1728B52AA6E4}">
                <adec:decorative xmlns:adec="http://schemas.microsoft.com/office/drawing/2017/decorative" val="1"/>
              </a:ext>
            </a:extLst>
          </p:cNvPr>
          <p:cNvSpPr/>
          <p:nvPr userDrawn="1"/>
        </p:nvSpPr>
        <p:spPr>
          <a:xfrm>
            <a:off x="6854023"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Bildobjekt 13">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9" name="Rektangel 8">
            <a:extLst>
              <a:ext uri="{FF2B5EF4-FFF2-40B4-BE49-F238E27FC236}">
                <a16:creationId xmlns:a16="http://schemas.microsoft.com/office/drawing/2014/main" id="{619BEA3D-6D32-D94C-B0B6-1331272B59AE}"/>
              </a:ext>
              <a:ext uri="{C183D7F6-B498-43B3-948B-1728B52AA6E4}">
                <adec:decorative xmlns:adec="http://schemas.microsoft.com/office/drawing/2017/decorative" val="1"/>
              </a:ext>
            </a:extLst>
          </p:cNvPr>
          <p:cNvSpPr/>
          <p:nvPr userDrawn="1"/>
        </p:nvSpPr>
        <p:spPr>
          <a:xfrm>
            <a:off x="-2264735" y="24063"/>
            <a:ext cx="2160000" cy="874022"/>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dirty="0">
                <a:effectLst/>
                <a:latin typeface="Calibri" panose="020F0502020204030204" pitchFamily="34" charset="0"/>
                <a:ea typeface="Calibri" panose="020F0502020204030204" pitchFamily="34" charset="0"/>
                <a:cs typeface="Times New Roman" panose="02020603050405020304" pitchFamily="18" charset="0"/>
              </a:rPr>
              <a:t>Indikatorer 3 st</a:t>
            </a:r>
            <a:r>
              <a:rPr lang="sv-SE" sz="1200" i="0" dirty="0">
                <a:effectLst/>
                <a:latin typeface="Calibri" panose="020F0502020204030204" pitchFamily="34" charset="0"/>
                <a:ea typeface="Calibri" panose="020F0502020204030204" pitchFamily="34" charset="0"/>
                <a:cs typeface="Times New Roman" panose="02020603050405020304" pitchFamily="18" charset="0"/>
              </a:rPr>
              <a:t>. Använd denna </a:t>
            </a:r>
            <a:r>
              <a:rPr lang="sv-SE" sz="1200" i="0" dirty="0" err="1">
                <a:effectLst/>
                <a:latin typeface="Calibri" panose="020F0502020204030204" pitchFamily="34" charset="0"/>
                <a:ea typeface="Calibri" panose="020F0502020204030204" pitchFamily="34" charset="0"/>
                <a:cs typeface="Times New Roman" panose="02020603050405020304" pitchFamily="18" charset="0"/>
              </a:rPr>
              <a:t>sidtyp</a:t>
            </a:r>
            <a:r>
              <a:rPr lang="sv-SE" sz="1200" i="0" dirty="0">
                <a:effectLst/>
                <a:latin typeface="Calibri" panose="020F0502020204030204" pitchFamily="34" charset="0"/>
                <a:ea typeface="Calibri" panose="020F0502020204030204" pitchFamily="34" charset="0"/>
                <a:cs typeface="Times New Roman" panose="02020603050405020304" pitchFamily="18" charset="0"/>
              </a:rPr>
              <a:t> för att visa en process, tidslinje eller för att visa indikatorer av något slag.</a:t>
            </a:r>
          </a:p>
        </p:txBody>
      </p:sp>
      <p:pic>
        <p:nvPicPr>
          <p:cNvPr id="10" name="Bildobjekt 9">
            <a:extLst>
              <a:ext uri="{FF2B5EF4-FFF2-40B4-BE49-F238E27FC236}">
                <a16:creationId xmlns:a16="http://schemas.microsoft.com/office/drawing/2014/main" id="{956A8E48-5C13-5F43-9B2D-519413E7D4D5}"/>
              </a:ext>
              <a:ext uri="{C183D7F6-B498-43B3-948B-1728B52AA6E4}">
                <adec:decorative xmlns:adec="http://schemas.microsoft.com/office/drawing/2017/decorative" val="1"/>
              </a:ext>
            </a:extLst>
          </p:cNvPr>
          <p:cNvPicPr>
            <a:picLocks noChangeAspect="1"/>
          </p:cNvPicPr>
          <p:nvPr userDrawn="1"/>
        </p:nvPicPr>
        <p:blipFill rotWithShape="1">
          <a:blip r:embed="rId3"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3" name="Platshållare för innehåll 2">
            <a:extLst>
              <a:ext uri="{FF2B5EF4-FFF2-40B4-BE49-F238E27FC236}">
                <a16:creationId xmlns:a16="http://schemas.microsoft.com/office/drawing/2014/main" id="{2FC1F902-6221-8643-86BB-E4540CDB237C}"/>
              </a:ext>
              <a:ext uri="{C183D7F6-B498-43B3-948B-1728B52AA6E4}">
                <adec:decorative xmlns:adec="http://schemas.microsoft.com/office/drawing/2017/decorative" val="1"/>
              </a:ext>
            </a:extLst>
          </p:cNvPr>
          <p:cNvSpPr>
            <a:spLocks noGrp="1"/>
          </p:cNvSpPr>
          <p:nvPr>
            <p:ph sz="quarter" idx="17" hasCustomPrompt="1"/>
          </p:nvPr>
        </p:nvSpPr>
        <p:spPr>
          <a:xfrm>
            <a:off x="829437" y="2963220"/>
            <a:ext cx="1980000" cy="1980000"/>
          </a:xfrm>
        </p:spPr>
        <p:txBody>
          <a:bodyPr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
        <p:nvSpPr>
          <p:cNvPr id="26" name="Platshållare för innehåll 2">
            <a:extLst>
              <a:ext uri="{FF2B5EF4-FFF2-40B4-BE49-F238E27FC236}">
                <a16:creationId xmlns:a16="http://schemas.microsoft.com/office/drawing/2014/main" id="{54602595-FB73-244D-88AD-6DA12F395CE2}"/>
              </a:ext>
              <a:ext uri="{C183D7F6-B498-43B3-948B-1728B52AA6E4}">
                <adec:decorative xmlns:adec="http://schemas.microsoft.com/office/drawing/2017/decorative" val="1"/>
              </a:ext>
            </a:extLst>
          </p:cNvPr>
          <p:cNvSpPr>
            <a:spLocks noGrp="1"/>
          </p:cNvSpPr>
          <p:nvPr>
            <p:ph sz="quarter" idx="18" hasCustomPrompt="1"/>
          </p:nvPr>
        </p:nvSpPr>
        <p:spPr>
          <a:xfrm>
            <a:off x="3781185" y="2963220"/>
            <a:ext cx="1980000" cy="1980000"/>
          </a:xfrm>
        </p:spPr>
        <p:txBody>
          <a:bodyPr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
        <p:nvSpPr>
          <p:cNvPr id="27" name="Platshållare för innehåll 2">
            <a:extLst>
              <a:ext uri="{FF2B5EF4-FFF2-40B4-BE49-F238E27FC236}">
                <a16:creationId xmlns:a16="http://schemas.microsoft.com/office/drawing/2014/main" id="{04956AE5-5653-D643-938B-282248AEA29D}"/>
              </a:ext>
              <a:ext uri="{C183D7F6-B498-43B3-948B-1728B52AA6E4}">
                <adec:decorative xmlns:adec="http://schemas.microsoft.com/office/drawing/2017/decorative" val="1"/>
              </a:ext>
            </a:extLst>
          </p:cNvPr>
          <p:cNvSpPr>
            <a:spLocks noGrp="1"/>
          </p:cNvSpPr>
          <p:nvPr>
            <p:ph sz="quarter" idx="19" hasCustomPrompt="1"/>
          </p:nvPr>
        </p:nvSpPr>
        <p:spPr>
          <a:xfrm>
            <a:off x="6732933" y="2963220"/>
            <a:ext cx="1980000" cy="1980000"/>
          </a:xfrm>
        </p:spPr>
        <p:txBody>
          <a:bodyPr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Tree>
    <p:extLst>
      <p:ext uri="{BB962C8B-B14F-4D97-AF65-F5344CB8AC3E}">
        <p14:creationId xmlns:p14="http://schemas.microsoft.com/office/powerpoint/2010/main" val="12602084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rocess/fakta, 4 indikatorer">
    <p:spTree>
      <p:nvGrpSpPr>
        <p:cNvPr id="1" name=""/>
        <p:cNvGrpSpPr/>
        <p:nvPr/>
      </p:nvGrpSpPr>
      <p:grpSpPr>
        <a:xfrm>
          <a:off x="0" y="0"/>
          <a:ext cx="0" cy="0"/>
          <a:chOff x="0" y="0"/>
          <a:chExt cx="0" cy="0"/>
        </a:xfrm>
      </p:grpSpPr>
      <p:sp>
        <p:nvSpPr>
          <p:cNvPr id="21" name="Rektangel 20">
            <a:extLst>
              <a:ext uri="{FF2B5EF4-FFF2-40B4-BE49-F238E27FC236}">
                <a16:creationId xmlns:a16="http://schemas.microsoft.com/office/drawing/2014/main" id="{FC77D4CA-AF50-034D-813E-4C9B837E275F}"/>
              </a:ext>
              <a:ext uri="{C183D7F6-B498-43B3-948B-1728B52AA6E4}">
                <adec:decorative xmlns:adec="http://schemas.microsoft.com/office/drawing/2017/decorative" val="1"/>
              </a:ext>
            </a:extLst>
          </p:cNvPr>
          <p:cNvSpPr/>
          <p:nvPr userDrawn="1"/>
        </p:nvSpPr>
        <p:spPr>
          <a:xfrm>
            <a:off x="0" y="0"/>
            <a:ext cx="12191999" cy="2743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3" name="Rubrik 1">
            <a:extLst>
              <a:ext uri="{FF2B5EF4-FFF2-40B4-BE49-F238E27FC236}">
                <a16:creationId xmlns:a16="http://schemas.microsoft.com/office/drawing/2014/main" id="{394508F6-8FEC-B642-88CE-18B33AB84AF9}"/>
              </a:ext>
            </a:extLst>
          </p:cNvPr>
          <p:cNvSpPr>
            <a:spLocks noGrp="1"/>
          </p:cNvSpPr>
          <p:nvPr>
            <p:ph type="title" hasCustomPrompt="1"/>
          </p:nvPr>
        </p:nvSpPr>
        <p:spPr>
          <a:xfrm>
            <a:off x="703341" y="960756"/>
            <a:ext cx="10011042" cy="1221612"/>
          </a:xfrm>
          <a:prstGeom prst="rect">
            <a:avLst/>
          </a:prstGeom>
          <a:noFill/>
        </p:spPr>
        <p:txBody>
          <a:bodyPr anchor="b"/>
          <a:lstStyle>
            <a:lvl1pPr>
              <a:defRPr sz="4400" b="0" i="0">
                <a:solidFill>
                  <a:schemeClr val="bg1"/>
                </a:solidFill>
                <a:latin typeface="Ubuntu Light" charset="0"/>
                <a:ea typeface="Ubuntu Light" charset="0"/>
                <a:cs typeface="Ubuntu Light" charset="0"/>
              </a:defRPr>
            </a:lvl1pPr>
          </a:lstStyle>
          <a:p>
            <a:r>
              <a:rPr lang="sv-SE" dirty="0"/>
              <a:t>Klicka här för att ange en rubrik</a:t>
            </a:r>
          </a:p>
        </p:txBody>
      </p:sp>
      <p:sp>
        <p:nvSpPr>
          <p:cNvPr id="16" name="text1">
            <a:extLst>
              <a:ext uri="{FF2B5EF4-FFF2-40B4-BE49-F238E27FC236}">
                <a16:creationId xmlns:a16="http://schemas.microsoft.com/office/drawing/2014/main" id="{E13CFB29-0DEE-E743-B604-C9DC83350B02}"/>
              </a:ext>
            </a:extLst>
          </p:cNvPr>
          <p:cNvSpPr>
            <a:spLocks noGrp="1"/>
          </p:cNvSpPr>
          <p:nvPr>
            <p:ph type="body" sz="quarter" idx="10" hasCustomPrompt="1"/>
          </p:nvPr>
        </p:nvSpPr>
        <p:spPr>
          <a:xfrm>
            <a:off x="703342"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7" name="text2">
            <a:extLst>
              <a:ext uri="{FF2B5EF4-FFF2-40B4-BE49-F238E27FC236}">
                <a16:creationId xmlns:a16="http://schemas.microsoft.com/office/drawing/2014/main" id="{7587250E-0742-A94E-A6BF-23A11DF48133}"/>
              </a:ext>
            </a:extLst>
          </p:cNvPr>
          <p:cNvSpPr>
            <a:spLocks noGrp="1"/>
          </p:cNvSpPr>
          <p:nvPr>
            <p:ph type="body" sz="quarter" idx="15" hasCustomPrompt="1"/>
          </p:nvPr>
        </p:nvSpPr>
        <p:spPr>
          <a:xfrm>
            <a:off x="3662196"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8" name="text3">
            <a:extLst>
              <a:ext uri="{FF2B5EF4-FFF2-40B4-BE49-F238E27FC236}">
                <a16:creationId xmlns:a16="http://schemas.microsoft.com/office/drawing/2014/main" id="{2F653A43-FFEA-DC49-87F2-39833F76FF61}"/>
              </a:ext>
            </a:extLst>
          </p:cNvPr>
          <p:cNvSpPr>
            <a:spLocks noGrp="1"/>
          </p:cNvSpPr>
          <p:nvPr>
            <p:ph type="body" sz="quarter" idx="16" hasCustomPrompt="1"/>
          </p:nvPr>
        </p:nvSpPr>
        <p:spPr>
          <a:xfrm>
            <a:off x="6609475"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9" name="text4">
            <a:extLst>
              <a:ext uri="{FF2B5EF4-FFF2-40B4-BE49-F238E27FC236}">
                <a16:creationId xmlns:a16="http://schemas.microsoft.com/office/drawing/2014/main" id="{1B04B297-7B39-0841-812E-A17FBB09B5B6}"/>
              </a:ext>
            </a:extLst>
          </p:cNvPr>
          <p:cNvSpPr>
            <a:spLocks noGrp="1"/>
          </p:cNvSpPr>
          <p:nvPr>
            <p:ph type="body" sz="quarter" idx="17" hasCustomPrompt="1"/>
          </p:nvPr>
        </p:nvSpPr>
        <p:spPr>
          <a:xfrm>
            <a:off x="9487306"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9" name="Rektangel 8">
            <a:extLst>
              <a:ext uri="{FF2B5EF4-FFF2-40B4-BE49-F238E27FC236}">
                <a16:creationId xmlns:a16="http://schemas.microsoft.com/office/drawing/2014/main" id="{619BEA3D-6D32-D94C-B0B6-1331272B59AE}"/>
              </a:ext>
              <a:ext uri="{C183D7F6-B498-43B3-948B-1728B52AA6E4}">
                <adec:decorative xmlns:adec="http://schemas.microsoft.com/office/drawing/2017/decorative" val="1"/>
              </a:ext>
            </a:extLst>
          </p:cNvPr>
          <p:cNvSpPr/>
          <p:nvPr userDrawn="1"/>
        </p:nvSpPr>
        <p:spPr>
          <a:xfrm>
            <a:off x="-2264735" y="24063"/>
            <a:ext cx="2160000" cy="874022"/>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0" dirty="0">
                <a:effectLst/>
                <a:latin typeface="Calibri" panose="020F0502020204030204" pitchFamily="34" charset="0"/>
                <a:ea typeface="Calibri" panose="020F0502020204030204" pitchFamily="34" charset="0"/>
                <a:cs typeface="Times New Roman" panose="02020603050405020304" pitchFamily="18" charset="0"/>
              </a:rPr>
              <a:t>Indikatorer 4 st. Använd denna </a:t>
            </a:r>
            <a:r>
              <a:rPr lang="sv-SE" sz="1200" i="0" dirty="0" err="1">
                <a:effectLst/>
                <a:latin typeface="Calibri" panose="020F0502020204030204" pitchFamily="34" charset="0"/>
                <a:ea typeface="Calibri" panose="020F0502020204030204" pitchFamily="34" charset="0"/>
                <a:cs typeface="Times New Roman" panose="02020603050405020304" pitchFamily="18" charset="0"/>
              </a:rPr>
              <a:t>sidtyp</a:t>
            </a:r>
            <a:r>
              <a:rPr lang="sv-SE" sz="1200" i="0" dirty="0">
                <a:effectLst/>
                <a:latin typeface="Calibri" panose="020F0502020204030204" pitchFamily="34" charset="0"/>
                <a:ea typeface="Calibri" panose="020F0502020204030204" pitchFamily="34" charset="0"/>
                <a:cs typeface="Times New Roman" panose="02020603050405020304" pitchFamily="18" charset="0"/>
              </a:rPr>
              <a:t> för att visa en process, tidslinje eller för att visa indikatorer av något slag.</a:t>
            </a:r>
          </a:p>
        </p:txBody>
      </p:sp>
      <p:sp>
        <p:nvSpPr>
          <p:cNvPr id="26" name="Ellips 25">
            <a:extLst>
              <a:ext uri="{FF2B5EF4-FFF2-40B4-BE49-F238E27FC236}">
                <a16:creationId xmlns:a16="http://schemas.microsoft.com/office/drawing/2014/main" id="{B6C66DDC-074B-3E43-9B53-581C7A765E2D}"/>
              </a:ext>
              <a:ext uri="{C183D7F6-B498-43B3-948B-1728B52AA6E4}">
                <adec:decorative xmlns:adec="http://schemas.microsoft.com/office/drawing/2017/decorative" val="1"/>
              </a:ext>
            </a:extLst>
          </p:cNvPr>
          <p:cNvSpPr/>
          <p:nvPr userDrawn="1"/>
        </p:nvSpPr>
        <p:spPr>
          <a:xfrm>
            <a:off x="966179"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7" name="Ellips 26">
            <a:extLst>
              <a:ext uri="{FF2B5EF4-FFF2-40B4-BE49-F238E27FC236}">
                <a16:creationId xmlns:a16="http://schemas.microsoft.com/office/drawing/2014/main" id="{7E335237-3B2D-7040-AF98-84F2E147953A}"/>
              </a:ext>
              <a:ext uri="{C183D7F6-B498-43B3-948B-1728B52AA6E4}">
                <adec:decorative xmlns:adec="http://schemas.microsoft.com/office/drawing/2017/decorative" val="1"/>
              </a:ext>
            </a:extLst>
          </p:cNvPr>
          <p:cNvSpPr/>
          <p:nvPr userDrawn="1"/>
        </p:nvSpPr>
        <p:spPr>
          <a:xfrm>
            <a:off x="3910101"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8" name="Ellips 27">
            <a:extLst>
              <a:ext uri="{FF2B5EF4-FFF2-40B4-BE49-F238E27FC236}">
                <a16:creationId xmlns:a16="http://schemas.microsoft.com/office/drawing/2014/main" id="{D1BB11B8-B1BE-F743-9DFB-5FE751FA997C}"/>
              </a:ext>
              <a:ext uri="{C183D7F6-B498-43B3-948B-1728B52AA6E4}">
                <adec:decorative xmlns:adec="http://schemas.microsoft.com/office/drawing/2017/decorative" val="1"/>
              </a:ext>
            </a:extLst>
          </p:cNvPr>
          <p:cNvSpPr/>
          <p:nvPr userDrawn="1"/>
        </p:nvSpPr>
        <p:spPr>
          <a:xfrm>
            <a:off x="6854023"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9" name="Platshållare för innehåll 2">
            <a:extLst>
              <a:ext uri="{FF2B5EF4-FFF2-40B4-BE49-F238E27FC236}">
                <a16:creationId xmlns:a16="http://schemas.microsoft.com/office/drawing/2014/main" id="{1BAA90BB-DE94-624A-A524-34BD0D334A27}"/>
              </a:ext>
              <a:ext uri="{C183D7F6-B498-43B3-948B-1728B52AA6E4}">
                <adec:decorative xmlns:adec="http://schemas.microsoft.com/office/drawing/2017/decorative" val="1"/>
              </a:ext>
            </a:extLst>
          </p:cNvPr>
          <p:cNvSpPr>
            <a:spLocks noGrp="1"/>
          </p:cNvSpPr>
          <p:nvPr>
            <p:ph sz="quarter" idx="18" hasCustomPrompt="1"/>
          </p:nvPr>
        </p:nvSpPr>
        <p:spPr>
          <a:xfrm>
            <a:off x="829437" y="2963220"/>
            <a:ext cx="1980000" cy="1980000"/>
          </a:xfrm>
        </p:spPr>
        <p:txBody>
          <a:bodyPr lIns="0" tIns="0" rIns="0" bIns="0"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
        <p:nvSpPr>
          <p:cNvPr id="30" name="Platshållare för innehåll 2">
            <a:extLst>
              <a:ext uri="{FF2B5EF4-FFF2-40B4-BE49-F238E27FC236}">
                <a16:creationId xmlns:a16="http://schemas.microsoft.com/office/drawing/2014/main" id="{C6CEF8E7-0B11-504D-8578-A1D8042B5F9D}"/>
              </a:ext>
              <a:ext uri="{C183D7F6-B498-43B3-948B-1728B52AA6E4}">
                <adec:decorative xmlns:adec="http://schemas.microsoft.com/office/drawing/2017/decorative" val="1"/>
              </a:ext>
            </a:extLst>
          </p:cNvPr>
          <p:cNvSpPr>
            <a:spLocks noGrp="1"/>
          </p:cNvSpPr>
          <p:nvPr>
            <p:ph sz="quarter" idx="19" hasCustomPrompt="1"/>
          </p:nvPr>
        </p:nvSpPr>
        <p:spPr>
          <a:xfrm>
            <a:off x="3781185" y="2963220"/>
            <a:ext cx="1980000" cy="1980000"/>
          </a:xfrm>
        </p:spPr>
        <p:txBody>
          <a:bodyPr lIns="0" tIns="0" rIns="0" bIns="0"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
        <p:nvSpPr>
          <p:cNvPr id="31" name="Platshållare för innehåll 2">
            <a:extLst>
              <a:ext uri="{FF2B5EF4-FFF2-40B4-BE49-F238E27FC236}">
                <a16:creationId xmlns:a16="http://schemas.microsoft.com/office/drawing/2014/main" id="{ADB6D10A-4CF1-6943-9420-C27056751E23}"/>
              </a:ext>
              <a:ext uri="{C183D7F6-B498-43B3-948B-1728B52AA6E4}">
                <adec:decorative xmlns:adec="http://schemas.microsoft.com/office/drawing/2017/decorative" val="1"/>
              </a:ext>
            </a:extLst>
          </p:cNvPr>
          <p:cNvSpPr>
            <a:spLocks noGrp="1"/>
          </p:cNvSpPr>
          <p:nvPr>
            <p:ph sz="quarter" idx="20" hasCustomPrompt="1"/>
          </p:nvPr>
        </p:nvSpPr>
        <p:spPr>
          <a:xfrm>
            <a:off x="6732933" y="2963220"/>
            <a:ext cx="1980000" cy="1980000"/>
          </a:xfrm>
        </p:spPr>
        <p:txBody>
          <a:bodyPr lIns="0" tIns="0" rIns="0" bIns="0"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
        <p:nvSpPr>
          <p:cNvPr id="32" name="Ellips 31">
            <a:extLst>
              <a:ext uri="{FF2B5EF4-FFF2-40B4-BE49-F238E27FC236}">
                <a16:creationId xmlns:a16="http://schemas.microsoft.com/office/drawing/2014/main" id="{EB4CC0BB-0963-9C4C-9474-7CE4BD13B610}"/>
              </a:ext>
              <a:ext uri="{C183D7F6-B498-43B3-948B-1728B52AA6E4}">
                <adec:decorative xmlns:adec="http://schemas.microsoft.com/office/drawing/2017/decorative" val="1"/>
              </a:ext>
            </a:extLst>
          </p:cNvPr>
          <p:cNvSpPr/>
          <p:nvPr userDrawn="1"/>
        </p:nvSpPr>
        <p:spPr>
          <a:xfrm>
            <a:off x="9741602"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3" name="Platshållare för innehåll 2">
            <a:extLst>
              <a:ext uri="{FF2B5EF4-FFF2-40B4-BE49-F238E27FC236}">
                <a16:creationId xmlns:a16="http://schemas.microsoft.com/office/drawing/2014/main" id="{06F92F55-9A76-8C4C-87A0-9D9E35D06394}"/>
              </a:ext>
              <a:ext uri="{C183D7F6-B498-43B3-948B-1728B52AA6E4}">
                <adec:decorative xmlns:adec="http://schemas.microsoft.com/office/drawing/2017/decorative" val="1"/>
              </a:ext>
            </a:extLst>
          </p:cNvPr>
          <p:cNvSpPr>
            <a:spLocks noGrp="1"/>
          </p:cNvSpPr>
          <p:nvPr>
            <p:ph sz="quarter" idx="21" hasCustomPrompt="1"/>
          </p:nvPr>
        </p:nvSpPr>
        <p:spPr>
          <a:xfrm>
            <a:off x="9620512" y="2963220"/>
            <a:ext cx="1980000" cy="1980000"/>
          </a:xfrm>
        </p:spPr>
        <p:txBody>
          <a:bodyPr lIns="0" tIns="0" rIns="0" bIns="0"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Tree>
    <p:extLst>
      <p:ext uri="{BB962C8B-B14F-4D97-AF65-F5344CB8AC3E}">
        <p14:creationId xmlns:p14="http://schemas.microsoft.com/office/powerpoint/2010/main" val="409492205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Fakta, med innehåll och ikon rosa">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5220000" cy="1221612"/>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52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3" name="Rektangel 12">
            <a:extLst>
              <a:ext uri="{FF2B5EF4-FFF2-40B4-BE49-F238E27FC236}">
                <a16:creationId xmlns:a16="http://schemas.microsoft.com/office/drawing/2014/main" id="{BD2F794D-B745-1E49-A298-F6223754D64A}"/>
              </a:ext>
              <a:ext uri="{C183D7F6-B498-43B3-948B-1728B52AA6E4}">
                <adec:decorative xmlns:adec="http://schemas.microsoft.com/office/drawing/2017/decorative" val="1"/>
              </a:ext>
            </a:extLst>
          </p:cNvPr>
          <p:cNvSpPr/>
          <p:nvPr userDrawn="1"/>
        </p:nvSpPr>
        <p:spPr>
          <a:xfrm>
            <a:off x="6595891" y="-23474"/>
            <a:ext cx="5596108" cy="68814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logotyp">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11" name="Ellips 10">
            <a:extLst>
              <a:ext uri="{FF2B5EF4-FFF2-40B4-BE49-F238E27FC236}">
                <a16:creationId xmlns:a16="http://schemas.microsoft.com/office/drawing/2014/main" id="{1446C380-AE6A-0F4E-990B-8F044E67377A}"/>
              </a:ext>
              <a:ext uri="{C183D7F6-B498-43B3-948B-1728B52AA6E4}">
                <adec:decorative xmlns:adec="http://schemas.microsoft.com/office/drawing/2017/decorative" val="1"/>
              </a:ext>
            </a:extLst>
          </p:cNvPr>
          <p:cNvSpPr/>
          <p:nvPr userDrawn="1"/>
        </p:nvSpPr>
        <p:spPr>
          <a:xfrm>
            <a:off x="8449519" y="1143404"/>
            <a:ext cx="2002420" cy="2002420"/>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Platshållare för bild 2">
            <a:extLst>
              <a:ext uri="{FF2B5EF4-FFF2-40B4-BE49-F238E27FC236}">
                <a16:creationId xmlns:a16="http://schemas.microsoft.com/office/drawing/2014/main" id="{D5A2F040-EC27-1343-9075-9B4EFF8AACC0}"/>
              </a:ext>
              <a:ext uri="{C183D7F6-B498-43B3-948B-1728B52AA6E4}">
                <adec:decorative xmlns:adec="http://schemas.microsoft.com/office/drawing/2017/decorative" val="1"/>
              </a:ext>
            </a:extLst>
          </p:cNvPr>
          <p:cNvSpPr>
            <a:spLocks noGrp="1"/>
          </p:cNvSpPr>
          <p:nvPr>
            <p:ph type="pic" sz="quarter" idx="11" hasCustomPrompt="1"/>
          </p:nvPr>
        </p:nvSpPr>
        <p:spPr>
          <a:xfrm>
            <a:off x="8725711" y="1509636"/>
            <a:ext cx="1459149" cy="1272475"/>
          </a:xfrm>
        </p:spPr>
        <p:txBody>
          <a:bodyPr anchor="ctr"/>
          <a:lstStyle>
            <a:lvl1pPr marL="0" indent="0" algn="ctr">
              <a:buNone/>
              <a:defRPr sz="1800">
                <a:solidFill>
                  <a:schemeClr val="bg1"/>
                </a:solidFill>
              </a:defRPr>
            </a:lvl1pPr>
          </a:lstStyle>
          <a:p>
            <a:r>
              <a:rPr lang="sv-SE" dirty="0"/>
              <a:t>Klickaför att lägga till en ikon från G:/02 </a:t>
            </a:r>
            <a:r>
              <a:rPr lang="sv-SE" dirty="0" err="1"/>
              <a:t>Bildbank</a:t>
            </a:r>
            <a:endParaRPr lang="sv-SE" dirty="0"/>
          </a:p>
        </p:txBody>
      </p:sp>
      <p:sp>
        <p:nvSpPr>
          <p:cNvPr id="20" name="Platshållare för text 19">
            <a:extLst>
              <a:ext uri="{FF2B5EF4-FFF2-40B4-BE49-F238E27FC236}">
                <a16:creationId xmlns:a16="http://schemas.microsoft.com/office/drawing/2014/main" id="{B01D4105-156F-4040-A80B-E38442DFD54E}"/>
              </a:ext>
            </a:extLst>
          </p:cNvPr>
          <p:cNvSpPr>
            <a:spLocks noGrp="1"/>
          </p:cNvSpPr>
          <p:nvPr>
            <p:ph type="body" sz="quarter" idx="13" hasCustomPrompt="1"/>
          </p:nvPr>
        </p:nvSpPr>
        <p:spPr>
          <a:xfrm>
            <a:off x="7509585" y="3349089"/>
            <a:ext cx="3890152" cy="1194807"/>
          </a:xfrm>
        </p:spPr>
        <p:txBody>
          <a:bodyPr/>
          <a:lstStyle>
            <a:lvl1pPr marL="0" indent="0" algn="ctr">
              <a:buFontTx/>
              <a:buNone/>
              <a:defRPr sz="8000" b="1">
                <a:solidFill>
                  <a:schemeClr val="bg1"/>
                </a:solidFill>
                <a:latin typeface="+mj-lt"/>
              </a:defRPr>
            </a:lvl1pPr>
          </a:lstStyle>
          <a:p>
            <a:pPr lvl="0"/>
            <a:r>
              <a:rPr lang="sv-SE" dirty="0"/>
              <a:t>xx %</a:t>
            </a:r>
          </a:p>
        </p:txBody>
      </p:sp>
      <p:sp>
        <p:nvSpPr>
          <p:cNvPr id="21" name="Platshållare för text 19">
            <a:extLst>
              <a:ext uri="{FF2B5EF4-FFF2-40B4-BE49-F238E27FC236}">
                <a16:creationId xmlns:a16="http://schemas.microsoft.com/office/drawing/2014/main" id="{7F8E3383-06CD-F34B-915D-F1B140C5A973}"/>
              </a:ext>
            </a:extLst>
          </p:cNvPr>
          <p:cNvSpPr>
            <a:spLocks noGrp="1"/>
          </p:cNvSpPr>
          <p:nvPr>
            <p:ph type="body" sz="quarter" idx="14" hasCustomPrompt="1"/>
          </p:nvPr>
        </p:nvSpPr>
        <p:spPr>
          <a:xfrm>
            <a:off x="7514043" y="4566198"/>
            <a:ext cx="3890152" cy="782166"/>
          </a:xfrm>
        </p:spPr>
        <p:txBody>
          <a:bodyPr/>
          <a:lstStyle>
            <a:lvl1pPr marL="0" indent="0" algn="ctr">
              <a:buFontTx/>
              <a:buNone/>
              <a:defRPr sz="2000" b="0">
                <a:solidFill>
                  <a:schemeClr val="bg1"/>
                </a:solidFill>
                <a:latin typeface="+mj-lt"/>
              </a:defRPr>
            </a:lvl1pPr>
          </a:lstStyle>
          <a:p>
            <a:pPr lvl="0"/>
            <a:r>
              <a:rPr lang="sv-SE" dirty="0"/>
              <a:t>Klicka här för att lägga </a:t>
            </a:r>
            <a:br>
              <a:rPr lang="sv-SE" dirty="0"/>
            </a:br>
            <a:r>
              <a:rPr lang="sv-SE" dirty="0"/>
              <a:t>till en beskrivning</a:t>
            </a:r>
          </a:p>
        </p:txBody>
      </p:sp>
      <p:sp>
        <p:nvSpPr>
          <p:cNvPr id="6" name="instruktioner">
            <a:extLst>
              <a:ext uri="{FF2B5EF4-FFF2-40B4-BE49-F238E27FC236}">
                <a16:creationId xmlns:a16="http://schemas.microsoft.com/office/drawing/2014/main" id="{274EACED-7EC6-C443-88B3-2F2171C931A4}"/>
              </a:ext>
              <a:ext uri="{C183D7F6-B498-43B3-948B-1728B52AA6E4}">
                <adec:decorative xmlns:adec="http://schemas.microsoft.com/office/drawing/2017/decorative" val="1"/>
              </a:ext>
            </a:extLst>
          </p:cNvPr>
          <p:cNvSpPr/>
          <p:nvPr userDrawn="1"/>
        </p:nvSpPr>
        <p:spPr>
          <a:xfrm>
            <a:off x="-2264735" y="24063"/>
            <a:ext cx="2160000" cy="2059731"/>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Fakta &amp; innehåll med ikon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presentera mindre mängder text tillsammans med enskild fakta och en ikon. </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Tänk på att inte skriva för mycket text på samma sida.</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Välj ikon från bildbanken.</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9108894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Fakta, med innehåll och ikon grön">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5220000" cy="1221612"/>
          </a:xfrm>
          <a:prstGeom prst="rect">
            <a:avLst/>
          </a:prstGeom>
          <a:noFill/>
        </p:spPr>
        <p:txBody>
          <a:bodyPr anchor="b"/>
          <a:lstStyle>
            <a:lvl1pPr>
              <a:defRPr sz="4400" b="0" i="0">
                <a:solidFill>
                  <a:schemeClr val="tx2"/>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52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3" name="Rektangel 12">
            <a:extLst>
              <a:ext uri="{FF2B5EF4-FFF2-40B4-BE49-F238E27FC236}">
                <a16:creationId xmlns:a16="http://schemas.microsoft.com/office/drawing/2014/main" id="{BD2F794D-B745-1E49-A298-F6223754D64A}"/>
              </a:ext>
              <a:ext uri="{C183D7F6-B498-43B3-948B-1728B52AA6E4}">
                <adec:decorative xmlns:adec="http://schemas.microsoft.com/office/drawing/2017/decorative" val="1"/>
              </a:ext>
            </a:extLst>
          </p:cNvPr>
          <p:cNvSpPr/>
          <p:nvPr userDrawn="1"/>
        </p:nvSpPr>
        <p:spPr>
          <a:xfrm>
            <a:off x="6595891" y="-23474"/>
            <a:ext cx="5596108" cy="688147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logotyp">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11" name="Ellips 10">
            <a:extLst>
              <a:ext uri="{FF2B5EF4-FFF2-40B4-BE49-F238E27FC236}">
                <a16:creationId xmlns:a16="http://schemas.microsoft.com/office/drawing/2014/main" id="{1446C380-AE6A-0F4E-990B-8F044E67377A}"/>
              </a:ext>
              <a:ext uri="{C183D7F6-B498-43B3-948B-1728B52AA6E4}">
                <adec:decorative xmlns:adec="http://schemas.microsoft.com/office/drawing/2017/decorative" val="1"/>
              </a:ext>
            </a:extLst>
          </p:cNvPr>
          <p:cNvSpPr/>
          <p:nvPr userDrawn="1"/>
        </p:nvSpPr>
        <p:spPr>
          <a:xfrm>
            <a:off x="8449519" y="1143404"/>
            <a:ext cx="2002420" cy="2002420"/>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Platshållare för bild 2">
            <a:extLst>
              <a:ext uri="{FF2B5EF4-FFF2-40B4-BE49-F238E27FC236}">
                <a16:creationId xmlns:a16="http://schemas.microsoft.com/office/drawing/2014/main" id="{D5A2F040-EC27-1343-9075-9B4EFF8AACC0}"/>
              </a:ext>
              <a:ext uri="{C183D7F6-B498-43B3-948B-1728B52AA6E4}">
                <adec:decorative xmlns:adec="http://schemas.microsoft.com/office/drawing/2017/decorative" val="1"/>
              </a:ext>
            </a:extLst>
          </p:cNvPr>
          <p:cNvSpPr>
            <a:spLocks noGrp="1"/>
          </p:cNvSpPr>
          <p:nvPr>
            <p:ph type="pic" sz="quarter" idx="11" hasCustomPrompt="1"/>
          </p:nvPr>
        </p:nvSpPr>
        <p:spPr>
          <a:xfrm>
            <a:off x="8725711" y="1509636"/>
            <a:ext cx="1459149" cy="1272475"/>
          </a:xfrm>
        </p:spPr>
        <p:txBody>
          <a:bodyPr anchor="ctr"/>
          <a:lstStyle>
            <a:lvl1pPr marL="0" indent="0" algn="ctr">
              <a:buNone/>
              <a:defRPr sz="1800">
                <a:solidFill>
                  <a:schemeClr val="bg1"/>
                </a:solidFill>
              </a:defRPr>
            </a:lvl1pPr>
          </a:lstStyle>
          <a:p>
            <a:r>
              <a:rPr lang="sv-SE" dirty="0"/>
              <a:t>Klickaför att lägga till en ikon från G:/02 </a:t>
            </a:r>
            <a:r>
              <a:rPr lang="sv-SE" dirty="0" err="1"/>
              <a:t>Bildbank</a:t>
            </a:r>
            <a:endParaRPr lang="sv-SE" dirty="0"/>
          </a:p>
        </p:txBody>
      </p:sp>
      <p:sp>
        <p:nvSpPr>
          <p:cNvPr id="20" name="Platshållare för text 19">
            <a:extLst>
              <a:ext uri="{FF2B5EF4-FFF2-40B4-BE49-F238E27FC236}">
                <a16:creationId xmlns:a16="http://schemas.microsoft.com/office/drawing/2014/main" id="{B01D4105-156F-4040-A80B-E38442DFD54E}"/>
              </a:ext>
            </a:extLst>
          </p:cNvPr>
          <p:cNvSpPr>
            <a:spLocks noGrp="1"/>
          </p:cNvSpPr>
          <p:nvPr>
            <p:ph type="body" sz="quarter" idx="13" hasCustomPrompt="1"/>
          </p:nvPr>
        </p:nvSpPr>
        <p:spPr>
          <a:xfrm>
            <a:off x="7509585" y="3349089"/>
            <a:ext cx="3890152" cy="1194807"/>
          </a:xfrm>
        </p:spPr>
        <p:txBody>
          <a:bodyPr/>
          <a:lstStyle>
            <a:lvl1pPr marL="0" indent="0" algn="ctr">
              <a:buFontTx/>
              <a:buNone/>
              <a:defRPr sz="8000" b="1">
                <a:solidFill>
                  <a:schemeClr val="bg1"/>
                </a:solidFill>
                <a:latin typeface="+mj-lt"/>
              </a:defRPr>
            </a:lvl1pPr>
          </a:lstStyle>
          <a:p>
            <a:pPr lvl="0"/>
            <a:r>
              <a:rPr lang="sv-SE" dirty="0"/>
              <a:t>xx %</a:t>
            </a:r>
          </a:p>
        </p:txBody>
      </p:sp>
      <p:sp>
        <p:nvSpPr>
          <p:cNvPr id="21" name="Platshållare för text 19">
            <a:extLst>
              <a:ext uri="{FF2B5EF4-FFF2-40B4-BE49-F238E27FC236}">
                <a16:creationId xmlns:a16="http://schemas.microsoft.com/office/drawing/2014/main" id="{7F8E3383-06CD-F34B-915D-F1B140C5A973}"/>
              </a:ext>
            </a:extLst>
          </p:cNvPr>
          <p:cNvSpPr>
            <a:spLocks noGrp="1"/>
          </p:cNvSpPr>
          <p:nvPr>
            <p:ph type="body" sz="quarter" idx="14" hasCustomPrompt="1"/>
          </p:nvPr>
        </p:nvSpPr>
        <p:spPr>
          <a:xfrm>
            <a:off x="7514043" y="4566198"/>
            <a:ext cx="3890152" cy="782166"/>
          </a:xfrm>
        </p:spPr>
        <p:txBody>
          <a:bodyPr/>
          <a:lstStyle>
            <a:lvl1pPr marL="0" indent="0" algn="ctr">
              <a:buFontTx/>
              <a:buNone/>
              <a:defRPr sz="2000" b="0">
                <a:solidFill>
                  <a:schemeClr val="bg1"/>
                </a:solidFill>
                <a:latin typeface="+mj-lt"/>
              </a:defRPr>
            </a:lvl1pPr>
          </a:lstStyle>
          <a:p>
            <a:pPr lvl="0"/>
            <a:r>
              <a:rPr lang="sv-SE" dirty="0"/>
              <a:t>Klicka här för att lägga </a:t>
            </a:r>
            <a:br>
              <a:rPr lang="sv-SE" dirty="0"/>
            </a:br>
            <a:r>
              <a:rPr lang="sv-SE" dirty="0"/>
              <a:t>till en beskrivning</a:t>
            </a:r>
          </a:p>
        </p:txBody>
      </p:sp>
      <p:sp>
        <p:nvSpPr>
          <p:cNvPr id="6" name="instruktioner">
            <a:extLst>
              <a:ext uri="{FF2B5EF4-FFF2-40B4-BE49-F238E27FC236}">
                <a16:creationId xmlns:a16="http://schemas.microsoft.com/office/drawing/2014/main" id="{274EACED-7EC6-C443-88B3-2F2171C931A4}"/>
              </a:ext>
              <a:ext uri="{C183D7F6-B498-43B3-948B-1728B52AA6E4}">
                <adec:decorative xmlns:adec="http://schemas.microsoft.com/office/drawing/2017/decorative" val="1"/>
              </a:ext>
            </a:extLst>
          </p:cNvPr>
          <p:cNvSpPr/>
          <p:nvPr userDrawn="1"/>
        </p:nvSpPr>
        <p:spPr>
          <a:xfrm>
            <a:off x="-2264735" y="24063"/>
            <a:ext cx="2160000" cy="2059731"/>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Fakta &amp; innehåll med ikon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presentera mindre mängder text tillsammans med enskild fakta och en ikon. </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Tänk på att inte skriva för mycket text på samma sida.</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Välj ikon från bildbanken.</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6582372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Fakta, med innehåll och ikon brun">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5220000" cy="1221612"/>
          </a:xfrm>
          <a:prstGeom prst="rect">
            <a:avLst/>
          </a:prstGeom>
          <a:noFill/>
        </p:spPr>
        <p:txBody>
          <a:bodyPr anchor="b"/>
          <a:lstStyle>
            <a:lvl1pPr>
              <a:defRPr sz="4400" b="0" i="0">
                <a:solidFill>
                  <a:schemeClr val="accent3"/>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52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3" name="Rektangel 12">
            <a:extLst>
              <a:ext uri="{FF2B5EF4-FFF2-40B4-BE49-F238E27FC236}">
                <a16:creationId xmlns:a16="http://schemas.microsoft.com/office/drawing/2014/main" id="{BD2F794D-B745-1E49-A298-F6223754D64A}"/>
              </a:ext>
              <a:ext uri="{C183D7F6-B498-43B3-948B-1728B52AA6E4}">
                <adec:decorative xmlns:adec="http://schemas.microsoft.com/office/drawing/2017/decorative" val="1"/>
              </a:ext>
            </a:extLst>
          </p:cNvPr>
          <p:cNvSpPr/>
          <p:nvPr userDrawn="1"/>
        </p:nvSpPr>
        <p:spPr>
          <a:xfrm>
            <a:off x="6595891" y="-23474"/>
            <a:ext cx="5596108" cy="688147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logotyp">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11" name="Ellips 10">
            <a:extLst>
              <a:ext uri="{FF2B5EF4-FFF2-40B4-BE49-F238E27FC236}">
                <a16:creationId xmlns:a16="http://schemas.microsoft.com/office/drawing/2014/main" id="{1446C380-AE6A-0F4E-990B-8F044E67377A}"/>
              </a:ext>
              <a:ext uri="{C183D7F6-B498-43B3-948B-1728B52AA6E4}">
                <adec:decorative xmlns:adec="http://schemas.microsoft.com/office/drawing/2017/decorative" val="1"/>
              </a:ext>
            </a:extLst>
          </p:cNvPr>
          <p:cNvSpPr/>
          <p:nvPr userDrawn="1"/>
        </p:nvSpPr>
        <p:spPr>
          <a:xfrm>
            <a:off x="8449519" y="1143404"/>
            <a:ext cx="2002420" cy="2002420"/>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Platshållare för bild 2">
            <a:extLst>
              <a:ext uri="{FF2B5EF4-FFF2-40B4-BE49-F238E27FC236}">
                <a16:creationId xmlns:a16="http://schemas.microsoft.com/office/drawing/2014/main" id="{D5A2F040-EC27-1343-9075-9B4EFF8AACC0}"/>
              </a:ext>
              <a:ext uri="{C183D7F6-B498-43B3-948B-1728B52AA6E4}">
                <adec:decorative xmlns:adec="http://schemas.microsoft.com/office/drawing/2017/decorative" val="1"/>
              </a:ext>
            </a:extLst>
          </p:cNvPr>
          <p:cNvSpPr>
            <a:spLocks noGrp="1"/>
          </p:cNvSpPr>
          <p:nvPr>
            <p:ph type="pic" sz="quarter" idx="11" hasCustomPrompt="1"/>
          </p:nvPr>
        </p:nvSpPr>
        <p:spPr>
          <a:xfrm>
            <a:off x="8725711" y="1509636"/>
            <a:ext cx="1459149" cy="1272475"/>
          </a:xfrm>
        </p:spPr>
        <p:txBody>
          <a:bodyPr anchor="ctr"/>
          <a:lstStyle>
            <a:lvl1pPr marL="0" indent="0" algn="ctr">
              <a:buNone/>
              <a:defRPr sz="1800">
                <a:solidFill>
                  <a:schemeClr val="bg1"/>
                </a:solidFill>
              </a:defRPr>
            </a:lvl1pPr>
          </a:lstStyle>
          <a:p>
            <a:r>
              <a:rPr lang="sv-SE" dirty="0"/>
              <a:t>Klickaför att lägga till en ikon från G:/02 </a:t>
            </a:r>
            <a:r>
              <a:rPr lang="sv-SE" dirty="0" err="1"/>
              <a:t>Bildbank</a:t>
            </a:r>
            <a:endParaRPr lang="sv-SE" dirty="0"/>
          </a:p>
        </p:txBody>
      </p:sp>
      <p:sp>
        <p:nvSpPr>
          <p:cNvPr id="20" name="Platshållare för text 19">
            <a:extLst>
              <a:ext uri="{FF2B5EF4-FFF2-40B4-BE49-F238E27FC236}">
                <a16:creationId xmlns:a16="http://schemas.microsoft.com/office/drawing/2014/main" id="{B01D4105-156F-4040-A80B-E38442DFD54E}"/>
              </a:ext>
            </a:extLst>
          </p:cNvPr>
          <p:cNvSpPr>
            <a:spLocks noGrp="1"/>
          </p:cNvSpPr>
          <p:nvPr>
            <p:ph type="body" sz="quarter" idx="13" hasCustomPrompt="1"/>
          </p:nvPr>
        </p:nvSpPr>
        <p:spPr>
          <a:xfrm>
            <a:off x="7509585" y="3349089"/>
            <a:ext cx="3890152" cy="1194807"/>
          </a:xfrm>
        </p:spPr>
        <p:txBody>
          <a:bodyPr/>
          <a:lstStyle>
            <a:lvl1pPr marL="0" indent="0" algn="ctr">
              <a:buFontTx/>
              <a:buNone/>
              <a:defRPr sz="8000" b="1">
                <a:solidFill>
                  <a:schemeClr val="bg1"/>
                </a:solidFill>
                <a:latin typeface="+mj-lt"/>
              </a:defRPr>
            </a:lvl1pPr>
          </a:lstStyle>
          <a:p>
            <a:pPr lvl="0"/>
            <a:r>
              <a:rPr lang="sv-SE" dirty="0"/>
              <a:t>xx %</a:t>
            </a:r>
          </a:p>
        </p:txBody>
      </p:sp>
      <p:sp>
        <p:nvSpPr>
          <p:cNvPr id="21" name="Platshållare för text 19">
            <a:extLst>
              <a:ext uri="{FF2B5EF4-FFF2-40B4-BE49-F238E27FC236}">
                <a16:creationId xmlns:a16="http://schemas.microsoft.com/office/drawing/2014/main" id="{7F8E3383-06CD-F34B-915D-F1B140C5A973}"/>
              </a:ext>
            </a:extLst>
          </p:cNvPr>
          <p:cNvSpPr>
            <a:spLocks noGrp="1"/>
          </p:cNvSpPr>
          <p:nvPr>
            <p:ph type="body" sz="quarter" idx="14" hasCustomPrompt="1"/>
          </p:nvPr>
        </p:nvSpPr>
        <p:spPr>
          <a:xfrm>
            <a:off x="7514043" y="4566198"/>
            <a:ext cx="3890152" cy="782166"/>
          </a:xfrm>
        </p:spPr>
        <p:txBody>
          <a:bodyPr/>
          <a:lstStyle>
            <a:lvl1pPr marL="0" indent="0" algn="ctr">
              <a:buFontTx/>
              <a:buNone/>
              <a:defRPr sz="2000" b="0">
                <a:solidFill>
                  <a:schemeClr val="bg1"/>
                </a:solidFill>
                <a:latin typeface="+mj-lt"/>
              </a:defRPr>
            </a:lvl1pPr>
          </a:lstStyle>
          <a:p>
            <a:pPr lvl="0"/>
            <a:r>
              <a:rPr lang="sv-SE" dirty="0"/>
              <a:t>Klicka här för att lägga </a:t>
            </a:r>
            <a:br>
              <a:rPr lang="sv-SE" dirty="0"/>
            </a:br>
            <a:r>
              <a:rPr lang="sv-SE" dirty="0"/>
              <a:t>till en beskrivning</a:t>
            </a:r>
          </a:p>
        </p:txBody>
      </p:sp>
      <p:sp>
        <p:nvSpPr>
          <p:cNvPr id="6" name="instruktioner">
            <a:extLst>
              <a:ext uri="{FF2B5EF4-FFF2-40B4-BE49-F238E27FC236}">
                <a16:creationId xmlns:a16="http://schemas.microsoft.com/office/drawing/2014/main" id="{274EACED-7EC6-C443-88B3-2F2171C931A4}"/>
              </a:ext>
              <a:ext uri="{C183D7F6-B498-43B3-948B-1728B52AA6E4}">
                <adec:decorative xmlns:adec="http://schemas.microsoft.com/office/drawing/2017/decorative" val="1"/>
              </a:ext>
            </a:extLst>
          </p:cNvPr>
          <p:cNvSpPr/>
          <p:nvPr userDrawn="1"/>
        </p:nvSpPr>
        <p:spPr>
          <a:xfrm>
            <a:off x="-2264735" y="24063"/>
            <a:ext cx="2160000" cy="2059731"/>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Fakta &amp; innehåll med ikon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presentera mindre mängder text tillsammans med enskild fakta och en ikon. </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Tänk på att inte skriva för mycket text på samma sida.</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Välj ikon från bildbanken.</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631750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Fakta, med innehåll och ikon gul">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5220000" cy="1221612"/>
          </a:xfrm>
          <a:prstGeom prst="rect">
            <a:avLst/>
          </a:prstGeom>
          <a:noFill/>
        </p:spPr>
        <p:txBody>
          <a:bodyPr anchor="b"/>
          <a:lstStyle>
            <a:lvl1pPr>
              <a:defRPr sz="4400" b="0" i="0">
                <a:solidFill>
                  <a:schemeClr val="accent4"/>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52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3" name="Rektangel 12">
            <a:extLst>
              <a:ext uri="{FF2B5EF4-FFF2-40B4-BE49-F238E27FC236}">
                <a16:creationId xmlns:a16="http://schemas.microsoft.com/office/drawing/2014/main" id="{BD2F794D-B745-1E49-A298-F6223754D64A}"/>
              </a:ext>
              <a:ext uri="{C183D7F6-B498-43B3-948B-1728B52AA6E4}">
                <adec:decorative xmlns:adec="http://schemas.microsoft.com/office/drawing/2017/decorative" val="1"/>
              </a:ext>
            </a:extLst>
          </p:cNvPr>
          <p:cNvSpPr/>
          <p:nvPr userDrawn="1"/>
        </p:nvSpPr>
        <p:spPr>
          <a:xfrm>
            <a:off x="6595891" y="-23474"/>
            <a:ext cx="5596108" cy="688147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logotyp">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11" name="Ellips 10">
            <a:extLst>
              <a:ext uri="{FF2B5EF4-FFF2-40B4-BE49-F238E27FC236}">
                <a16:creationId xmlns:a16="http://schemas.microsoft.com/office/drawing/2014/main" id="{1446C380-AE6A-0F4E-990B-8F044E67377A}"/>
              </a:ext>
              <a:ext uri="{C183D7F6-B498-43B3-948B-1728B52AA6E4}">
                <adec:decorative xmlns:adec="http://schemas.microsoft.com/office/drawing/2017/decorative" val="1"/>
              </a:ext>
            </a:extLst>
          </p:cNvPr>
          <p:cNvSpPr/>
          <p:nvPr userDrawn="1"/>
        </p:nvSpPr>
        <p:spPr>
          <a:xfrm>
            <a:off x="8449519" y="1143404"/>
            <a:ext cx="2002420" cy="2002420"/>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Platshållare för bild 2">
            <a:extLst>
              <a:ext uri="{FF2B5EF4-FFF2-40B4-BE49-F238E27FC236}">
                <a16:creationId xmlns:a16="http://schemas.microsoft.com/office/drawing/2014/main" id="{D5A2F040-EC27-1343-9075-9B4EFF8AACC0}"/>
              </a:ext>
              <a:ext uri="{C183D7F6-B498-43B3-948B-1728B52AA6E4}">
                <adec:decorative xmlns:adec="http://schemas.microsoft.com/office/drawing/2017/decorative" val="1"/>
              </a:ext>
            </a:extLst>
          </p:cNvPr>
          <p:cNvSpPr>
            <a:spLocks noGrp="1"/>
          </p:cNvSpPr>
          <p:nvPr>
            <p:ph type="pic" sz="quarter" idx="11" hasCustomPrompt="1"/>
          </p:nvPr>
        </p:nvSpPr>
        <p:spPr>
          <a:xfrm>
            <a:off x="8725711" y="1509636"/>
            <a:ext cx="1459149" cy="1272475"/>
          </a:xfrm>
        </p:spPr>
        <p:txBody>
          <a:bodyPr anchor="ctr"/>
          <a:lstStyle>
            <a:lvl1pPr marL="0" indent="0" algn="ctr">
              <a:buNone/>
              <a:defRPr sz="1800">
                <a:solidFill>
                  <a:schemeClr val="bg1"/>
                </a:solidFill>
              </a:defRPr>
            </a:lvl1pPr>
          </a:lstStyle>
          <a:p>
            <a:r>
              <a:rPr lang="sv-SE" dirty="0"/>
              <a:t>Klickaför att lägga till en ikon från G:/02 </a:t>
            </a:r>
            <a:r>
              <a:rPr lang="sv-SE" dirty="0" err="1"/>
              <a:t>Bildbank</a:t>
            </a:r>
            <a:endParaRPr lang="sv-SE" dirty="0"/>
          </a:p>
        </p:txBody>
      </p:sp>
      <p:sp>
        <p:nvSpPr>
          <p:cNvPr id="20" name="Platshållare för text 19">
            <a:extLst>
              <a:ext uri="{FF2B5EF4-FFF2-40B4-BE49-F238E27FC236}">
                <a16:creationId xmlns:a16="http://schemas.microsoft.com/office/drawing/2014/main" id="{B01D4105-156F-4040-A80B-E38442DFD54E}"/>
              </a:ext>
            </a:extLst>
          </p:cNvPr>
          <p:cNvSpPr>
            <a:spLocks noGrp="1"/>
          </p:cNvSpPr>
          <p:nvPr>
            <p:ph type="body" sz="quarter" idx="13" hasCustomPrompt="1"/>
          </p:nvPr>
        </p:nvSpPr>
        <p:spPr>
          <a:xfrm>
            <a:off x="7509585" y="3349089"/>
            <a:ext cx="3890152" cy="1194807"/>
          </a:xfrm>
        </p:spPr>
        <p:txBody>
          <a:bodyPr/>
          <a:lstStyle>
            <a:lvl1pPr marL="0" indent="0" algn="ctr">
              <a:buFontTx/>
              <a:buNone/>
              <a:defRPr sz="8000" b="1">
                <a:solidFill>
                  <a:schemeClr val="bg1"/>
                </a:solidFill>
                <a:latin typeface="+mj-lt"/>
              </a:defRPr>
            </a:lvl1pPr>
          </a:lstStyle>
          <a:p>
            <a:pPr lvl="0"/>
            <a:r>
              <a:rPr lang="sv-SE" dirty="0"/>
              <a:t>xx %</a:t>
            </a:r>
          </a:p>
        </p:txBody>
      </p:sp>
      <p:sp>
        <p:nvSpPr>
          <p:cNvPr id="21" name="Platshållare för text 19">
            <a:extLst>
              <a:ext uri="{FF2B5EF4-FFF2-40B4-BE49-F238E27FC236}">
                <a16:creationId xmlns:a16="http://schemas.microsoft.com/office/drawing/2014/main" id="{7F8E3383-06CD-F34B-915D-F1B140C5A973}"/>
              </a:ext>
            </a:extLst>
          </p:cNvPr>
          <p:cNvSpPr>
            <a:spLocks noGrp="1"/>
          </p:cNvSpPr>
          <p:nvPr>
            <p:ph type="body" sz="quarter" idx="14" hasCustomPrompt="1"/>
          </p:nvPr>
        </p:nvSpPr>
        <p:spPr>
          <a:xfrm>
            <a:off x="7514043" y="4566198"/>
            <a:ext cx="3890152" cy="782166"/>
          </a:xfrm>
        </p:spPr>
        <p:txBody>
          <a:bodyPr/>
          <a:lstStyle>
            <a:lvl1pPr marL="0" indent="0" algn="ctr">
              <a:buFontTx/>
              <a:buNone/>
              <a:defRPr sz="2000" b="0">
                <a:solidFill>
                  <a:schemeClr val="bg1"/>
                </a:solidFill>
                <a:latin typeface="+mj-lt"/>
              </a:defRPr>
            </a:lvl1pPr>
          </a:lstStyle>
          <a:p>
            <a:pPr lvl="0"/>
            <a:r>
              <a:rPr lang="sv-SE" dirty="0"/>
              <a:t>Klicka här för att lägga </a:t>
            </a:r>
            <a:br>
              <a:rPr lang="sv-SE" dirty="0"/>
            </a:br>
            <a:r>
              <a:rPr lang="sv-SE" dirty="0"/>
              <a:t>till en beskrivning</a:t>
            </a:r>
          </a:p>
        </p:txBody>
      </p:sp>
      <p:sp>
        <p:nvSpPr>
          <p:cNvPr id="6" name="instruktioner">
            <a:extLst>
              <a:ext uri="{FF2B5EF4-FFF2-40B4-BE49-F238E27FC236}">
                <a16:creationId xmlns:a16="http://schemas.microsoft.com/office/drawing/2014/main" id="{274EACED-7EC6-C443-88B3-2F2171C931A4}"/>
              </a:ext>
              <a:ext uri="{C183D7F6-B498-43B3-948B-1728B52AA6E4}">
                <adec:decorative xmlns:adec="http://schemas.microsoft.com/office/drawing/2017/decorative" val="1"/>
              </a:ext>
            </a:extLst>
          </p:cNvPr>
          <p:cNvSpPr/>
          <p:nvPr userDrawn="1"/>
        </p:nvSpPr>
        <p:spPr>
          <a:xfrm>
            <a:off x="-2264735" y="24063"/>
            <a:ext cx="2160000" cy="2059731"/>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Fakta &amp; innehåll med ikon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presentera mindre mängder text tillsammans med enskild fakta och en ikon. </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Tänk på att inte skriva för mycket text på samma sida.</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Välj ikon från bildbanken.</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354257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ubrik, innehåll, bild">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4320000" cy="1221612"/>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43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0" name="Platshållare för bild 9"/>
          <p:cNvSpPr>
            <a:spLocks noGrp="1"/>
          </p:cNvSpPr>
          <p:nvPr>
            <p:ph type="pic" sz="quarter" idx="11" hasCustomPrompt="1"/>
          </p:nvPr>
        </p:nvSpPr>
        <p:spPr>
          <a:xfrm>
            <a:off x="5751488" y="832339"/>
            <a:ext cx="5596108" cy="5087370"/>
          </a:xfrm>
          <a:prstGeom prst="rect">
            <a:avLst/>
          </a:prstGeom>
        </p:spPr>
        <p:txBody>
          <a:bodyPr/>
          <a:lstStyle>
            <a:lvl1pPr marL="0" indent="0" algn="l">
              <a:buFont typeface="Wingdings" panose="05000000000000000000" pitchFamily="2" charset="2"/>
              <a:buNone/>
              <a:defRPr sz="2600">
                <a:solidFill>
                  <a:schemeClr val="tx1"/>
                </a:solidFill>
                <a:latin typeface="+mn-lt"/>
              </a:defRPr>
            </a:lvl1pPr>
          </a:lstStyle>
          <a:p>
            <a:pPr lvl="0"/>
            <a:r>
              <a:rPr lang="sv-SE" noProof="0" dirty="0"/>
              <a:t>Klicka på ikonen för att lägga </a:t>
            </a:r>
            <a:br>
              <a:rPr lang="sv-SE" noProof="0" dirty="0"/>
            </a:br>
            <a:r>
              <a:rPr lang="sv-SE" noProof="0" dirty="0"/>
              <a:t>till en bild från G:/02 </a:t>
            </a:r>
            <a:r>
              <a:rPr lang="sv-SE" noProof="0" dirty="0" err="1"/>
              <a:t>Bildbank</a:t>
            </a:r>
            <a:endParaRPr lang="sv-SE" noProof="0" dirty="0"/>
          </a:p>
        </p:txBody>
      </p:sp>
      <p:pic>
        <p:nvPicPr>
          <p:cNvPr id="12" name="Bildobjekt 11">
            <a:extLst>
              <a:ext uri="{FF2B5EF4-FFF2-40B4-BE49-F238E27FC236}">
                <a16:creationId xmlns:a16="http://schemas.microsoft.com/office/drawing/2014/main" id="{55CB6B6C-5F32-9E46-9583-0531B348C4D1}"/>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9" name="Rektangel 8">
            <a:extLst>
              <a:ext uri="{FF2B5EF4-FFF2-40B4-BE49-F238E27FC236}">
                <a16:creationId xmlns:a16="http://schemas.microsoft.com/office/drawing/2014/main" id="{E27F038E-3C22-3648-B859-67FDD75A866D}"/>
              </a:ext>
              <a:ext uri="{C183D7F6-B498-43B3-948B-1728B52AA6E4}">
                <adec:decorative xmlns:adec="http://schemas.microsoft.com/office/drawing/2017/decorative" val="1"/>
              </a:ext>
            </a:extLst>
          </p:cNvPr>
          <p:cNvSpPr/>
          <p:nvPr userDrawn="1"/>
        </p:nvSpPr>
        <p:spPr>
          <a:xfrm>
            <a:off x="-2264735" y="24063"/>
            <a:ext cx="2160000" cy="1371914"/>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Rubrik, innehåll, bild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kombinera text med bild. Tänk på att inte skriva för mycket text på samma sida.</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D924CC88-CA6F-ED48-978E-374EF4347C32}"/>
              </a:ext>
            </a:extLst>
          </p:cNvPr>
          <p:cNvSpPr>
            <a:spLocks noGrp="1"/>
          </p:cNvSpPr>
          <p:nvPr>
            <p:ph type="dt" sz="half" idx="12"/>
          </p:nvPr>
        </p:nvSpPr>
        <p:spPr>
          <a:xfrm>
            <a:off x="703263" y="6340475"/>
            <a:ext cx="2743200" cy="365125"/>
          </a:xfrm>
        </p:spPr>
        <p:txBody>
          <a:bodyPr/>
          <a:lstStyle/>
          <a:p>
            <a:fld id="{34C66A07-0C1B-7E44-8A84-D73B04008641}" type="datetime1">
              <a:rPr lang="sv-SE" smtClean="0"/>
              <a:t>2025-06-13</a:t>
            </a:fld>
            <a:endParaRPr lang="sv-SE"/>
          </a:p>
        </p:txBody>
      </p:sp>
      <p:sp>
        <p:nvSpPr>
          <p:cNvPr id="3" name="Platshållare för sidfot 2">
            <a:extLst>
              <a:ext uri="{FF2B5EF4-FFF2-40B4-BE49-F238E27FC236}">
                <a16:creationId xmlns:a16="http://schemas.microsoft.com/office/drawing/2014/main" id="{E54374F1-A62D-2E40-B71E-076D171E2320}"/>
              </a:ext>
            </a:extLst>
          </p:cNvPr>
          <p:cNvSpPr>
            <a:spLocks noGrp="1"/>
          </p:cNvSpPr>
          <p:nvPr>
            <p:ph type="ftr" sz="quarter" idx="13"/>
          </p:nvPr>
        </p:nvSpPr>
        <p:spPr/>
        <p:txBody>
          <a:bodyPr/>
          <a:lstStyle/>
          <a:p>
            <a:endParaRPr lang="sv-SE"/>
          </a:p>
        </p:txBody>
      </p:sp>
      <p:sp>
        <p:nvSpPr>
          <p:cNvPr id="5" name="Platshållare för bildnummer 4">
            <a:extLst>
              <a:ext uri="{FF2B5EF4-FFF2-40B4-BE49-F238E27FC236}">
                <a16:creationId xmlns:a16="http://schemas.microsoft.com/office/drawing/2014/main" id="{2AB03AEE-CEA3-EC4C-BF87-9AAA1FC4F359}"/>
              </a:ext>
            </a:extLst>
          </p:cNvPr>
          <p:cNvSpPr>
            <a:spLocks noGrp="1"/>
          </p:cNvSpPr>
          <p:nvPr>
            <p:ph type="sldNum" sz="quarter" idx="14"/>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75052676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Avslutning med rubrik, innehåll och bild">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1" y="960756"/>
            <a:ext cx="5040000" cy="1221612"/>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3" y="2475295"/>
            <a:ext cx="5040000" cy="1221612"/>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3" name="Rektangel 12">
            <a:extLst>
              <a:ext uri="{FF2B5EF4-FFF2-40B4-BE49-F238E27FC236}">
                <a16:creationId xmlns:a16="http://schemas.microsoft.com/office/drawing/2014/main" id="{BD2F794D-B745-1E49-A298-F6223754D64A}"/>
              </a:ext>
              <a:ext uri="{C183D7F6-B498-43B3-948B-1728B52AA6E4}">
                <adec:decorative xmlns:adec="http://schemas.microsoft.com/office/drawing/2017/decorative" val="1"/>
              </a:ext>
            </a:extLst>
          </p:cNvPr>
          <p:cNvSpPr/>
          <p:nvPr userDrawn="1"/>
        </p:nvSpPr>
        <p:spPr>
          <a:xfrm>
            <a:off x="0" y="4114801"/>
            <a:ext cx="12191999" cy="2743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Bildobjekt 13">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6" name="Platshållare för bild 9">
            <a:extLst>
              <a:ext uri="{FF2B5EF4-FFF2-40B4-BE49-F238E27FC236}">
                <a16:creationId xmlns:a16="http://schemas.microsoft.com/office/drawing/2014/main" id="{5E3FBD04-0A8D-F746-86EB-E976E3C2AC1C}"/>
              </a:ext>
            </a:extLst>
          </p:cNvPr>
          <p:cNvSpPr>
            <a:spLocks noGrp="1"/>
          </p:cNvSpPr>
          <p:nvPr>
            <p:ph type="pic" sz="quarter" idx="11" hasCustomPrompt="1"/>
          </p:nvPr>
        </p:nvSpPr>
        <p:spPr>
          <a:xfrm>
            <a:off x="6141869" y="542416"/>
            <a:ext cx="5596108" cy="5087370"/>
          </a:xfrm>
          <a:prstGeom prst="rect">
            <a:avLst/>
          </a:prstGeom>
        </p:spPr>
        <p:txBody>
          <a:bodyPr/>
          <a:lstStyle>
            <a:lvl1pPr marL="0" indent="0" algn="l">
              <a:buNone/>
              <a:defRPr>
                <a:solidFill>
                  <a:schemeClr val="tx1"/>
                </a:solidFill>
                <a:latin typeface="+mn-lt"/>
              </a:defRPr>
            </a:lvl1pPr>
          </a:lstStyle>
          <a:p>
            <a:pPr lvl="0"/>
            <a:r>
              <a:rPr lang="sv-SE" noProof="0" dirty="0"/>
              <a:t>Klicka på ikonen för att lägga </a:t>
            </a:r>
            <a:br>
              <a:rPr lang="sv-SE" noProof="0" dirty="0"/>
            </a:br>
            <a:r>
              <a:rPr lang="sv-SE" noProof="0" dirty="0"/>
              <a:t>till en bild från G:/02 </a:t>
            </a:r>
            <a:r>
              <a:rPr lang="sv-SE" noProof="0" dirty="0" err="1"/>
              <a:t>Bildbank</a:t>
            </a:r>
            <a:endParaRPr lang="sv-SE" noProof="0" dirty="0"/>
          </a:p>
        </p:txBody>
      </p:sp>
      <p:sp>
        <p:nvSpPr>
          <p:cNvPr id="9" name="instruktioner">
            <a:extLst>
              <a:ext uri="{FF2B5EF4-FFF2-40B4-BE49-F238E27FC236}">
                <a16:creationId xmlns:a16="http://schemas.microsoft.com/office/drawing/2014/main" id="{619BEA3D-6D32-D94C-B0B6-1331272B59AE}"/>
              </a:ext>
              <a:ext uri="{C183D7F6-B498-43B3-948B-1728B52AA6E4}">
                <adec:decorative xmlns:adec="http://schemas.microsoft.com/office/drawing/2017/decorative" val="1"/>
              </a:ext>
            </a:extLst>
          </p:cNvPr>
          <p:cNvSpPr/>
          <p:nvPr userDrawn="1"/>
        </p:nvSpPr>
        <p:spPr>
          <a:xfrm>
            <a:off x="-2264735" y="24063"/>
            <a:ext cx="2160000" cy="778996"/>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Rubrik, innehåll, bild – färgad. </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0B5E329A-288B-4E4A-804F-5AF6E7E9C062}"/>
              </a:ext>
            </a:extLst>
          </p:cNvPr>
          <p:cNvSpPr>
            <a:spLocks noGrp="1"/>
          </p:cNvSpPr>
          <p:nvPr>
            <p:ph type="dt" sz="half" idx="12"/>
          </p:nvPr>
        </p:nvSpPr>
        <p:spPr>
          <a:xfrm>
            <a:off x="703263" y="6340474"/>
            <a:ext cx="2743200" cy="365125"/>
          </a:xfrm>
        </p:spPr>
        <p:txBody>
          <a:bodyPr/>
          <a:lstStyle>
            <a:lvl1pPr>
              <a:defRPr>
                <a:solidFill>
                  <a:schemeClr val="bg1"/>
                </a:solidFill>
              </a:defRPr>
            </a:lvl1pPr>
          </a:lstStyle>
          <a:p>
            <a:fld id="{2CE9C3A2-0C60-5640-9BA9-C042DC6B8910}" type="datetime1">
              <a:rPr lang="sv-SE" smtClean="0"/>
              <a:t>2025-06-13</a:t>
            </a:fld>
            <a:endParaRPr lang="sv-SE"/>
          </a:p>
        </p:txBody>
      </p:sp>
      <p:sp>
        <p:nvSpPr>
          <p:cNvPr id="3" name="Platshållare för sidfot 2">
            <a:extLst>
              <a:ext uri="{FF2B5EF4-FFF2-40B4-BE49-F238E27FC236}">
                <a16:creationId xmlns:a16="http://schemas.microsoft.com/office/drawing/2014/main" id="{812E7021-04D3-C246-B467-E217C4FDBB2C}"/>
              </a:ext>
            </a:extLst>
          </p:cNvPr>
          <p:cNvSpPr>
            <a:spLocks noGrp="1"/>
          </p:cNvSpPr>
          <p:nvPr>
            <p:ph type="ftr" sz="quarter" idx="13"/>
          </p:nvPr>
        </p:nvSpPr>
        <p:spPr/>
        <p:txBody>
          <a:bodyPr/>
          <a:lstStyle>
            <a:lvl1pPr>
              <a:defRPr>
                <a:solidFill>
                  <a:schemeClr val="bg1"/>
                </a:solidFill>
              </a:defRPr>
            </a:lvl1pPr>
          </a:lstStyle>
          <a:p>
            <a:endParaRPr lang="sv-SE"/>
          </a:p>
        </p:txBody>
      </p:sp>
      <p:sp>
        <p:nvSpPr>
          <p:cNvPr id="4" name="Platshållare för bildnummer 3">
            <a:extLst>
              <a:ext uri="{FF2B5EF4-FFF2-40B4-BE49-F238E27FC236}">
                <a16:creationId xmlns:a16="http://schemas.microsoft.com/office/drawing/2014/main" id="{08DE9E9C-D87B-4C4F-9F43-4E9F45162A4F}"/>
              </a:ext>
            </a:extLst>
          </p:cNvPr>
          <p:cNvSpPr>
            <a:spLocks noGrp="1"/>
          </p:cNvSpPr>
          <p:nvPr>
            <p:ph type="sldNum" sz="quarter" idx="14"/>
          </p:nvPr>
        </p:nvSpPr>
        <p:spPr/>
        <p:txBody>
          <a:bodyPr/>
          <a:lstStyle>
            <a:lvl1pPr>
              <a:defRPr>
                <a:solidFill>
                  <a:schemeClr val="bg1"/>
                </a:solidFill>
              </a:defRPr>
            </a:lvl1pPr>
          </a:lstStyle>
          <a:p>
            <a:fld id="{24069D2F-8DC6-6345-AA68-275ED444B143}" type="slidenum">
              <a:rPr lang="sv-SE" smtClean="0"/>
              <a:pPr/>
              <a:t>‹#›</a:t>
            </a:fld>
            <a:endParaRPr lang="sv-SE"/>
          </a:p>
        </p:txBody>
      </p:sp>
    </p:spTree>
    <p:extLst>
      <p:ext uri="{BB962C8B-B14F-4D97-AF65-F5344CB8AC3E}">
        <p14:creationId xmlns:p14="http://schemas.microsoft.com/office/powerpoint/2010/main" val="15346254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Rubrik, innehåll, bild med pixlar">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4320000" cy="1221612"/>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43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0" name="Platshållare för bild 9"/>
          <p:cNvSpPr>
            <a:spLocks noGrp="1"/>
          </p:cNvSpPr>
          <p:nvPr>
            <p:ph type="pic" sz="quarter" idx="11" hasCustomPrompt="1"/>
          </p:nvPr>
        </p:nvSpPr>
        <p:spPr>
          <a:xfrm>
            <a:off x="5751488" y="832339"/>
            <a:ext cx="5596108" cy="5087370"/>
          </a:xfrm>
          <a:prstGeom prst="rect">
            <a:avLst/>
          </a:prstGeom>
        </p:spPr>
        <p:txBody>
          <a:bodyPr/>
          <a:lstStyle>
            <a:lvl1pPr marL="0" indent="0" algn="l">
              <a:buFont typeface="Wingdings" panose="05000000000000000000" pitchFamily="2" charset="2"/>
              <a:buNone/>
              <a:defRPr sz="2600">
                <a:solidFill>
                  <a:schemeClr val="tx1"/>
                </a:solidFill>
                <a:latin typeface="+mn-lt"/>
              </a:defRPr>
            </a:lvl1pPr>
          </a:lstStyle>
          <a:p>
            <a:pPr lvl="0"/>
            <a:r>
              <a:rPr lang="sv-SE" noProof="0" dirty="0"/>
              <a:t>Klicka på ikonen för att lägga </a:t>
            </a:r>
            <a:br>
              <a:rPr lang="sv-SE" noProof="0" dirty="0"/>
            </a:br>
            <a:r>
              <a:rPr lang="sv-SE" noProof="0" dirty="0"/>
              <a:t>till en bild från G:/02 </a:t>
            </a:r>
            <a:r>
              <a:rPr lang="sv-SE" noProof="0" dirty="0" err="1"/>
              <a:t>Bildbank</a:t>
            </a:r>
            <a:endParaRPr lang="sv-SE" noProof="0" dirty="0"/>
          </a:p>
        </p:txBody>
      </p:sp>
      <p:pic>
        <p:nvPicPr>
          <p:cNvPr id="4" name="Bildobjekt 3">
            <a:extLst>
              <a:ext uri="{FF2B5EF4-FFF2-40B4-BE49-F238E27FC236}">
                <a16:creationId xmlns:a16="http://schemas.microsoft.com/office/drawing/2014/main" id="{83FCF9BF-16C7-F943-861C-FC1B7DE004B2}"/>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r="66578"/>
          <a:stretch/>
        </p:blipFill>
        <p:spPr>
          <a:xfrm>
            <a:off x="5183566" y="5307601"/>
            <a:ext cx="1159288" cy="1156211"/>
          </a:xfrm>
          <a:prstGeom prst="rect">
            <a:avLst/>
          </a:prstGeom>
        </p:spPr>
      </p:pic>
      <p:pic>
        <p:nvPicPr>
          <p:cNvPr id="13" name="Bildobjekt 12">
            <a:extLst>
              <a:ext uri="{FF2B5EF4-FFF2-40B4-BE49-F238E27FC236}">
                <a16:creationId xmlns:a16="http://schemas.microsoft.com/office/drawing/2014/main" id="{274CAF80-AFC1-254E-BEA5-4EC13C69DFB4}"/>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10749552" y="300404"/>
            <a:ext cx="1152663" cy="1152663"/>
          </a:xfrm>
          <a:prstGeom prst="rect">
            <a:avLst/>
          </a:prstGeom>
        </p:spPr>
      </p:pic>
      <p:pic>
        <p:nvPicPr>
          <p:cNvPr id="12" name="Bildobjekt 11">
            <a:extLst>
              <a:ext uri="{FF2B5EF4-FFF2-40B4-BE49-F238E27FC236}">
                <a16:creationId xmlns:a16="http://schemas.microsoft.com/office/drawing/2014/main" id="{55CB6B6C-5F32-9E46-9583-0531B348C4D1}"/>
              </a:ext>
              <a:ext uri="{C183D7F6-B498-43B3-948B-1728B52AA6E4}">
                <adec:decorative xmlns:adec="http://schemas.microsoft.com/office/drawing/2017/decorative" val="1"/>
              </a:ext>
            </a:extLst>
          </p:cNvPr>
          <p:cNvPicPr>
            <a:picLocks noChangeAspect="1"/>
          </p:cNvPicPr>
          <p:nvPr userDrawn="1"/>
        </p:nvPicPr>
        <p:blipFill rotWithShape="1">
          <a:blip r:embed="rId4"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9" name="Rektangel 8">
            <a:extLst>
              <a:ext uri="{FF2B5EF4-FFF2-40B4-BE49-F238E27FC236}">
                <a16:creationId xmlns:a16="http://schemas.microsoft.com/office/drawing/2014/main" id="{E27F038E-3C22-3648-B859-67FDD75A866D}"/>
              </a:ext>
              <a:ext uri="{C183D7F6-B498-43B3-948B-1728B52AA6E4}">
                <adec:decorative xmlns:adec="http://schemas.microsoft.com/office/drawing/2017/decorative" val="1"/>
              </a:ext>
            </a:extLst>
          </p:cNvPr>
          <p:cNvSpPr/>
          <p:nvPr userDrawn="1"/>
        </p:nvSpPr>
        <p:spPr>
          <a:xfrm>
            <a:off x="-2264735" y="24063"/>
            <a:ext cx="2160000" cy="1371914"/>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Rubrik, innehåll, bild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kombinera text med bild. Tänk på att inte skriva för mycket text på samma sida.</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D924CC88-CA6F-ED48-978E-374EF4347C32}"/>
              </a:ext>
            </a:extLst>
          </p:cNvPr>
          <p:cNvSpPr>
            <a:spLocks noGrp="1"/>
          </p:cNvSpPr>
          <p:nvPr>
            <p:ph type="dt" sz="half" idx="12"/>
          </p:nvPr>
        </p:nvSpPr>
        <p:spPr>
          <a:xfrm>
            <a:off x="703263" y="6340475"/>
            <a:ext cx="2743200" cy="365125"/>
          </a:xfrm>
        </p:spPr>
        <p:txBody>
          <a:bodyPr/>
          <a:lstStyle/>
          <a:p>
            <a:fld id="{34C66A07-0C1B-7E44-8A84-D73B04008641}" type="datetime1">
              <a:rPr lang="sv-SE" smtClean="0"/>
              <a:t>2025-06-13</a:t>
            </a:fld>
            <a:endParaRPr lang="sv-SE"/>
          </a:p>
        </p:txBody>
      </p:sp>
      <p:sp>
        <p:nvSpPr>
          <p:cNvPr id="3" name="Platshållare för sidfot 2">
            <a:extLst>
              <a:ext uri="{FF2B5EF4-FFF2-40B4-BE49-F238E27FC236}">
                <a16:creationId xmlns:a16="http://schemas.microsoft.com/office/drawing/2014/main" id="{E54374F1-A62D-2E40-B71E-076D171E2320}"/>
              </a:ext>
            </a:extLst>
          </p:cNvPr>
          <p:cNvSpPr>
            <a:spLocks noGrp="1"/>
          </p:cNvSpPr>
          <p:nvPr>
            <p:ph type="ftr" sz="quarter" idx="13"/>
          </p:nvPr>
        </p:nvSpPr>
        <p:spPr/>
        <p:txBody>
          <a:bodyPr/>
          <a:lstStyle/>
          <a:p>
            <a:endParaRPr lang="sv-SE"/>
          </a:p>
        </p:txBody>
      </p:sp>
      <p:sp>
        <p:nvSpPr>
          <p:cNvPr id="5" name="Platshållare för bildnummer 4">
            <a:extLst>
              <a:ext uri="{FF2B5EF4-FFF2-40B4-BE49-F238E27FC236}">
                <a16:creationId xmlns:a16="http://schemas.microsoft.com/office/drawing/2014/main" id="{2AB03AEE-CEA3-EC4C-BF87-9AAA1FC4F359}"/>
              </a:ext>
            </a:extLst>
          </p:cNvPr>
          <p:cNvSpPr>
            <a:spLocks noGrp="1"/>
          </p:cNvSpPr>
          <p:nvPr>
            <p:ph type="sldNum" sz="quarter" idx="14"/>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20961269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ubrik, innehåll, bild med färg">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4320000" cy="1221612"/>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43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2" name="Rektangel 1">
            <a:extLst>
              <a:ext uri="{FF2B5EF4-FFF2-40B4-BE49-F238E27FC236}">
                <a16:creationId xmlns:a16="http://schemas.microsoft.com/office/drawing/2014/main" id="{854C6870-8471-7F4A-9698-04B60F8EF9A9}"/>
              </a:ext>
              <a:ext uri="{C183D7F6-B498-43B3-948B-1728B52AA6E4}">
                <adec:decorative xmlns:adec="http://schemas.microsoft.com/office/drawing/2017/decorative" val="1"/>
              </a:ext>
            </a:extLst>
          </p:cNvPr>
          <p:cNvSpPr/>
          <p:nvPr userDrawn="1"/>
        </p:nvSpPr>
        <p:spPr>
          <a:xfrm>
            <a:off x="6595891" y="-23474"/>
            <a:ext cx="5596108" cy="68814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0" name="Platshållare för bild 9"/>
          <p:cNvSpPr>
            <a:spLocks noGrp="1"/>
          </p:cNvSpPr>
          <p:nvPr>
            <p:ph type="pic" sz="quarter" idx="11" hasCustomPrompt="1"/>
          </p:nvPr>
        </p:nvSpPr>
        <p:spPr>
          <a:xfrm>
            <a:off x="5751488" y="832339"/>
            <a:ext cx="5596108" cy="5087370"/>
          </a:xfrm>
          <a:prstGeom prst="rect">
            <a:avLst/>
          </a:prstGeom>
        </p:spPr>
        <p:txBody>
          <a:bodyPr/>
          <a:lstStyle>
            <a:lvl1pPr marL="0" indent="0" algn="l">
              <a:buFont typeface="Wingdings" panose="05000000000000000000" pitchFamily="2" charset="2"/>
              <a:buNone/>
              <a:defRPr sz="2600">
                <a:solidFill>
                  <a:schemeClr val="tx1"/>
                </a:solidFill>
                <a:latin typeface="+mn-lt"/>
              </a:defRPr>
            </a:lvl1pPr>
          </a:lstStyle>
          <a:p>
            <a:pPr lvl="0"/>
            <a:r>
              <a:rPr lang="sv-SE" noProof="0" dirty="0"/>
              <a:t>Klicka på ikonen för att lägga </a:t>
            </a:r>
            <a:br>
              <a:rPr lang="sv-SE" noProof="0" dirty="0"/>
            </a:br>
            <a:r>
              <a:rPr lang="sv-SE" noProof="0" dirty="0"/>
              <a:t>till en bild från G:/02 </a:t>
            </a:r>
            <a:r>
              <a:rPr lang="sv-SE" noProof="0" dirty="0" err="1"/>
              <a:t>Bildbank</a:t>
            </a:r>
            <a:endParaRPr lang="sv-SE" noProof="0" dirty="0"/>
          </a:p>
        </p:txBody>
      </p:sp>
      <p:pic>
        <p:nvPicPr>
          <p:cNvPr id="9" name="Bildobjekt 8">
            <a:extLst>
              <a:ext uri="{FF2B5EF4-FFF2-40B4-BE49-F238E27FC236}">
                <a16:creationId xmlns:a16="http://schemas.microsoft.com/office/drawing/2014/main" id="{5EF4A6DB-743B-5F4D-88F2-D68291C49BA4}"/>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11" name="Rektangel 10">
            <a:extLst>
              <a:ext uri="{FF2B5EF4-FFF2-40B4-BE49-F238E27FC236}">
                <a16:creationId xmlns:a16="http://schemas.microsoft.com/office/drawing/2014/main" id="{D18DE441-0BC9-0249-80ED-89C5A14BFFEC}"/>
              </a:ext>
              <a:ext uri="{C183D7F6-B498-43B3-948B-1728B52AA6E4}">
                <adec:decorative xmlns:adec="http://schemas.microsoft.com/office/drawing/2017/decorative" val="1"/>
              </a:ext>
            </a:extLst>
          </p:cNvPr>
          <p:cNvSpPr/>
          <p:nvPr userDrawn="1"/>
        </p:nvSpPr>
        <p:spPr>
          <a:xfrm>
            <a:off x="-2264735" y="24063"/>
            <a:ext cx="2160000" cy="1569469"/>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Rubrik, innehåll, bild m färg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kombinera text med bild. Tänk på att inte skriva för mycket text på samma sida.</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Platshållare för datum 1">
            <a:extLst>
              <a:ext uri="{FF2B5EF4-FFF2-40B4-BE49-F238E27FC236}">
                <a16:creationId xmlns:a16="http://schemas.microsoft.com/office/drawing/2014/main" id="{42A8DE04-BE6E-4677-8F78-B354D1E46BF5}"/>
              </a:ext>
            </a:extLst>
          </p:cNvPr>
          <p:cNvSpPr>
            <a:spLocks noGrp="1"/>
          </p:cNvSpPr>
          <p:nvPr>
            <p:ph type="dt" sz="half" idx="12"/>
          </p:nvPr>
        </p:nvSpPr>
        <p:spPr>
          <a:xfrm>
            <a:off x="703263" y="6340475"/>
            <a:ext cx="2743200" cy="365125"/>
          </a:xfrm>
        </p:spPr>
        <p:txBody>
          <a:bodyPr/>
          <a:lstStyle/>
          <a:p>
            <a:fld id="{34C66A07-0C1B-7E44-8A84-D73B04008641}" type="datetime1">
              <a:rPr lang="sv-SE" smtClean="0"/>
              <a:t>2025-06-13</a:t>
            </a:fld>
            <a:endParaRPr lang="sv-SE"/>
          </a:p>
        </p:txBody>
      </p:sp>
      <p:sp>
        <p:nvSpPr>
          <p:cNvPr id="13" name="Platshållare för sidfot 2">
            <a:extLst>
              <a:ext uri="{FF2B5EF4-FFF2-40B4-BE49-F238E27FC236}">
                <a16:creationId xmlns:a16="http://schemas.microsoft.com/office/drawing/2014/main" id="{70477CC3-194F-4EE3-ADDE-7D552884A881}"/>
              </a:ext>
            </a:extLst>
          </p:cNvPr>
          <p:cNvSpPr>
            <a:spLocks noGrp="1"/>
          </p:cNvSpPr>
          <p:nvPr>
            <p:ph type="ftr" sz="quarter" idx="13"/>
          </p:nvPr>
        </p:nvSpPr>
        <p:spPr>
          <a:xfrm>
            <a:off x="4038600" y="6340475"/>
            <a:ext cx="4114800" cy="365125"/>
          </a:xfrm>
        </p:spPr>
        <p:txBody>
          <a:bodyPr/>
          <a:lstStyle/>
          <a:p>
            <a:endParaRPr lang="sv-SE"/>
          </a:p>
        </p:txBody>
      </p:sp>
      <p:sp>
        <p:nvSpPr>
          <p:cNvPr id="14" name="Platshållare för bildnummer 4">
            <a:extLst>
              <a:ext uri="{FF2B5EF4-FFF2-40B4-BE49-F238E27FC236}">
                <a16:creationId xmlns:a16="http://schemas.microsoft.com/office/drawing/2014/main" id="{CEF44119-EE3D-448C-A72B-DBACDF3C6F28}"/>
              </a:ext>
            </a:extLst>
          </p:cNvPr>
          <p:cNvSpPr>
            <a:spLocks noGrp="1"/>
          </p:cNvSpPr>
          <p:nvPr>
            <p:ph type="sldNum" sz="quarter" idx="14"/>
          </p:nvPr>
        </p:nvSpPr>
        <p:spPr>
          <a:xfrm>
            <a:off x="9316656" y="6340475"/>
            <a:ext cx="2743200" cy="365125"/>
          </a:xfrm>
        </p:spPr>
        <p:txBody>
          <a:bodyPr/>
          <a:lstStyle>
            <a:lvl1pPr>
              <a:defRPr>
                <a:solidFill>
                  <a:schemeClr val="bg1"/>
                </a:solidFill>
              </a:defRPr>
            </a:lvl1pPr>
          </a:lstStyle>
          <a:p>
            <a:fld id="{24069D2F-8DC6-6345-AA68-275ED444B143}" type="slidenum">
              <a:rPr lang="sv-SE" smtClean="0"/>
              <a:pPr/>
              <a:t>‹#›</a:t>
            </a:fld>
            <a:endParaRPr lang="sv-SE" dirty="0"/>
          </a:p>
        </p:txBody>
      </p:sp>
    </p:spTree>
    <p:extLst>
      <p:ext uri="{BB962C8B-B14F-4D97-AF65-F5344CB8AC3E}">
        <p14:creationId xmlns:p14="http://schemas.microsoft.com/office/powerpoint/2010/main" val="15115577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Rubrik, innehåll standard">
    <p:spTree>
      <p:nvGrpSpPr>
        <p:cNvPr id="1" name=""/>
        <p:cNvGrpSpPr/>
        <p:nvPr/>
      </p:nvGrpSpPr>
      <p:grpSpPr>
        <a:xfrm>
          <a:off x="0" y="0"/>
          <a:ext cx="0" cy="0"/>
          <a:chOff x="0" y="0"/>
          <a:chExt cx="0" cy="0"/>
        </a:xfrm>
      </p:grpSpPr>
      <p:sp>
        <p:nvSpPr>
          <p:cNvPr id="9" name="Rubrik 1"/>
          <p:cNvSpPr>
            <a:spLocks noGrp="1"/>
          </p:cNvSpPr>
          <p:nvPr>
            <p:ph type="title" hasCustomPrompt="1"/>
          </p:nvPr>
        </p:nvSpPr>
        <p:spPr>
          <a:xfrm>
            <a:off x="703341" y="960756"/>
            <a:ext cx="8352000" cy="782699"/>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11" name="Platshållare för text 10"/>
          <p:cNvSpPr>
            <a:spLocks noGrp="1"/>
          </p:cNvSpPr>
          <p:nvPr>
            <p:ph type="body" sz="quarter" idx="10" hasCustomPrompt="1"/>
          </p:nvPr>
        </p:nvSpPr>
        <p:spPr>
          <a:xfrm>
            <a:off x="703263" y="1951038"/>
            <a:ext cx="8352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pic>
        <p:nvPicPr>
          <p:cNvPr id="7" name="Bildobjekt 6">
            <a:extLst>
              <a:ext uri="{FF2B5EF4-FFF2-40B4-BE49-F238E27FC236}">
                <a16:creationId xmlns:a16="http://schemas.microsoft.com/office/drawing/2014/main" id="{47D39709-99C1-2A4F-9B9F-21B39456CBF1}"/>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6" name="Rektangel 5">
            <a:extLst>
              <a:ext uri="{FF2B5EF4-FFF2-40B4-BE49-F238E27FC236}">
                <a16:creationId xmlns:a16="http://schemas.microsoft.com/office/drawing/2014/main" id="{2A9615CA-77B8-E949-8DB2-3E07ED2E4C36}"/>
              </a:ext>
              <a:ext uri="{C183D7F6-B498-43B3-948B-1728B52AA6E4}">
                <adec:decorative xmlns:adec="http://schemas.microsoft.com/office/drawing/2017/decorative" val="1"/>
              </a:ext>
            </a:extLst>
          </p:cNvPr>
          <p:cNvSpPr/>
          <p:nvPr userDrawn="1"/>
        </p:nvSpPr>
        <p:spPr>
          <a:xfrm>
            <a:off x="-2264735" y="24063"/>
            <a:ext cx="2160000" cy="1767150"/>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Rubrik &amp; innehåll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där du kan skriva en rubrik och en text. Försök hålla dig till max 6 punkter på en sida.</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endParaRPr lang="sv-SE" sz="1200" i="0" u="none">
              <a:effectLst/>
              <a:latin typeface="Calibri" panose="020F0502020204030204" pitchFamily="34" charset="0"/>
              <a:ea typeface="Calibri" panose="020F0502020204030204" pitchFamily="34" charset="0"/>
              <a:cs typeface="Times New Roman" panose="02020603050405020304" pitchFamily="18" charset="0"/>
            </a:endParaRP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Färgerna på rubrik &amp; text är valda för att säkerställa god kontrast.</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Platshållare för datum 1">
            <a:extLst>
              <a:ext uri="{FF2B5EF4-FFF2-40B4-BE49-F238E27FC236}">
                <a16:creationId xmlns:a16="http://schemas.microsoft.com/office/drawing/2014/main" id="{58A38A64-9FB7-4DAA-B267-3BCC283B49B3}"/>
              </a:ext>
            </a:extLst>
          </p:cNvPr>
          <p:cNvSpPr>
            <a:spLocks noGrp="1"/>
          </p:cNvSpPr>
          <p:nvPr>
            <p:ph type="dt" sz="half" idx="12"/>
          </p:nvPr>
        </p:nvSpPr>
        <p:spPr>
          <a:xfrm>
            <a:off x="703263" y="6340475"/>
            <a:ext cx="2743200" cy="365125"/>
          </a:xfrm>
        </p:spPr>
        <p:txBody>
          <a:bodyPr/>
          <a:lstStyle/>
          <a:p>
            <a:fld id="{34C66A07-0C1B-7E44-8A84-D73B04008641}" type="datetime1">
              <a:rPr lang="sv-SE" smtClean="0"/>
              <a:t>2025-06-13</a:t>
            </a:fld>
            <a:endParaRPr lang="sv-SE"/>
          </a:p>
        </p:txBody>
      </p:sp>
      <p:sp>
        <p:nvSpPr>
          <p:cNvPr id="12" name="Platshållare för sidfot 2">
            <a:extLst>
              <a:ext uri="{FF2B5EF4-FFF2-40B4-BE49-F238E27FC236}">
                <a16:creationId xmlns:a16="http://schemas.microsoft.com/office/drawing/2014/main" id="{8F2D75C6-57D8-4F78-9D97-63D6AEFBAA2B}"/>
              </a:ext>
            </a:extLst>
          </p:cNvPr>
          <p:cNvSpPr>
            <a:spLocks noGrp="1"/>
          </p:cNvSpPr>
          <p:nvPr>
            <p:ph type="ftr" sz="quarter" idx="13"/>
          </p:nvPr>
        </p:nvSpPr>
        <p:spPr>
          <a:xfrm>
            <a:off x="4038600" y="6340475"/>
            <a:ext cx="4114800" cy="365125"/>
          </a:xfrm>
        </p:spPr>
        <p:txBody>
          <a:bodyPr/>
          <a:lstStyle/>
          <a:p>
            <a:endParaRPr lang="sv-SE"/>
          </a:p>
        </p:txBody>
      </p:sp>
      <p:sp>
        <p:nvSpPr>
          <p:cNvPr id="13" name="Platshållare för bildnummer 4">
            <a:extLst>
              <a:ext uri="{FF2B5EF4-FFF2-40B4-BE49-F238E27FC236}">
                <a16:creationId xmlns:a16="http://schemas.microsoft.com/office/drawing/2014/main" id="{4BF11BBB-03B4-4175-9EBE-A6CCD8C866BE}"/>
              </a:ext>
            </a:extLst>
          </p:cNvPr>
          <p:cNvSpPr>
            <a:spLocks noGrp="1"/>
          </p:cNvSpPr>
          <p:nvPr>
            <p:ph type="sldNum" sz="quarter" idx="14"/>
          </p:nvPr>
        </p:nvSpPr>
        <p:spPr>
          <a:xfrm>
            <a:off x="9316656" y="6340475"/>
            <a:ext cx="2743200" cy="365125"/>
          </a:xfrm>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7333348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ubrik, innehåll rosa">
    <p:bg>
      <p:bgPr>
        <a:solidFill>
          <a:schemeClr val="accent1"/>
        </a:solidFill>
        <a:effectLst/>
      </p:bgPr>
    </p:bg>
    <p:spTree>
      <p:nvGrpSpPr>
        <p:cNvPr id="1" name=""/>
        <p:cNvGrpSpPr/>
        <p:nvPr/>
      </p:nvGrpSpPr>
      <p:grpSpPr>
        <a:xfrm>
          <a:off x="0" y="0"/>
          <a:ext cx="0" cy="0"/>
          <a:chOff x="0" y="0"/>
          <a:chExt cx="0" cy="0"/>
        </a:xfrm>
      </p:grpSpPr>
      <p:sp>
        <p:nvSpPr>
          <p:cNvPr id="6" name="Rubrik 1"/>
          <p:cNvSpPr>
            <a:spLocks noGrp="1"/>
          </p:cNvSpPr>
          <p:nvPr>
            <p:ph type="title" hasCustomPrompt="1"/>
          </p:nvPr>
        </p:nvSpPr>
        <p:spPr>
          <a:xfrm>
            <a:off x="703340" y="960756"/>
            <a:ext cx="8352000" cy="782699"/>
          </a:xfrm>
          <a:prstGeom prst="rect">
            <a:avLst/>
          </a:prstGeom>
          <a:noFill/>
        </p:spPr>
        <p:txBody>
          <a:bodyPr anchor="b"/>
          <a:lstStyle>
            <a:lvl1pPr>
              <a:defRPr sz="4400" b="0" i="0">
                <a:solidFill>
                  <a:schemeClr val="bg1"/>
                </a:solidFill>
                <a:latin typeface="+mj-lt"/>
                <a:ea typeface="Ubuntu Light" charset="0"/>
                <a:cs typeface="Ubuntu Light" charset="0"/>
              </a:defRPr>
            </a:lvl1pPr>
          </a:lstStyle>
          <a:p>
            <a:r>
              <a:rPr lang="sv-SE" dirty="0"/>
              <a:t>Klicka här för att ange en rubrik</a:t>
            </a:r>
          </a:p>
        </p:txBody>
      </p:sp>
      <p:sp>
        <p:nvSpPr>
          <p:cNvPr id="7" name="Platshållare för text 10"/>
          <p:cNvSpPr>
            <a:spLocks noGrp="1"/>
          </p:cNvSpPr>
          <p:nvPr>
            <p:ph type="body" sz="quarter" idx="10" hasCustomPrompt="1"/>
          </p:nvPr>
        </p:nvSpPr>
        <p:spPr>
          <a:xfrm>
            <a:off x="703261" y="1951038"/>
            <a:ext cx="8352000" cy="3584575"/>
          </a:xfrm>
          <a:prstGeom prst="rect">
            <a:avLst/>
          </a:prstGeom>
        </p:spPr>
        <p:txBody>
          <a:bodyPr/>
          <a:lstStyle>
            <a:lvl1pPr>
              <a:defRPr sz="2600" b="0" i="0" baseline="0">
                <a:solidFill>
                  <a:schemeClr val="bg1"/>
                </a:solidFill>
                <a:latin typeface="+mn-lt"/>
                <a:ea typeface="Crimson Text" charset="0"/>
                <a:cs typeface="Crimson Text"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sv-SE" dirty="0"/>
              <a:t>Klicka här för att lägga till en punkt</a:t>
            </a:r>
          </a:p>
        </p:txBody>
      </p:sp>
      <p:pic>
        <p:nvPicPr>
          <p:cNvPr id="5" name="Bildobjekt 4">
            <a:extLst>
              <a:ext uri="{FF2B5EF4-FFF2-40B4-BE49-F238E27FC236}">
                <a16:creationId xmlns:a16="http://schemas.microsoft.com/office/drawing/2014/main" id="{86DBE4B4-3AF3-D544-8903-B08DFE99881A}"/>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8" name="Rektangel 7">
            <a:extLst>
              <a:ext uri="{FF2B5EF4-FFF2-40B4-BE49-F238E27FC236}">
                <a16:creationId xmlns:a16="http://schemas.microsoft.com/office/drawing/2014/main" id="{2B5B9CD5-A7CD-4C42-9E89-E5ECA77F87D4}"/>
              </a:ext>
              <a:ext uri="{C183D7F6-B498-43B3-948B-1728B52AA6E4}">
                <adec:decorative xmlns:adec="http://schemas.microsoft.com/office/drawing/2017/decorative" val="1"/>
              </a:ext>
            </a:extLst>
          </p:cNvPr>
          <p:cNvSpPr/>
          <p:nvPr userDrawn="1"/>
        </p:nvSpPr>
        <p:spPr>
          <a:xfrm>
            <a:off x="-2264735" y="24063"/>
            <a:ext cx="2160000" cy="2359941"/>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Färgad innehållssida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du kan använda för att lyfta fram något specifikt innehåll och skapa variation i presentationen med.</a:t>
            </a: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Försök hålla dig till max 6 punkter på en sida.</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Texten ska vara vit för att säkerställa god kontrast mot bakgrunden.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Platshållare för datum 1">
            <a:extLst>
              <a:ext uri="{FF2B5EF4-FFF2-40B4-BE49-F238E27FC236}">
                <a16:creationId xmlns:a16="http://schemas.microsoft.com/office/drawing/2014/main" id="{0A4CB6E6-4093-4F22-B60D-4FF2B8311DFB}"/>
              </a:ext>
            </a:extLst>
          </p:cNvPr>
          <p:cNvSpPr>
            <a:spLocks noGrp="1"/>
          </p:cNvSpPr>
          <p:nvPr>
            <p:ph type="dt" sz="half" idx="12"/>
          </p:nvPr>
        </p:nvSpPr>
        <p:spPr>
          <a:xfrm>
            <a:off x="703263" y="6340475"/>
            <a:ext cx="2743200" cy="365125"/>
          </a:xfrm>
        </p:spPr>
        <p:txBody>
          <a:bodyPr/>
          <a:lstStyle>
            <a:lvl1pPr>
              <a:defRPr>
                <a:solidFill>
                  <a:schemeClr val="bg1"/>
                </a:solidFill>
              </a:defRPr>
            </a:lvl1pPr>
          </a:lstStyle>
          <a:p>
            <a:fld id="{34C66A07-0C1B-7E44-8A84-D73B04008641}" type="datetime1">
              <a:rPr lang="sv-SE" smtClean="0"/>
              <a:pPr/>
              <a:t>2025-06-13</a:t>
            </a:fld>
            <a:endParaRPr lang="sv-SE" dirty="0"/>
          </a:p>
        </p:txBody>
      </p:sp>
      <p:sp>
        <p:nvSpPr>
          <p:cNvPr id="10" name="Platshållare för sidfot 2">
            <a:extLst>
              <a:ext uri="{FF2B5EF4-FFF2-40B4-BE49-F238E27FC236}">
                <a16:creationId xmlns:a16="http://schemas.microsoft.com/office/drawing/2014/main" id="{301BD519-EDB0-4314-923D-19F0131FCAC8}"/>
              </a:ext>
            </a:extLst>
          </p:cNvPr>
          <p:cNvSpPr>
            <a:spLocks noGrp="1"/>
          </p:cNvSpPr>
          <p:nvPr>
            <p:ph type="ftr" sz="quarter" idx="13"/>
          </p:nvPr>
        </p:nvSpPr>
        <p:spPr>
          <a:xfrm>
            <a:off x="4038600" y="6340475"/>
            <a:ext cx="4114800" cy="365125"/>
          </a:xfrm>
        </p:spPr>
        <p:txBody>
          <a:bodyPr/>
          <a:lstStyle>
            <a:lvl1pPr>
              <a:defRPr>
                <a:solidFill>
                  <a:schemeClr val="bg1"/>
                </a:solidFill>
              </a:defRPr>
            </a:lvl1pPr>
          </a:lstStyle>
          <a:p>
            <a:endParaRPr lang="sv-SE" dirty="0"/>
          </a:p>
        </p:txBody>
      </p:sp>
      <p:sp>
        <p:nvSpPr>
          <p:cNvPr id="11" name="Platshållare för bildnummer 4">
            <a:extLst>
              <a:ext uri="{FF2B5EF4-FFF2-40B4-BE49-F238E27FC236}">
                <a16:creationId xmlns:a16="http://schemas.microsoft.com/office/drawing/2014/main" id="{664B136B-4BCE-48A6-B93C-87DFD60024EF}"/>
              </a:ext>
            </a:extLst>
          </p:cNvPr>
          <p:cNvSpPr>
            <a:spLocks noGrp="1"/>
          </p:cNvSpPr>
          <p:nvPr>
            <p:ph type="sldNum" sz="quarter" idx="14"/>
          </p:nvPr>
        </p:nvSpPr>
        <p:spPr>
          <a:xfrm>
            <a:off x="9316656" y="6340475"/>
            <a:ext cx="2743200" cy="365125"/>
          </a:xfrm>
        </p:spPr>
        <p:txBody>
          <a:bodyPr/>
          <a:lstStyle>
            <a:lvl1pPr>
              <a:defRPr>
                <a:solidFill>
                  <a:schemeClr val="bg1"/>
                </a:solidFill>
              </a:defRPr>
            </a:lvl1pPr>
          </a:lstStyle>
          <a:p>
            <a:fld id="{24069D2F-8DC6-6345-AA68-275ED444B143}" type="slidenum">
              <a:rPr lang="sv-SE" smtClean="0"/>
              <a:pPr/>
              <a:t>‹#›</a:t>
            </a:fld>
            <a:endParaRPr lang="sv-SE" dirty="0"/>
          </a:p>
        </p:txBody>
      </p:sp>
    </p:spTree>
    <p:extLst>
      <p:ext uri="{BB962C8B-B14F-4D97-AF65-F5344CB8AC3E}">
        <p14:creationId xmlns:p14="http://schemas.microsoft.com/office/powerpoint/2010/main" val="6886539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ubrik, innehåll grön">
    <p:bg>
      <p:bgPr>
        <a:solidFill>
          <a:schemeClr val="tx2"/>
        </a:solidFill>
        <a:effectLst/>
      </p:bgPr>
    </p:bg>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1" y="960756"/>
            <a:ext cx="8352000" cy="782699"/>
          </a:xfrm>
          <a:prstGeom prst="rect">
            <a:avLst/>
          </a:prstGeom>
          <a:noFill/>
        </p:spPr>
        <p:txBody>
          <a:bodyPr anchor="b"/>
          <a:lstStyle>
            <a:lvl1pPr>
              <a:defRPr sz="4400" b="0" i="0">
                <a:solidFill>
                  <a:schemeClr val="bg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3" y="1951038"/>
            <a:ext cx="8352000" cy="3584575"/>
          </a:xfrm>
          <a:prstGeom prst="rect">
            <a:avLst/>
          </a:prstGeom>
        </p:spPr>
        <p:txBody>
          <a:bodyPr/>
          <a:lstStyle>
            <a:lvl1pPr>
              <a:defRPr sz="2600" b="0" i="0" baseline="0">
                <a:solidFill>
                  <a:schemeClr val="bg1"/>
                </a:solidFill>
                <a:latin typeface="+mn-lt"/>
                <a:ea typeface="Crimson Text" charset="0"/>
                <a:cs typeface="Crimson Text"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sv-SE" dirty="0"/>
              <a:t>Klicka här för att lägga till en punkt</a:t>
            </a:r>
          </a:p>
        </p:txBody>
      </p:sp>
      <p:pic>
        <p:nvPicPr>
          <p:cNvPr id="5" name="Bildobjekt 4">
            <a:extLst>
              <a:ext uri="{FF2B5EF4-FFF2-40B4-BE49-F238E27FC236}">
                <a16:creationId xmlns:a16="http://schemas.microsoft.com/office/drawing/2014/main" id="{34BC9CF7-7650-1C4F-9E3C-08DF91AF1F8E}"/>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6" name="Rektangel 5">
            <a:extLst>
              <a:ext uri="{FF2B5EF4-FFF2-40B4-BE49-F238E27FC236}">
                <a16:creationId xmlns:a16="http://schemas.microsoft.com/office/drawing/2014/main" id="{EC54D08E-BB6B-2343-A8EE-16DD22F3529D}"/>
              </a:ext>
              <a:ext uri="{C183D7F6-B498-43B3-948B-1728B52AA6E4}">
                <adec:decorative xmlns:adec="http://schemas.microsoft.com/office/drawing/2017/decorative" val="1"/>
              </a:ext>
            </a:extLst>
          </p:cNvPr>
          <p:cNvSpPr/>
          <p:nvPr userDrawn="1"/>
        </p:nvSpPr>
        <p:spPr>
          <a:xfrm>
            <a:off x="-2264735" y="24063"/>
            <a:ext cx="2160000" cy="2359941"/>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Färgad innehållssida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du kan använda för att lyfta fram något specifikt innehåll och skapa variation i presentationen med.</a:t>
            </a: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Försök hålla dig till max 6 punkter på en sida.</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Texten ska vara vit för att säkerställa god kontrast mot bakgrunden.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7684FB4C-B14F-EA4F-B61A-9699D21210D3}"/>
              </a:ext>
            </a:extLst>
          </p:cNvPr>
          <p:cNvSpPr>
            <a:spLocks noGrp="1"/>
          </p:cNvSpPr>
          <p:nvPr>
            <p:ph type="dt" sz="half" idx="11"/>
          </p:nvPr>
        </p:nvSpPr>
        <p:spPr>
          <a:xfrm>
            <a:off x="713772" y="6340475"/>
            <a:ext cx="2743200" cy="365125"/>
          </a:xfrm>
        </p:spPr>
        <p:txBody>
          <a:bodyPr/>
          <a:lstStyle>
            <a:lvl1pPr>
              <a:defRPr>
                <a:solidFill>
                  <a:schemeClr val="bg1"/>
                </a:solidFill>
              </a:defRPr>
            </a:lvl1pPr>
          </a:lstStyle>
          <a:p>
            <a:fld id="{0660B0CB-96A7-9341-B78D-F749F3BE3308}" type="datetime1">
              <a:rPr lang="sv-SE" smtClean="0"/>
              <a:t>2025-06-13</a:t>
            </a:fld>
            <a:endParaRPr lang="sv-SE"/>
          </a:p>
        </p:txBody>
      </p:sp>
      <p:sp>
        <p:nvSpPr>
          <p:cNvPr id="3" name="Platshållare för sidfot 2">
            <a:extLst>
              <a:ext uri="{FF2B5EF4-FFF2-40B4-BE49-F238E27FC236}">
                <a16:creationId xmlns:a16="http://schemas.microsoft.com/office/drawing/2014/main" id="{F31498BE-F0C2-414E-BDD1-7C00CCE6645D}"/>
              </a:ext>
            </a:extLst>
          </p:cNvPr>
          <p:cNvSpPr>
            <a:spLocks noGrp="1"/>
          </p:cNvSpPr>
          <p:nvPr>
            <p:ph type="ftr" sz="quarter" idx="12"/>
          </p:nvPr>
        </p:nvSpPr>
        <p:spPr/>
        <p:txBody>
          <a:bodyPr/>
          <a:lstStyle>
            <a:lvl1pPr>
              <a:defRPr>
                <a:solidFill>
                  <a:schemeClr val="bg1"/>
                </a:solidFill>
              </a:defRPr>
            </a:lvl1pPr>
          </a:lstStyle>
          <a:p>
            <a:endParaRPr lang="sv-SE"/>
          </a:p>
        </p:txBody>
      </p:sp>
      <p:sp>
        <p:nvSpPr>
          <p:cNvPr id="4" name="Platshållare för bildnummer 3">
            <a:extLst>
              <a:ext uri="{FF2B5EF4-FFF2-40B4-BE49-F238E27FC236}">
                <a16:creationId xmlns:a16="http://schemas.microsoft.com/office/drawing/2014/main" id="{E3F7AE20-4FA8-E041-B9EC-3C46FC7CFC15}"/>
              </a:ext>
            </a:extLst>
          </p:cNvPr>
          <p:cNvSpPr>
            <a:spLocks noGrp="1"/>
          </p:cNvSpPr>
          <p:nvPr>
            <p:ph type="sldNum" sz="quarter" idx="13"/>
          </p:nvPr>
        </p:nvSpPr>
        <p:spPr/>
        <p:txBody>
          <a:bodyPr/>
          <a:lstStyle>
            <a:lvl1pPr>
              <a:defRPr>
                <a:solidFill>
                  <a:schemeClr val="bg1"/>
                </a:solidFill>
              </a:defRPr>
            </a:lvl1pPr>
          </a:lstStyle>
          <a:p>
            <a:fld id="{24069D2F-8DC6-6345-AA68-275ED444B143}" type="slidenum">
              <a:rPr lang="sv-SE" smtClean="0"/>
              <a:pPr/>
              <a:t>‹#›</a:t>
            </a:fld>
            <a:endParaRPr lang="sv-SE"/>
          </a:p>
        </p:txBody>
      </p:sp>
    </p:spTree>
    <p:extLst>
      <p:ext uri="{BB962C8B-B14F-4D97-AF65-F5344CB8AC3E}">
        <p14:creationId xmlns:p14="http://schemas.microsoft.com/office/powerpoint/2010/main" val="14177152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ubrik, innehåll brun">
    <p:bg>
      <p:bgPr>
        <a:solidFill>
          <a:schemeClr val="accent3"/>
        </a:solidFill>
        <a:effectLst/>
      </p:bgPr>
    </p:bg>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1" y="960756"/>
            <a:ext cx="8352000" cy="782699"/>
          </a:xfrm>
          <a:prstGeom prst="rect">
            <a:avLst/>
          </a:prstGeom>
          <a:noFill/>
        </p:spPr>
        <p:txBody>
          <a:bodyPr anchor="b"/>
          <a:lstStyle>
            <a:lvl1pPr>
              <a:defRPr sz="4400" b="0" i="0">
                <a:solidFill>
                  <a:schemeClr val="bg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3" y="1951038"/>
            <a:ext cx="8352000" cy="3584575"/>
          </a:xfrm>
          <a:prstGeom prst="rect">
            <a:avLst/>
          </a:prstGeom>
        </p:spPr>
        <p:txBody>
          <a:bodyPr/>
          <a:lstStyle>
            <a:lvl1pPr>
              <a:defRPr sz="2600" b="0" i="0" baseline="0">
                <a:solidFill>
                  <a:schemeClr val="bg1"/>
                </a:solidFill>
                <a:latin typeface="+mn-lt"/>
                <a:ea typeface="Crimson Text" charset="0"/>
                <a:cs typeface="Crimson Text"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sv-SE" dirty="0"/>
              <a:t>Klicka här för att lägga till en punkt</a:t>
            </a:r>
          </a:p>
        </p:txBody>
      </p:sp>
      <p:pic>
        <p:nvPicPr>
          <p:cNvPr id="5" name="Bildobjekt 4">
            <a:extLst>
              <a:ext uri="{FF2B5EF4-FFF2-40B4-BE49-F238E27FC236}">
                <a16:creationId xmlns:a16="http://schemas.microsoft.com/office/drawing/2014/main" id="{4763ABE8-48C5-A242-8A81-E87B3450EEED}"/>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6" name="Rektangel 5">
            <a:extLst>
              <a:ext uri="{FF2B5EF4-FFF2-40B4-BE49-F238E27FC236}">
                <a16:creationId xmlns:a16="http://schemas.microsoft.com/office/drawing/2014/main" id="{55DA598F-0227-FC44-AE2D-5015E582BA9B}"/>
              </a:ext>
              <a:ext uri="{C183D7F6-B498-43B3-948B-1728B52AA6E4}">
                <adec:decorative xmlns:adec="http://schemas.microsoft.com/office/drawing/2017/decorative" val="1"/>
              </a:ext>
            </a:extLst>
          </p:cNvPr>
          <p:cNvSpPr/>
          <p:nvPr userDrawn="1"/>
        </p:nvSpPr>
        <p:spPr>
          <a:xfrm>
            <a:off x="-2264735" y="24063"/>
            <a:ext cx="2160000" cy="2359941"/>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Färgad innehållssida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du kan använda för att lyfta fram något specifikt innehåll och skapa variation i presentationen med.</a:t>
            </a: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Försök hålla dig till max 6 punkter på en sida.</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Texten ska vara vit för att säkerställa god kontrast mot bakgrunden.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17528013-DD7D-864D-BF7C-C6B6438213CC}"/>
              </a:ext>
            </a:extLst>
          </p:cNvPr>
          <p:cNvSpPr>
            <a:spLocks noGrp="1"/>
          </p:cNvSpPr>
          <p:nvPr>
            <p:ph type="dt" sz="half" idx="11"/>
          </p:nvPr>
        </p:nvSpPr>
        <p:spPr>
          <a:xfrm>
            <a:off x="713772" y="6340475"/>
            <a:ext cx="2743200" cy="365125"/>
          </a:xfrm>
        </p:spPr>
        <p:txBody>
          <a:bodyPr/>
          <a:lstStyle>
            <a:lvl1pPr>
              <a:defRPr>
                <a:solidFill>
                  <a:schemeClr val="bg1"/>
                </a:solidFill>
              </a:defRPr>
            </a:lvl1pPr>
          </a:lstStyle>
          <a:p>
            <a:fld id="{3E29E930-BC2F-5E4F-96DA-D7CC62B18804}" type="datetime1">
              <a:rPr lang="sv-SE" smtClean="0"/>
              <a:t>2025-06-13</a:t>
            </a:fld>
            <a:endParaRPr lang="sv-SE"/>
          </a:p>
        </p:txBody>
      </p:sp>
      <p:sp>
        <p:nvSpPr>
          <p:cNvPr id="3" name="Platshållare för sidfot 2">
            <a:extLst>
              <a:ext uri="{FF2B5EF4-FFF2-40B4-BE49-F238E27FC236}">
                <a16:creationId xmlns:a16="http://schemas.microsoft.com/office/drawing/2014/main" id="{4580B0F6-F083-6D43-89F2-01DE80EBE19E}"/>
              </a:ext>
            </a:extLst>
          </p:cNvPr>
          <p:cNvSpPr>
            <a:spLocks noGrp="1"/>
          </p:cNvSpPr>
          <p:nvPr>
            <p:ph type="ftr" sz="quarter" idx="12"/>
          </p:nvPr>
        </p:nvSpPr>
        <p:spPr/>
        <p:txBody>
          <a:bodyPr/>
          <a:lstStyle>
            <a:lvl1pPr>
              <a:defRPr>
                <a:solidFill>
                  <a:schemeClr val="bg1"/>
                </a:solidFill>
              </a:defRPr>
            </a:lvl1pPr>
          </a:lstStyle>
          <a:p>
            <a:endParaRPr lang="sv-SE"/>
          </a:p>
        </p:txBody>
      </p:sp>
      <p:sp>
        <p:nvSpPr>
          <p:cNvPr id="4" name="Platshållare för bildnummer 3">
            <a:extLst>
              <a:ext uri="{FF2B5EF4-FFF2-40B4-BE49-F238E27FC236}">
                <a16:creationId xmlns:a16="http://schemas.microsoft.com/office/drawing/2014/main" id="{B7EAA196-8779-BC4E-9F24-0617D790340F}"/>
              </a:ext>
            </a:extLst>
          </p:cNvPr>
          <p:cNvSpPr>
            <a:spLocks noGrp="1"/>
          </p:cNvSpPr>
          <p:nvPr>
            <p:ph type="sldNum" sz="quarter" idx="13"/>
          </p:nvPr>
        </p:nvSpPr>
        <p:spPr/>
        <p:txBody>
          <a:bodyPr/>
          <a:lstStyle>
            <a:lvl1pPr>
              <a:defRPr>
                <a:solidFill>
                  <a:schemeClr val="bg1"/>
                </a:solidFill>
              </a:defRPr>
            </a:lvl1pPr>
          </a:lstStyle>
          <a:p>
            <a:fld id="{24069D2F-8DC6-6345-AA68-275ED444B143}" type="slidenum">
              <a:rPr lang="sv-SE" smtClean="0"/>
              <a:pPr/>
              <a:t>‹#›</a:t>
            </a:fld>
            <a:endParaRPr lang="sv-SE"/>
          </a:p>
        </p:txBody>
      </p:sp>
    </p:spTree>
    <p:extLst>
      <p:ext uri="{BB962C8B-B14F-4D97-AF65-F5344CB8AC3E}">
        <p14:creationId xmlns:p14="http://schemas.microsoft.com/office/powerpoint/2010/main" val="12088071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Platshållare för rubrik 2">
            <a:extLst>
              <a:ext uri="{FF2B5EF4-FFF2-40B4-BE49-F238E27FC236}">
                <a16:creationId xmlns:a16="http://schemas.microsoft.com/office/drawing/2014/main" id="{9F4B96BA-0FFA-EF42-B27D-ABA584CD5A0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Autofit/>
          </a:bodyPr>
          <a:lstStyle/>
          <a:p>
            <a:r>
              <a:rPr lang="sv-SE" dirty="0"/>
              <a:t>Klicka här för att ändra mall för rubrikformat</a:t>
            </a:r>
          </a:p>
        </p:txBody>
      </p:sp>
      <p:sp>
        <p:nvSpPr>
          <p:cNvPr id="8" name="Platshållare för text 7">
            <a:extLst>
              <a:ext uri="{FF2B5EF4-FFF2-40B4-BE49-F238E27FC236}">
                <a16:creationId xmlns:a16="http://schemas.microsoft.com/office/drawing/2014/main" id="{C23DDA3C-9FF4-0349-8A23-F924B8569511}"/>
              </a:ext>
            </a:extLst>
          </p:cNvPr>
          <p:cNvSpPr>
            <a:spLocks noGrp="1"/>
          </p:cNvSpPr>
          <p:nvPr>
            <p:ph type="body" idx="1"/>
          </p:nvPr>
        </p:nvSpPr>
        <p:spPr>
          <a:xfrm>
            <a:off x="838200" y="1825625"/>
            <a:ext cx="10515600" cy="4351338"/>
          </a:xfrm>
          <a:prstGeom prst="rect">
            <a:avLst/>
          </a:prstGeom>
        </p:spPr>
        <p:txBody>
          <a:bodyPr vert="horz" lIns="91440" tIns="45720" rIns="91440" bIns="45720" rtlCol="0">
            <a:noAutofit/>
          </a:bodyPr>
          <a:lstStyle/>
          <a:p>
            <a:pPr lvl="0"/>
            <a:r>
              <a:rPr lang="sv-SE" dirty="0"/>
              <a:t>Klicka här för att ändra mall för textformat</a:t>
            </a:r>
          </a:p>
          <a:p>
            <a:pPr lvl="1"/>
            <a:r>
              <a:rPr lang="sv-SE" dirty="0"/>
              <a:t>Nivå två</a:t>
            </a:r>
          </a:p>
          <a:p>
            <a:pPr lvl="2"/>
            <a:r>
              <a:rPr lang="sv-SE" dirty="0"/>
              <a:t>Nivå tre</a:t>
            </a:r>
          </a:p>
          <a:p>
            <a:pPr lvl="3"/>
            <a:r>
              <a:rPr lang="sv-SE" dirty="0"/>
              <a:t>Nivå fyra</a:t>
            </a:r>
          </a:p>
          <a:p>
            <a:pPr lvl="4"/>
            <a:r>
              <a:rPr lang="sv-SE" dirty="0"/>
              <a:t>Nivå fem</a:t>
            </a:r>
          </a:p>
          <a:p>
            <a:pPr lvl="5"/>
            <a:r>
              <a:rPr lang="sv-SE" dirty="0"/>
              <a:t>Nästa nivå</a:t>
            </a:r>
          </a:p>
          <a:p>
            <a:pPr lvl="6"/>
            <a:r>
              <a:rPr lang="sv-SE" dirty="0"/>
              <a:t>Nästa nivå</a:t>
            </a:r>
          </a:p>
          <a:p>
            <a:pPr lvl="7"/>
            <a:r>
              <a:rPr lang="sv-SE" dirty="0"/>
              <a:t>Nästa nivå</a:t>
            </a:r>
          </a:p>
          <a:p>
            <a:pPr lvl="8"/>
            <a:r>
              <a:rPr lang="sv-SE" dirty="0"/>
              <a:t>Nästa nivå</a:t>
            </a:r>
          </a:p>
        </p:txBody>
      </p:sp>
      <p:sp>
        <p:nvSpPr>
          <p:cNvPr id="5" name="Platshållare för datum 4">
            <a:extLst>
              <a:ext uri="{FF2B5EF4-FFF2-40B4-BE49-F238E27FC236}">
                <a16:creationId xmlns:a16="http://schemas.microsoft.com/office/drawing/2014/main" id="{DCAD81A2-C93F-464F-B77F-D890DA12B36C}"/>
              </a:ext>
            </a:extLst>
          </p:cNvPr>
          <p:cNvSpPr>
            <a:spLocks noGrp="1"/>
          </p:cNvSpPr>
          <p:nvPr>
            <p:ph type="dt" sz="half" idx="2"/>
          </p:nvPr>
        </p:nvSpPr>
        <p:spPr>
          <a:xfrm>
            <a:off x="838200" y="6340475"/>
            <a:ext cx="2743200" cy="365125"/>
          </a:xfrm>
          <a:prstGeom prst="rect">
            <a:avLst/>
          </a:prstGeom>
        </p:spPr>
        <p:txBody>
          <a:bodyPr vert="horz" lIns="91440" tIns="45720" rIns="91440" bIns="45720" rtlCol="0" anchor="ctr"/>
          <a:lstStyle>
            <a:lvl1pPr algn="l">
              <a:defRPr sz="1200">
                <a:solidFill>
                  <a:schemeClr val="tx1"/>
                </a:solidFill>
                <a:latin typeface="+mn-lt"/>
              </a:defRPr>
            </a:lvl1pPr>
          </a:lstStyle>
          <a:p>
            <a:fld id="{A8DD9411-D5E3-2846-ADAC-C83B20EA5CEF}" type="datetime1">
              <a:rPr lang="sv-SE" smtClean="0"/>
              <a:t>2025-06-13</a:t>
            </a:fld>
            <a:endParaRPr lang="sv-SE"/>
          </a:p>
        </p:txBody>
      </p:sp>
      <p:sp>
        <p:nvSpPr>
          <p:cNvPr id="2" name="Platshållare för sidfot 1">
            <a:extLst>
              <a:ext uri="{FF2B5EF4-FFF2-40B4-BE49-F238E27FC236}">
                <a16:creationId xmlns:a16="http://schemas.microsoft.com/office/drawing/2014/main" id="{4DDDFDC5-C573-1549-AACB-72B3418F3FD6}"/>
              </a:ext>
            </a:extLst>
          </p:cNvPr>
          <p:cNvSpPr>
            <a:spLocks noGrp="1"/>
          </p:cNvSpPr>
          <p:nvPr>
            <p:ph type="ftr" sz="quarter" idx="3"/>
          </p:nvPr>
        </p:nvSpPr>
        <p:spPr>
          <a:xfrm>
            <a:off x="4038600" y="6340475"/>
            <a:ext cx="4114800" cy="365125"/>
          </a:xfrm>
          <a:prstGeom prst="rect">
            <a:avLst/>
          </a:prstGeom>
        </p:spPr>
        <p:txBody>
          <a:bodyPr vert="horz" lIns="91440" tIns="45720" rIns="91440" bIns="45720" rtlCol="0" anchor="ctr"/>
          <a:lstStyle>
            <a:lvl1pPr algn="ctr">
              <a:defRPr sz="1200">
                <a:solidFill>
                  <a:schemeClr val="tx1"/>
                </a:solidFill>
                <a:latin typeface="+mn-lt"/>
              </a:defRPr>
            </a:lvl1pPr>
          </a:lstStyle>
          <a:p>
            <a:endParaRPr lang="sv-SE"/>
          </a:p>
        </p:txBody>
      </p:sp>
      <p:sp>
        <p:nvSpPr>
          <p:cNvPr id="4" name="Platshållare för bildnummer 3">
            <a:extLst>
              <a:ext uri="{FF2B5EF4-FFF2-40B4-BE49-F238E27FC236}">
                <a16:creationId xmlns:a16="http://schemas.microsoft.com/office/drawing/2014/main" id="{8A8BE975-32C6-2840-AFC9-F3B5E976D652}"/>
              </a:ext>
            </a:extLst>
          </p:cNvPr>
          <p:cNvSpPr>
            <a:spLocks noGrp="1"/>
          </p:cNvSpPr>
          <p:nvPr>
            <p:ph type="sldNum" sz="quarter" idx="4"/>
          </p:nvPr>
        </p:nvSpPr>
        <p:spPr>
          <a:xfrm>
            <a:off x="9316656" y="6340475"/>
            <a:ext cx="2743200" cy="365125"/>
          </a:xfrm>
          <a:prstGeom prst="rect">
            <a:avLst/>
          </a:prstGeom>
        </p:spPr>
        <p:txBody>
          <a:bodyPr vert="horz" lIns="91440" tIns="45720" rIns="91440" bIns="45720" rtlCol="0" anchor="ctr"/>
          <a:lstStyle>
            <a:lvl1pPr algn="r">
              <a:defRPr sz="1200">
                <a:solidFill>
                  <a:schemeClr val="tx1"/>
                </a:solidFill>
                <a:latin typeface="+mn-lt"/>
              </a:defRPr>
            </a:lvl1pPr>
          </a:lstStyle>
          <a:p>
            <a:fld id="{24069D2F-8DC6-6345-AA68-275ED444B143}" type="slidenum">
              <a:rPr lang="sv-SE" smtClean="0"/>
              <a:pPr/>
              <a:t>‹#›</a:t>
            </a:fld>
            <a:endParaRPr lang="sv-SE"/>
          </a:p>
        </p:txBody>
      </p:sp>
    </p:spTree>
  </p:cSld>
  <p:clrMap bg1="lt1" tx1="dk1" bg2="lt2" tx2="dk2" accent1="accent1" accent2="accent2" accent3="accent3" accent4="accent4" accent5="accent5" accent6="accent6" hlink="hlink" folHlink="folHlink"/>
  <p:sldLayoutIdLst>
    <p:sldLayoutId id="2147483734" r:id="rId1"/>
    <p:sldLayoutId id="2147483735" r:id="rId2"/>
    <p:sldLayoutId id="2147483737" r:id="rId3"/>
    <p:sldLayoutId id="2147483791" r:id="rId4"/>
    <p:sldLayoutId id="2147483747" r:id="rId5"/>
    <p:sldLayoutId id="2147483736" r:id="rId6"/>
    <p:sldLayoutId id="2147483741" r:id="rId7"/>
    <p:sldLayoutId id="2147483742" r:id="rId8"/>
    <p:sldLayoutId id="2147483743" r:id="rId9"/>
    <p:sldLayoutId id="2147483744" r:id="rId10"/>
    <p:sldLayoutId id="2147483738" r:id="rId11"/>
    <p:sldLayoutId id="2147483739" r:id="rId12"/>
    <p:sldLayoutId id="2147483740" r:id="rId13"/>
    <p:sldLayoutId id="2147483746" r:id="rId14"/>
    <p:sldLayoutId id="2147483777" r:id="rId15"/>
    <p:sldLayoutId id="2147483749" r:id="rId16"/>
    <p:sldLayoutId id="2147483763" r:id="rId17"/>
    <p:sldLayoutId id="2147483764" r:id="rId18"/>
    <p:sldLayoutId id="2147483767" r:id="rId19"/>
    <p:sldLayoutId id="2147483766" r:id="rId20"/>
    <p:sldLayoutId id="2147483768" r:id="rId21"/>
    <p:sldLayoutId id="2147483765" r:id="rId22"/>
    <p:sldLayoutId id="2147483787" r:id="rId23"/>
    <p:sldLayoutId id="2147483779" r:id="rId24"/>
    <p:sldLayoutId id="2147483778" r:id="rId25"/>
    <p:sldLayoutId id="2147483748" r:id="rId26"/>
    <p:sldLayoutId id="2147483788" r:id="rId27"/>
    <p:sldLayoutId id="2147483789" r:id="rId28"/>
    <p:sldLayoutId id="2147483790" r:id="rId29"/>
    <p:sldLayoutId id="2147483762" r:id="rId30"/>
  </p:sldLayoutIdLst>
  <p:hf sldNum="0" hdr="0" ftr="0" dt="0"/>
  <p:txStyles>
    <p:titleStyle>
      <a:lvl1pPr algn="l" rtl="0" eaLnBrk="1" fontAlgn="base" hangingPunct="1">
        <a:lnSpc>
          <a:spcPct val="90000"/>
        </a:lnSpc>
        <a:spcBef>
          <a:spcPct val="0"/>
        </a:spcBef>
        <a:spcAft>
          <a:spcPct val="0"/>
        </a:spcAft>
        <a:defRPr sz="4400" b="0" i="0" kern="1200">
          <a:solidFill>
            <a:schemeClr val="tx1"/>
          </a:solidFill>
          <a:latin typeface="+mj-lt"/>
          <a:ea typeface="+mj-ea"/>
          <a:cs typeface="+mj-cs"/>
        </a:defRPr>
      </a:lvl1pPr>
      <a:lvl2pPr algn="l" rtl="0" eaLnBrk="1" fontAlgn="base" hangingPunct="1">
        <a:lnSpc>
          <a:spcPct val="90000"/>
        </a:lnSpc>
        <a:spcBef>
          <a:spcPct val="0"/>
        </a:spcBef>
        <a:spcAft>
          <a:spcPct val="0"/>
        </a:spcAft>
        <a:defRPr sz="4400">
          <a:solidFill>
            <a:schemeClr val="tx1"/>
          </a:solidFill>
          <a:latin typeface="Calibri Light" charset="0"/>
        </a:defRPr>
      </a:lvl2pPr>
      <a:lvl3pPr algn="l" rtl="0" eaLnBrk="1" fontAlgn="base" hangingPunct="1">
        <a:lnSpc>
          <a:spcPct val="90000"/>
        </a:lnSpc>
        <a:spcBef>
          <a:spcPct val="0"/>
        </a:spcBef>
        <a:spcAft>
          <a:spcPct val="0"/>
        </a:spcAft>
        <a:defRPr sz="4400">
          <a:solidFill>
            <a:schemeClr val="tx1"/>
          </a:solidFill>
          <a:latin typeface="Calibri Light" charset="0"/>
        </a:defRPr>
      </a:lvl3pPr>
      <a:lvl4pPr algn="l" rtl="0" eaLnBrk="1" fontAlgn="base" hangingPunct="1">
        <a:lnSpc>
          <a:spcPct val="90000"/>
        </a:lnSpc>
        <a:spcBef>
          <a:spcPct val="0"/>
        </a:spcBef>
        <a:spcAft>
          <a:spcPct val="0"/>
        </a:spcAft>
        <a:defRPr sz="4400">
          <a:solidFill>
            <a:schemeClr val="tx1"/>
          </a:solidFill>
          <a:latin typeface="Calibri Light" charset="0"/>
        </a:defRPr>
      </a:lvl4pPr>
      <a:lvl5pPr algn="l" rtl="0" eaLnBrk="1" fontAlgn="base" hangingPunct="1">
        <a:lnSpc>
          <a:spcPct val="90000"/>
        </a:lnSpc>
        <a:spcBef>
          <a:spcPct val="0"/>
        </a:spcBef>
        <a:spcAft>
          <a:spcPct val="0"/>
        </a:spcAft>
        <a:defRPr sz="4400">
          <a:solidFill>
            <a:schemeClr val="tx1"/>
          </a:solidFill>
          <a:latin typeface="Calibri Light" charset="0"/>
        </a:defRPr>
      </a:lvl5pPr>
      <a:lvl6pPr marL="457200" algn="l" rtl="0" eaLnBrk="1" fontAlgn="base" hangingPunct="1">
        <a:lnSpc>
          <a:spcPct val="90000"/>
        </a:lnSpc>
        <a:spcBef>
          <a:spcPct val="0"/>
        </a:spcBef>
        <a:spcAft>
          <a:spcPct val="0"/>
        </a:spcAft>
        <a:defRPr sz="4400">
          <a:solidFill>
            <a:schemeClr val="tx1"/>
          </a:solidFill>
          <a:latin typeface="Calibri Light" charset="0"/>
        </a:defRPr>
      </a:lvl6pPr>
      <a:lvl7pPr marL="914400" algn="l" rtl="0" eaLnBrk="1" fontAlgn="base" hangingPunct="1">
        <a:lnSpc>
          <a:spcPct val="90000"/>
        </a:lnSpc>
        <a:spcBef>
          <a:spcPct val="0"/>
        </a:spcBef>
        <a:spcAft>
          <a:spcPct val="0"/>
        </a:spcAft>
        <a:defRPr sz="4400">
          <a:solidFill>
            <a:schemeClr val="tx1"/>
          </a:solidFill>
          <a:latin typeface="Calibri Light" charset="0"/>
        </a:defRPr>
      </a:lvl7pPr>
      <a:lvl8pPr marL="1371600" algn="l" rtl="0" eaLnBrk="1" fontAlgn="base" hangingPunct="1">
        <a:lnSpc>
          <a:spcPct val="90000"/>
        </a:lnSpc>
        <a:spcBef>
          <a:spcPct val="0"/>
        </a:spcBef>
        <a:spcAft>
          <a:spcPct val="0"/>
        </a:spcAft>
        <a:defRPr sz="4400">
          <a:solidFill>
            <a:schemeClr val="tx1"/>
          </a:solidFill>
          <a:latin typeface="Calibri Light" charset="0"/>
        </a:defRPr>
      </a:lvl8pPr>
      <a:lvl9pPr marL="1828800" algn="l" rtl="0" eaLnBrk="1" fontAlgn="base" hangingPunct="1">
        <a:lnSpc>
          <a:spcPct val="90000"/>
        </a:lnSpc>
        <a:spcBef>
          <a:spcPct val="0"/>
        </a:spcBef>
        <a:spcAft>
          <a:spcPct val="0"/>
        </a:spcAft>
        <a:defRPr sz="4400">
          <a:solidFill>
            <a:schemeClr val="tx1"/>
          </a:solidFill>
          <a:latin typeface="Calibri Light" charset="0"/>
        </a:defRPr>
      </a:lvl9pPr>
    </p:titleStyle>
    <p:bodyStyle>
      <a:lvl1pPr marL="228600" indent="-228600" algn="l" rtl="0" eaLnBrk="1" fontAlgn="base" hangingPunct="1">
        <a:lnSpc>
          <a:spcPct val="90000"/>
        </a:lnSpc>
        <a:spcBef>
          <a:spcPts val="1000"/>
        </a:spcBef>
        <a:spcAft>
          <a:spcPct val="0"/>
        </a:spcAft>
        <a:buFont typeface="Wingdings" pitchFamily="2" charset="2"/>
        <a:buChar char="§"/>
        <a:defRPr sz="2600" b="0" i="0" kern="1200">
          <a:solidFill>
            <a:schemeClr val="tx1"/>
          </a:solidFill>
          <a:latin typeface="+mn-lt"/>
          <a:ea typeface="+mn-ea"/>
          <a:cs typeface="+mn-cs"/>
        </a:defRPr>
      </a:lvl1pPr>
      <a:lvl2pPr marL="685800" indent="-228600" algn="l" rtl="0" eaLnBrk="1" fontAlgn="base" hangingPunct="1">
        <a:lnSpc>
          <a:spcPct val="90000"/>
        </a:lnSpc>
        <a:spcBef>
          <a:spcPts val="500"/>
        </a:spcBef>
        <a:spcAft>
          <a:spcPct val="0"/>
        </a:spcAft>
        <a:buFont typeface="Wingdings" pitchFamily="2" charset="2"/>
        <a:buChar char="§"/>
        <a:defRPr sz="2400" b="0" i="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Wingdings" pitchFamily="2" charset="2"/>
        <a:buChar char="§"/>
        <a:defRPr sz="2000" b="0" i="0" kern="1200">
          <a:solidFill>
            <a:schemeClr val="tx1"/>
          </a:solidFill>
          <a:latin typeface="+mn-lt"/>
          <a:ea typeface="+mn-ea"/>
          <a:cs typeface="+mn-cs"/>
        </a:defRPr>
      </a:lvl3pPr>
      <a:lvl4pPr marL="1600200" indent="-228600" algn="l" rtl="0" eaLnBrk="1" fontAlgn="base" hangingPunct="1">
        <a:lnSpc>
          <a:spcPct val="90000"/>
        </a:lnSpc>
        <a:spcBef>
          <a:spcPts val="500"/>
        </a:spcBef>
        <a:spcAft>
          <a:spcPct val="0"/>
        </a:spcAft>
        <a:buFont typeface="Wingdings" pitchFamily="2" charset="2"/>
        <a:buChar char="§"/>
        <a:defRPr b="0" i="0" kern="1200">
          <a:solidFill>
            <a:schemeClr val="tx1"/>
          </a:solidFill>
          <a:latin typeface="+mn-lt"/>
          <a:ea typeface="+mn-ea"/>
          <a:cs typeface="+mn-cs"/>
        </a:defRPr>
      </a:lvl4pPr>
      <a:lvl5pPr marL="2057400" indent="-228600" algn="l" rtl="0" eaLnBrk="1" fontAlgn="base" hangingPunct="1">
        <a:lnSpc>
          <a:spcPct val="90000"/>
        </a:lnSpc>
        <a:spcBef>
          <a:spcPts val="500"/>
        </a:spcBef>
        <a:spcAft>
          <a:spcPct val="0"/>
        </a:spcAft>
        <a:buFont typeface="Wingdings" pitchFamily="2" charset="2"/>
        <a:buChar char="§"/>
        <a:defRPr b="0" i="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Wingdings" pitchFamily="2" charset="2"/>
        <a:buChar char="§"/>
        <a:defRPr sz="1800" b="0" i="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Wingdings" pitchFamily="2" charset="2"/>
        <a:buChar char="§"/>
        <a:defRPr sz="1800" b="0" i="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Wingdings" pitchFamily="2" charset="2"/>
        <a:buChar char="§"/>
        <a:defRPr sz="1800" b="0" i="0" kern="1200">
          <a:solidFill>
            <a:schemeClr val="tx1"/>
          </a:solidFill>
          <a:latin typeface="+mn-lt"/>
          <a:ea typeface="+mn-ea"/>
          <a:cs typeface="+mn-cs"/>
        </a:defRPr>
      </a:lvl8pPr>
      <a:lvl9pPr marL="3943350" marR="0" indent="-285750" algn="l" defTabSz="914400" rtl="0" eaLnBrk="1" fontAlgn="auto" latinLnBrk="0" hangingPunct="1">
        <a:lnSpc>
          <a:spcPct val="90000"/>
        </a:lnSpc>
        <a:spcBef>
          <a:spcPts val="500"/>
        </a:spcBef>
        <a:spcAft>
          <a:spcPts val="0"/>
        </a:spcAft>
        <a:buClrTx/>
        <a:buSzTx/>
        <a:buFont typeface="Wingdings" pitchFamily="2" charset="2"/>
        <a:buChar char="§"/>
        <a:tabLst/>
        <a:defRPr sz="1800" b="0" i="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67C65A8-1260-0A4D-945D-A663042DFCC7}"/>
              </a:ext>
            </a:extLst>
          </p:cNvPr>
          <p:cNvSpPr>
            <a:spLocks noGrp="1"/>
          </p:cNvSpPr>
          <p:nvPr>
            <p:ph type="title"/>
          </p:nvPr>
        </p:nvSpPr>
        <p:spPr/>
        <p:txBody>
          <a:bodyPr/>
          <a:lstStyle/>
          <a:p>
            <a:r>
              <a:rPr lang="sv-SE" dirty="0"/>
              <a:t>Kommunikation</a:t>
            </a:r>
          </a:p>
        </p:txBody>
      </p:sp>
      <p:sp>
        <p:nvSpPr>
          <p:cNvPr id="3" name="Platshållare för text 2">
            <a:extLst>
              <a:ext uri="{FF2B5EF4-FFF2-40B4-BE49-F238E27FC236}">
                <a16:creationId xmlns:a16="http://schemas.microsoft.com/office/drawing/2014/main" id="{6A518C79-BE2F-7647-82FD-0BF2FEC07C73}"/>
              </a:ext>
            </a:extLst>
          </p:cNvPr>
          <p:cNvSpPr>
            <a:spLocks noGrp="1"/>
          </p:cNvSpPr>
          <p:nvPr>
            <p:ph type="body" sz="quarter" idx="11"/>
          </p:nvPr>
        </p:nvSpPr>
        <p:spPr/>
        <p:txBody>
          <a:bodyPr/>
          <a:lstStyle/>
          <a:p>
            <a:r>
              <a:rPr lang="sv-SE" dirty="0"/>
              <a:t>Infrastruktur för identitet och behörighet</a:t>
            </a:r>
          </a:p>
        </p:txBody>
      </p:sp>
    </p:spTree>
    <p:extLst>
      <p:ext uri="{BB962C8B-B14F-4D97-AF65-F5344CB8AC3E}">
        <p14:creationId xmlns:p14="http://schemas.microsoft.com/office/powerpoint/2010/main" val="709020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89CC2C3-382C-42B0-A203-4A60E1DED388}"/>
              </a:ext>
            </a:extLst>
          </p:cNvPr>
          <p:cNvSpPr>
            <a:spLocks noGrp="1"/>
          </p:cNvSpPr>
          <p:nvPr>
            <p:ph type="title"/>
          </p:nvPr>
        </p:nvSpPr>
        <p:spPr>
          <a:xfrm>
            <a:off x="703341" y="960756"/>
            <a:ext cx="8893332" cy="782699"/>
          </a:xfrm>
        </p:spPr>
        <p:txBody>
          <a:bodyPr/>
          <a:lstStyle/>
          <a:p>
            <a:r>
              <a:rPr lang="sv-SE" dirty="0"/>
              <a:t>Hur når ni dessa målgrupper i dag?</a:t>
            </a:r>
          </a:p>
        </p:txBody>
      </p:sp>
      <p:sp>
        <p:nvSpPr>
          <p:cNvPr id="3" name="Platshållare för text 2">
            <a:extLst>
              <a:ext uri="{FF2B5EF4-FFF2-40B4-BE49-F238E27FC236}">
                <a16:creationId xmlns:a16="http://schemas.microsoft.com/office/drawing/2014/main" id="{CA15D13D-7C1F-449F-BB65-CE190A10AB90}"/>
              </a:ext>
            </a:extLst>
          </p:cNvPr>
          <p:cNvSpPr>
            <a:spLocks noGrp="1"/>
          </p:cNvSpPr>
          <p:nvPr>
            <p:ph type="body" sz="quarter" idx="10"/>
          </p:nvPr>
        </p:nvSpPr>
        <p:spPr/>
        <p:txBody>
          <a:bodyPr/>
          <a:lstStyle/>
          <a:p>
            <a:r>
              <a:rPr lang="sv-SE" dirty="0"/>
              <a:t>Lista de tre viktigaste kanalerna ni använder er av i dag.</a:t>
            </a:r>
          </a:p>
          <a:p>
            <a:r>
              <a:rPr lang="sv-SE" dirty="0"/>
              <a:t>Dela i storgrupp. </a:t>
            </a:r>
          </a:p>
          <a:p>
            <a:endParaRPr lang="sv-SE" dirty="0"/>
          </a:p>
          <a:p>
            <a:r>
              <a:rPr lang="sv-SE" dirty="0"/>
              <a:t>Andra erfarenheter eller önskemål gällande kanaler?</a:t>
            </a:r>
          </a:p>
        </p:txBody>
      </p:sp>
    </p:spTree>
    <p:extLst>
      <p:ext uri="{BB962C8B-B14F-4D97-AF65-F5344CB8AC3E}">
        <p14:creationId xmlns:p14="http://schemas.microsoft.com/office/powerpoint/2010/main" val="15996059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895B280-4D5E-44CD-A7D0-EAA3AFA6E966}"/>
              </a:ext>
            </a:extLst>
          </p:cNvPr>
          <p:cNvSpPr>
            <a:spLocks noGrp="1"/>
          </p:cNvSpPr>
          <p:nvPr>
            <p:ph type="title"/>
          </p:nvPr>
        </p:nvSpPr>
        <p:spPr/>
        <p:txBody>
          <a:bodyPr/>
          <a:lstStyle/>
          <a:p>
            <a:endParaRPr lang="sv-SE"/>
          </a:p>
        </p:txBody>
      </p:sp>
      <p:pic>
        <p:nvPicPr>
          <p:cNvPr id="4" name="Bildobjekt 3">
            <a:extLst>
              <a:ext uri="{FF2B5EF4-FFF2-40B4-BE49-F238E27FC236}">
                <a16:creationId xmlns:a16="http://schemas.microsoft.com/office/drawing/2014/main" id="{4EC61D2D-32DE-4AF7-8375-05F55B6D7EE1}"/>
              </a:ext>
            </a:extLst>
          </p:cNvPr>
          <p:cNvPicPr>
            <a:picLocks noChangeAspect="1"/>
          </p:cNvPicPr>
          <p:nvPr/>
        </p:nvPicPr>
        <p:blipFill>
          <a:blip r:embed="rId3"/>
          <a:stretch>
            <a:fillRect/>
          </a:stretch>
        </p:blipFill>
        <p:spPr>
          <a:xfrm>
            <a:off x="2262790" y="0"/>
            <a:ext cx="7666419" cy="6858000"/>
          </a:xfrm>
          <a:prstGeom prst="rect">
            <a:avLst/>
          </a:prstGeom>
        </p:spPr>
      </p:pic>
    </p:spTree>
    <p:extLst>
      <p:ext uri="{BB962C8B-B14F-4D97-AF65-F5344CB8AC3E}">
        <p14:creationId xmlns:p14="http://schemas.microsoft.com/office/powerpoint/2010/main" val="17506566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F4CE877-A8A4-41A3-9AED-CB010616C308}"/>
              </a:ext>
            </a:extLst>
          </p:cNvPr>
          <p:cNvSpPr>
            <a:spLocks noGrp="1"/>
          </p:cNvSpPr>
          <p:nvPr>
            <p:ph type="title"/>
          </p:nvPr>
        </p:nvSpPr>
        <p:spPr>
          <a:xfrm>
            <a:off x="703339" y="960756"/>
            <a:ext cx="9825577" cy="782699"/>
          </a:xfrm>
        </p:spPr>
        <p:txBody>
          <a:bodyPr/>
          <a:lstStyle/>
          <a:p>
            <a:r>
              <a:rPr lang="sv-SE" dirty="0"/>
              <a:t>Information i dag – hemläxa 20 augusti</a:t>
            </a:r>
          </a:p>
        </p:txBody>
      </p:sp>
      <p:sp>
        <p:nvSpPr>
          <p:cNvPr id="3" name="Platshållare för text 2">
            <a:extLst>
              <a:ext uri="{FF2B5EF4-FFF2-40B4-BE49-F238E27FC236}">
                <a16:creationId xmlns:a16="http://schemas.microsoft.com/office/drawing/2014/main" id="{AAF3075F-927C-44BA-B910-5D39CD61E599}"/>
              </a:ext>
            </a:extLst>
          </p:cNvPr>
          <p:cNvSpPr>
            <a:spLocks noGrp="1"/>
          </p:cNvSpPr>
          <p:nvPr>
            <p:ph type="body" sz="quarter" idx="10"/>
          </p:nvPr>
        </p:nvSpPr>
        <p:spPr/>
        <p:txBody>
          <a:bodyPr/>
          <a:lstStyle/>
          <a:p>
            <a:r>
              <a:rPr lang="sv-SE" dirty="0"/>
              <a:t>Information på digg.se:</a:t>
            </a:r>
          </a:p>
          <a:p>
            <a:pPr lvl="1"/>
            <a:r>
              <a:rPr lang="sv-SE" dirty="0"/>
              <a:t>Vad saknar ni?</a:t>
            </a:r>
          </a:p>
          <a:p>
            <a:pPr lvl="1"/>
            <a:r>
              <a:rPr lang="sv-SE" dirty="0"/>
              <a:t>Vilka förväntningar har ni på </a:t>
            </a:r>
            <a:r>
              <a:rPr lang="sv-SE" dirty="0" err="1"/>
              <a:t>Diggs</a:t>
            </a:r>
            <a:r>
              <a:rPr lang="sv-SE" dirty="0"/>
              <a:t> information/kommunikationsroll?</a:t>
            </a:r>
          </a:p>
          <a:p>
            <a:pPr lvl="1"/>
            <a:r>
              <a:rPr lang="sv-SE" dirty="0"/>
              <a:t>Kan ni hänvisa till denna information i er kommunikation eller ser ni hinder?</a:t>
            </a:r>
          </a:p>
          <a:p>
            <a:pPr lvl="1"/>
            <a:endParaRPr lang="sv-SE" dirty="0"/>
          </a:p>
          <a:p>
            <a:pPr lvl="1"/>
            <a:endParaRPr lang="sv-SE" dirty="0"/>
          </a:p>
        </p:txBody>
      </p:sp>
    </p:spTree>
    <p:extLst>
      <p:ext uri="{BB962C8B-B14F-4D97-AF65-F5344CB8AC3E}">
        <p14:creationId xmlns:p14="http://schemas.microsoft.com/office/powerpoint/2010/main" val="28046324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F4CE877-A8A4-41A3-9AED-CB010616C308}"/>
              </a:ext>
            </a:extLst>
          </p:cNvPr>
          <p:cNvSpPr>
            <a:spLocks noGrp="1"/>
          </p:cNvSpPr>
          <p:nvPr>
            <p:ph type="title"/>
          </p:nvPr>
        </p:nvSpPr>
        <p:spPr>
          <a:xfrm>
            <a:off x="703339" y="960756"/>
            <a:ext cx="10233950" cy="782699"/>
          </a:xfrm>
        </p:spPr>
        <p:txBody>
          <a:bodyPr/>
          <a:lstStyle/>
          <a:p>
            <a:r>
              <a:rPr lang="sv-SE" dirty="0"/>
              <a:t>Information i dag – hemläxa 20 augusti</a:t>
            </a:r>
          </a:p>
        </p:txBody>
      </p:sp>
      <p:sp>
        <p:nvSpPr>
          <p:cNvPr id="3" name="Platshållare för text 2">
            <a:extLst>
              <a:ext uri="{FF2B5EF4-FFF2-40B4-BE49-F238E27FC236}">
                <a16:creationId xmlns:a16="http://schemas.microsoft.com/office/drawing/2014/main" id="{AAF3075F-927C-44BA-B910-5D39CD61E599}"/>
              </a:ext>
            </a:extLst>
          </p:cNvPr>
          <p:cNvSpPr>
            <a:spLocks noGrp="1"/>
          </p:cNvSpPr>
          <p:nvPr>
            <p:ph type="body" sz="quarter" idx="10"/>
          </p:nvPr>
        </p:nvSpPr>
        <p:spPr/>
        <p:txBody>
          <a:bodyPr/>
          <a:lstStyle/>
          <a:p>
            <a:r>
              <a:rPr lang="sv-SE" dirty="0"/>
              <a:t>Vilken information har ni? </a:t>
            </a:r>
          </a:p>
          <a:p>
            <a:pPr lvl="1"/>
            <a:r>
              <a:rPr lang="sv-SE" dirty="0"/>
              <a:t>På vilket sätt kan vi andra ta del av den och eventuellt hänvisa?</a:t>
            </a:r>
          </a:p>
          <a:p>
            <a:pPr lvl="1"/>
            <a:endParaRPr lang="sv-SE" dirty="0"/>
          </a:p>
          <a:p>
            <a:pPr lvl="1"/>
            <a:endParaRPr lang="sv-SE" dirty="0"/>
          </a:p>
        </p:txBody>
      </p:sp>
    </p:spTree>
    <p:extLst>
      <p:ext uri="{BB962C8B-B14F-4D97-AF65-F5344CB8AC3E}">
        <p14:creationId xmlns:p14="http://schemas.microsoft.com/office/powerpoint/2010/main" val="26138046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CC7D93E-99DE-4A86-8F3A-E1BA4EC1977A}"/>
              </a:ext>
            </a:extLst>
          </p:cNvPr>
          <p:cNvSpPr>
            <a:spLocks noGrp="1"/>
          </p:cNvSpPr>
          <p:nvPr>
            <p:ph type="title"/>
          </p:nvPr>
        </p:nvSpPr>
        <p:spPr/>
        <p:txBody>
          <a:bodyPr/>
          <a:lstStyle/>
          <a:p>
            <a:r>
              <a:rPr lang="sv-SE" dirty="0"/>
              <a:t>Hur stärker vi kommunikationen tillsammans?</a:t>
            </a:r>
          </a:p>
        </p:txBody>
      </p:sp>
      <p:sp>
        <p:nvSpPr>
          <p:cNvPr id="3" name="Platshållare för text 2">
            <a:extLst>
              <a:ext uri="{FF2B5EF4-FFF2-40B4-BE49-F238E27FC236}">
                <a16:creationId xmlns:a16="http://schemas.microsoft.com/office/drawing/2014/main" id="{4A6A6B64-787E-4DFB-814B-72D41A758D95}"/>
              </a:ext>
            </a:extLst>
          </p:cNvPr>
          <p:cNvSpPr>
            <a:spLocks noGrp="1"/>
          </p:cNvSpPr>
          <p:nvPr>
            <p:ph type="body" sz="quarter" idx="10"/>
          </p:nvPr>
        </p:nvSpPr>
        <p:spPr/>
        <p:txBody>
          <a:bodyPr/>
          <a:lstStyle/>
          <a:p>
            <a:r>
              <a:rPr lang="sv-SE" dirty="0"/>
              <a:t>Behövs en mindre kommunikationsarbetsgrupp eller en särskild workshop i höst?</a:t>
            </a:r>
          </a:p>
          <a:p>
            <a:r>
              <a:rPr lang="sv-SE" dirty="0"/>
              <a:t>Behöver vi enas vi om begrepp, målgruppsanpassning, tidpunkter för kommunikationsinsatser?</a:t>
            </a:r>
          </a:p>
          <a:p>
            <a:r>
              <a:rPr lang="sv-SE" dirty="0"/>
              <a:t>Behöver vi klargöra vem som ansvarar för vilken kommunikation?</a:t>
            </a:r>
          </a:p>
        </p:txBody>
      </p:sp>
    </p:spTree>
    <p:extLst>
      <p:ext uri="{BB962C8B-B14F-4D97-AF65-F5344CB8AC3E}">
        <p14:creationId xmlns:p14="http://schemas.microsoft.com/office/powerpoint/2010/main" val="20378070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75A8798-949B-4315-9269-62B1D2D89CB9}"/>
              </a:ext>
            </a:extLst>
          </p:cNvPr>
          <p:cNvSpPr>
            <a:spLocks noGrp="1"/>
          </p:cNvSpPr>
          <p:nvPr>
            <p:ph type="title"/>
          </p:nvPr>
        </p:nvSpPr>
        <p:spPr>
          <a:xfrm>
            <a:off x="703341" y="960756"/>
            <a:ext cx="8352000" cy="1375038"/>
          </a:xfrm>
        </p:spPr>
        <p:txBody>
          <a:bodyPr/>
          <a:lstStyle/>
          <a:p>
            <a:r>
              <a:rPr lang="sv-SE" dirty="0"/>
              <a:t>Sammanfattning och nästa steg</a:t>
            </a:r>
            <a:br>
              <a:rPr lang="sv-SE" dirty="0"/>
            </a:br>
            <a:endParaRPr lang="sv-SE" dirty="0"/>
          </a:p>
        </p:txBody>
      </p:sp>
      <p:sp>
        <p:nvSpPr>
          <p:cNvPr id="3" name="Platshållare för text 2">
            <a:extLst>
              <a:ext uri="{FF2B5EF4-FFF2-40B4-BE49-F238E27FC236}">
                <a16:creationId xmlns:a16="http://schemas.microsoft.com/office/drawing/2014/main" id="{25D3C412-D061-48CE-AFA5-ECB040B1B7F6}"/>
              </a:ext>
            </a:extLst>
          </p:cNvPr>
          <p:cNvSpPr>
            <a:spLocks noGrp="1"/>
          </p:cNvSpPr>
          <p:nvPr>
            <p:ph type="body" sz="quarter" idx="10"/>
          </p:nvPr>
        </p:nvSpPr>
        <p:spPr/>
        <p:txBody>
          <a:bodyPr/>
          <a:lstStyle/>
          <a:p>
            <a:r>
              <a:rPr lang="sv-SE" dirty="0"/>
              <a:t>Vad tar vi med oss till efter sommaren, vid sidan av hemläxan?</a:t>
            </a:r>
          </a:p>
          <a:p>
            <a:r>
              <a:rPr lang="sv-SE" dirty="0"/>
              <a:t>Vilka frågor bör fördjupas då?</a:t>
            </a:r>
          </a:p>
          <a:p>
            <a:endParaRPr lang="sv-SE" dirty="0"/>
          </a:p>
        </p:txBody>
      </p:sp>
    </p:spTree>
    <p:extLst>
      <p:ext uri="{BB962C8B-B14F-4D97-AF65-F5344CB8AC3E}">
        <p14:creationId xmlns:p14="http://schemas.microsoft.com/office/powerpoint/2010/main" val="2181972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E2AA2B1-63A4-430B-A93E-3FDC60BFA465}"/>
              </a:ext>
            </a:extLst>
          </p:cNvPr>
          <p:cNvSpPr>
            <a:spLocks noGrp="1"/>
          </p:cNvSpPr>
          <p:nvPr>
            <p:ph type="title"/>
          </p:nvPr>
        </p:nvSpPr>
        <p:spPr/>
        <p:txBody>
          <a:bodyPr/>
          <a:lstStyle/>
          <a:p>
            <a:r>
              <a:rPr lang="sv-SE" dirty="0"/>
              <a:t>Digg – Myndigheten för digital förvaltning</a:t>
            </a:r>
          </a:p>
        </p:txBody>
      </p:sp>
    </p:spTree>
    <p:extLst>
      <p:ext uri="{BB962C8B-B14F-4D97-AF65-F5344CB8AC3E}">
        <p14:creationId xmlns:p14="http://schemas.microsoft.com/office/powerpoint/2010/main" val="11436768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08C0313-D1AF-4330-B1BD-7A39A574A944}"/>
              </a:ext>
            </a:extLst>
          </p:cNvPr>
          <p:cNvSpPr>
            <a:spLocks noGrp="1"/>
          </p:cNvSpPr>
          <p:nvPr>
            <p:ph type="title"/>
          </p:nvPr>
        </p:nvSpPr>
        <p:spPr/>
        <p:txBody>
          <a:bodyPr/>
          <a:lstStyle/>
          <a:p>
            <a:r>
              <a:rPr lang="sv-SE" dirty="0"/>
              <a:t>Kommunikation </a:t>
            </a:r>
            <a:br>
              <a:rPr lang="sv-SE"/>
            </a:br>
            <a:r>
              <a:rPr lang="sv-SE"/>
              <a:t>– </a:t>
            </a:r>
            <a:r>
              <a:rPr lang="sv-SE" dirty="0"/>
              <a:t>syfte med dagens möte</a:t>
            </a:r>
          </a:p>
        </p:txBody>
      </p:sp>
      <p:sp>
        <p:nvSpPr>
          <p:cNvPr id="3" name="Platshållare för text 2">
            <a:extLst>
              <a:ext uri="{FF2B5EF4-FFF2-40B4-BE49-F238E27FC236}">
                <a16:creationId xmlns:a16="http://schemas.microsoft.com/office/drawing/2014/main" id="{994CF3C7-2E71-44BF-9D7C-921578C281D1}"/>
              </a:ext>
            </a:extLst>
          </p:cNvPr>
          <p:cNvSpPr>
            <a:spLocks noGrp="1"/>
          </p:cNvSpPr>
          <p:nvPr>
            <p:ph type="body" sz="quarter" idx="10"/>
          </p:nvPr>
        </p:nvSpPr>
        <p:spPr/>
        <p:txBody>
          <a:bodyPr/>
          <a:lstStyle/>
          <a:p>
            <a:r>
              <a:rPr lang="sv-SE" dirty="0"/>
              <a:t>Väcka och rama in kommunikationsfrågan inom uppdraget.</a:t>
            </a:r>
          </a:p>
          <a:p>
            <a:r>
              <a:rPr lang="sv-SE" dirty="0"/>
              <a:t>Fånga in våra olika perspektiv och erfarenheter kring målgrupper och kommunikationsbehov.</a:t>
            </a:r>
          </a:p>
          <a:p>
            <a:r>
              <a:rPr lang="sv-SE" dirty="0"/>
              <a:t>Börja identifiera roller och ansvar i kommunikationen – både inom Digg och bland övriga aktörer.</a:t>
            </a:r>
          </a:p>
          <a:p>
            <a:r>
              <a:rPr lang="sv-SE" dirty="0"/>
              <a:t>Skapa en gemensam grund för fortsatt arbete efter sommaren.</a:t>
            </a:r>
          </a:p>
          <a:p>
            <a:endParaRPr lang="sv-SE" dirty="0"/>
          </a:p>
        </p:txBody>
      </p:sp>
    </p:spTree>
    <p:extLst>
      <p:ext uri="{BB962C8B-B14F-4D97-AF65-F5344CB8AC3E}">
        <p14:creationId xmlns:p14="http://schemas.microsoft.com/office/powerpoint/2010/main" val="21908625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7D6B3D2-D570-4C2F-A7F8-F3A9516F568B}"/>
              </a:ext>
            </a:extLst>
          </p:cNvPr>
          <p:cNvSpPr>
            <a:spLocks noGrp="1"/>
          </p:cNvSpPr>
          <p:nvPr>
            <p:ph type="title"/>
          </p:nvPr>
        </p:nvSpPr>
        <p:spPr>
          <a:xfrm>
            <a:off x="703341" y="960756"/>
            <a:ext cx="9065348" cy="782699"/>
          </a:xfrm>
        </p:spPr>
        <p:txBody>
          <a:bodyPr/>
          <a:lstStyle/>
          <a:p>
            <a:r>
              <a:rPr lang="sv-SE" dirty="0"/>
              <a:t>Vilken kommunikation pratar vi om?</a:t>
            </a:r>
          </a:p>
        </p:txBody>
      </p:sp>
      <p:sp>
        <p:nvSpPr>
          <p:cNvPr id="3" name="Platshållare för text 2">
            <a:extLst>
              <a:ext uri="{FF2B5EF4-FFF2-40B4-BE49-F238E27FC236}">
                <a16:creationId xmlns:a16="http://schemas.microsoft.com/office/drawing/2014/main" id="{CFB0D297-4719-43AA-97FF-37ABD347F6F1}"/>
              </a:ext>
            </a:extLst>
          </p:cNvPr>
          <p:cNvSpPr>
            <a:spLocks noGrp="1"/>
          </p:cNvSpPr>
          <p:nvPr>
            <p:ph type="body" sz="quarter" idx="10"/>
          </p:nvPr>
        </p:nvSpPr>
        <p:spPr/>
        <p:txBody>
          <a:bodyPr/>
          <a:lstStyle/>
          <a:p>
            <a:r>
              <a:rPr lang="sv-SE" dirty="0"/>
              <a:t>Den som sker under uppdragets gång, fram till 12 december?</a:t>
            </a:r>
          </a:p>
          <a:p>
            <a:r>
              <a:rPr lang="sv-SE" dirty="0"/>
              <a:t>En långsiktig kommunikation som leder till slutmålet?</a:t>
            </a:r>
          </a:p>
        </p:txBody>
      </p:sp>
    </p:spTree>
    <p:extLst>
      <p:ext uri="{BB962C8B-B14F-4D97-AF65-F5344CB8AC3E}">
        <p14:creationId xmlns:p14="http://schemas.microsoft.com/office/powerpoint/2010/main" val="15101728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ACA1862-A566-43AC-AAF7-FE0F8A652395}"/>
              </a:ext>
            </a:extLst>
          </p:cNvPr>
          <p:cNvSpPr>
            <a:spLocks noGrp="1"/>
          </p:cNvSpPr>
          <p:nvPr>
            <p:ph type="title"/>
          </p:nvPr>
        </p:nvSpPr>
        <p:spPr/>
        <p:txBody>
          <a:bodyPr/>
          <a:lstStyle/>
          <a:p>
            <a:r>
              <a:rPr lang="sv-SE" dirty="0"/>
              <a:t>Veta</a:t>
            </a:r>
          </a:p>
        </p:txBody>
      </p:sp>
      <p:sp>
        <p:nvSpPr>
          <p:cNvPr id="3" name="Platshållare för text 2">
            <a:extLst>
              <a:ext uri="{FF2B5EF4-FFF2-40B4-BE49-F238E27FC236}">
                <a16:creationId xmlns:a16="http://schemas.microsoft.com/office/drawing/2014/main" id="{446D8C37-1C3A-4878-B9B6-31DA6DEC50E7}"/>
              </a:ext>
            </a:extLst>
          </p:cNvPr>
          <p:cNvSpPr>
            <a:spLocks noGrp="1"/>
          </p:cNvSpPr>
          <p:nvPr>
            <p:ph type="body" sz="quarter" idx="10"/>
          </p:nvPr>
        </p:nvSpPr>
        <p:spPr/>
        <p:txBody>
          <a:bodyPr/>
          <a:lstStyle/>
          <a:p>
            <a:r>
              <a:rPr lang="sv-SE" dirty="0"/>
              <a:t>Vilken nytta infrastrukturen ska bidra till.</a:t>
            </a:r>
          </a:p>
          <a:p>
            <a:r>
              <a:rPr lang="sv-SE" dirty="0"/>
              <a:t>Vad som ingår i infrastrukturen.</a:t>
            </a:r>
          </a:p>
          <a:p>
            <a:r>
              <a:rPr lang="sv-SE" dirty="0"/>
              <a:t>Vad aktörerna behöver göra.</a:t>
            </a:r>
          </a:p>
        </p:txBody>
      </p:sp>
    </p:spTree>
    <p:extLst>
      <p:ext uri="{BB962C8B-B14F-4D97-AF65-F5344CB8AC3E}">
        <p14:creationId xmlns:p14="http://schemas.microsoft.com/office/powerpoint/2010/main" val="26095916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ACA1862-A566-43AC-AAF7-FE0F8A652395}"/>
              </a:ext>
            </a:extLst>
          </p:cNvPr>
          <p:cNvSpPr>
            <a:spLocks noGrp="1"/>
          </p:cNvSpPr>
          <p:nvPr>
            <p:ph type="title"/>
          </p:nvPr>
        </p:nvSpPr>
        <p:spPr/>
        <p:txBody>
          <a:bodyPr/>
          <a:lstStyle/>
          <a:p>
            <a:r>
              <a:rPr lang="sv-SE" dirty="0"/>
              <a:t>Tycka</a:t>
            </a:r>
          </a:p>
        </p:txBody>
      </p:sp>
      <p:sp>
        <p:nvSpPr>
          <p:cNvPr id="3" name="Platshållare för text 2">
            <a:extLst>
              <a:ext uri="{FF2B5EF4-FFF2-40B4-BE49-F238E27FC236}">
                <a16:creationId xmlns:a16="http://schemas.microsoft.com/office/drawing/2014/main" id="{446D8C37-1C3A-4878-B9B6-31DA6DEC50E7}"/>
              </a:ext>
            </a:extLst>
          </p:cNvPr>
          <p:cNvSpPr>
            <a:spLocks noGrp="1"/>
          </p:cNvSpPr>
          <p:nvPr>
            <p:ph type="body" sz="quarter" idx="10"/>
          </p:nvPr>
        </p:nvSpPr>
        <p:spPr/>
        <p:txBody>
          <a:bodyPr/>
          <a:lstStyle/>
          <a:p>
            <a:r>
              <a:rPr lang="sv-SE" dirty="0"/>
              <a:t>Infrastrukturen bidrar till aktörernas arbete och gör nytta</a:t>
            </a:r>
          </a:p>
          <a:p>
            <a:r>
              <a:rPr lang="sv-SE" dirty="0"/>
              <a:t>Att de själva kan och vill bidra.</a:t>
            </a:r>
          </a:p>
          <a:p>
            <a:endParaRPr lang="sv-SE" dirty="0"/>
          </a:p>
        </p:txBody>
      </p:sp>
    </p:spTree>
    <p:extLst>
      <p:ext uri="{BB962C8B-B14F-4D97-AF65-F5344CB8AC3E}">
        <p14:creationId xmlns:p14="http://schemas.microsoft.com/office/powerpoint/2010/main" val="25395450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ACA1862-A566-43AC-AAF7-FE0F8A652395}"/>
              </a:ext>
            </a:extLst>
          </p:cNvPr>
          <p:cNvSpPr>
            <a:spLocks noGrp="1"/>
          </p:cNvSpPr>
          <p:nvPr>
            <p:ph type="title"/>
          </p:nvPr>
        </p:nvSpPr>
        <p:spPr/>
        <p:txBody>
          <a:bodyPr/>
          <a:lstStyle/>
          <a:p>
            <a:r>
              <a:rPr lang="sv-SE" dirty="0"/>
              <a:t>Göra</a:t>
            </a:r>
          </a:p>
        </p:txBody>
      </p:sp>
      <p:sp>
        <p:nvSpPr>
          <p:cNvPr id="3" name="Platshållare för text 2">
            <a:extLst>
              <a:ext uri="{FF2B5EF4-FFF2-40B4-BE49-F238E27FC236}">
                <a16:creationId xmlns:a16="http://schemas.microsoft.com/office/drawing/2014/main" id="{446D8C37-1C3A-4878-B9B6-31DA6DEC50E7}"/>
              </a:ext>
            </a:extLst>
          </p:cNvPr>
          <p:cNvSpPr>
            <a:spLocks noGrp="1"/>
          </p:cNvSpPr>
          <p:nvPr>
            <p:ph type="body" sz="quarter" idx="10"/>
          </p:nvPr>
        </p:nvSpPr>
        <p:spPr/>
        <p:txBody>
          <a:bodyPr/>
          <a:lstStyle/>
          <a:p>
            <a:r>
              <a:rPr lang="sv-SE" dirty="0"/>
              <a:t>Bidra till arbetet med att ta fram infrastrukturen.</a:t>
            </a:r>
          </a:p>
          <a:p>
            <a:r>
              <a:rPr lang="sv-SE" dirty="0"/>
              <a:t>Bygga sina system på infrastrukturen.</a:t>
            </a:r>
          </a:p>
          <a:p>
            <a:endParaRPr lang="sv-SE" dirty="0"/>
          </a:p>
        </p:txBody>
      </p:sp>
    </p:spTree>
    <p:extLst>
      <p:ext uri="{BB962C8B-B14F-4D97-AF65-F5344CB8AC3E}">
        <p14:creationId xmlns:p14="http://schemas.microsoft.com/office/powerpoint/2010/main" val="6894931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79F2B88-FC89-4E6E-9327-983C13200561}"/>
              </a:ext>
            </a:extLst>
          </p:cNvPr>
          <p:cNvSpPr>
            <a:spLocks noGrp="1"/>
          </p:cNvSpPr>
          <p:nvPr>
            <p:ph type="title"/>
          </p:nvPr>
        </p:nvSpPr>
        <p:spPr>
          <a:xfrm>
            <a:off x="703340" y="960756"/>
            <a:ext cx="9445595" cy="782699"/>
          </a:xfrm>
        </p:spPr>
        <p:txBody>
          <a:bodyPr/>
          <a:lstStyle/>
          <a:p>
            <a:r>
              <a:rPr lang="sv-SE" dirty="0"/>
              <a:t>Kommunikationen ska…</a:t>
            </a:r>
          </a:p>
        </p:txBody>
      </p:sp>
      <p:sp>
        <p:nvSpPr>
          <p:cNvPr id="3" name="Platshållare för text 2">
            <a:extLst>
              <a:ext uri="{FF2B5EF4-FFF2-40B4-BE49-F238E27FC236}">
                <a16:creationId xmlns:a16="http://schemas.microsoft.com/office/drawing/2014/main" id="{B06051B8-2B03-4114-9078-CF3EFE622FC5}"/>
              </a:ext>
            </a:extLst>
          </p:cNvPr>
          <p:cNvSpPr>
            <a:spLocks noGrp="1"/>
          </p:cNvSpPr>
          <p:nvPr>
            <p:ph type="body" sz="quarter" idx="10"/>
          </p:nvPr>
        </p:nvSpPr>
        <p:spPr/>
        <p:txBody>
          <a:bodyPr/>
          <a:lstStyle/>
          <a:p>
            <a:r>
              <a:rPr lang="sv-SE" dirty="0"/>
              <a:t>… vara samordnad, korrekt och tydlig</a:t>
            </a:r>
          </a:p>
          <a:p>
            <a:r>
              <a:rPr lang="sv-SE" dirty="0"/>
              <a:t>… skapa kännedom, kunskap och rätt förväntningar</a:t>
            </a:r>
          </a:p>
          <a:p>
            <a:r>
              <a:rPr lang="sv-SE" dirty="0"/>
              <a:t>… utgå från målgruppens perspektiv</a:t>
            </a:r>
          </a:p>
          <a:p>
            <a:r>
              <a:rPr lang="sv-SE" dirty="0"/>
              <a:t>… effektivisera vårt arbete.</a:t>
            </a:r>
          </a:p>
          <a:p>
            <a:endParaRPr lang="sv-SE" dirty="0"/>
          </a:p>
          <a:p>
            <a:endParaRPr lang="sv-SE" dirty="0"/>
          </a:p>
        </p:txBody>
      </p:sp>
    </p:spTree>
    <p:extLst>
      <p:ext uri="{BB962C8B-B14F-4D97-AF65-F5344CB8AC3E}">
        <p14:creationId xmlns:p14="http://schemas.microsoft.com/office/powerpoint/2010/main" val="5470525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870818C-8E1F-C249-B38E-03D4A83CADB6}"/>
              </a:ext>
            </a:extLst>
          </p:cNvPr>
          <p:cNvSpPr>
            <a:spLocks noGrp="1"/>
          </p:cNvSpPr>
          <p:nvPr>
            <p:ph type="title"/>
          </p:nvPr>
        </p:nvSpPr>
        <p:spPr/>
        <p:txBody>
          <a:bodyPr/>
          <a:lstStyle/>
          <a:p>
            <a:r>
              <a:rPr lang="sv-SE" dirty="0"/>
              <a:t>Framgångsfaktorer</a:t>
            </a:r>
          </a:p>
        </p:txBody>
      </p:sp>
      <p:sp>
        <p:nvSpPr>
          <p:cNvPr id="3" name="Platshållare för text 2">
            <a:extLst>
              <a:ext uri="{FF2B5EF4-FFF2-40B4-BE49-F238E27FC236}">
                <a16:creationId xmlns:a16="http://schemas.microsoft.com/office/drawing/2014/main" id="{BDC4511C-77B6-8843-AFF0-37FE4F3971CC}"/>
              </a:ext>
            </a:extLst>
          </p:cNvPr>
          <p:cNvSpPr>
            <a:spLocks noGrp="1"/>
          </p:cNvSpPr>
          <p:nvPr>
            <p:ph type="body" sz="quarter" idx="10"/>
          </p:nvPr>
        </p:nvSpPr>
        <p:spPr/>
        <p:txBody>
          <a:bodyPr/>
          <a:lstStyle/>
          <a:p>
            <a:pPr marL="514350" indent="-514350">
              <a:buFont typeface="+mj-lt"/>
              <a:buAutoNum type="arabicPeriod"/>
            </a:pPr>
            <a:r>
              <a:rPr lang="sv-SE" dirty="0"/>
              <a:t>Samordnad kommunikation: begrepp, uttryck, tidpunkter/kraftsamling.</a:t>
            </a:r>
          </a:p>
          <a:p>
            <a:pPr marL="514350" indent="-514350">
              <a:buFont typeface="+mj-lt"/>
              <a:buAutoNum type="arabicPeriod"/>
            </a:pPr>
            <a:r>
              <a:rPr lang="sv-SE" dirty="0"/>
              <a:t>Målgruppsanpassning.</a:t>
            </a:r>
          </a:p>
          <a:p>
            <a:pPr marL="514350" indent="-514350">
              <a:buFont typeface="+mj-lt"/>
              <a:buAutoNum type="arabicPeriod"/>
            </a:pPr>
            <a:r>
              <a:rPr lang="sv-SE" dirty="0"/>
              <a:t>Hänvisningar till varandra utifrån ansvarsområden (för att undvika olika budskap och </a:t>
            </a:r>
            <a:r>
              <a:rPr lang="sv-SE" dirty="0" err="1"/>
              <a:t>dubbeljobb</a:t>
            </a:r>
            <a:r>
              <a:rPr lang="sv-SE" dirty="0"/>
              <a:t> samt förtydliga roller).</a:t>
            </a:r>
          </a:p>
          <a:p>
            <a:pPr marL="514350" indent="-514350">
              <a:buFont typeface="+mj-lt"/>
              <a:buAutoNum type="arabicPeriod"/>
            </a:pPr>
            <a:r>
              <a:rPr lang="sv-SE" dirty="0"/>
              <a:t>Helhet framför egna intressen.</a:t>
            </a:r>
          </a:p>
        </p:txBody>
      </p:sp>
    </p:spTree>
    <p:extLst>
      <p:ext uri="{BB962C8B-B14F-4D97-AF65-F5344CB8AC3E}">
        <p14:creationId xmlns:p14="http://schemas.microsoft.com/office/powerpoint/2010/main" val="9629246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C042C98-B8D9-489A-8BEA-6BE133E35E3C}"/>
              </a:ext>
            </a:extLst>
          </p:cNvPr>
          <p:cNvSpPr>
            <a:spLocks noGrp="1"/>
          </p:cNvSpPr>
          <p:nvPr>
            <p:ph type="title"/>
          </p:nvPr>
        </p:nvSpPr>
        <p:spPr/>
        <p:txBody>
          <a:bodyPr/>
          <a:lstStyle/>
          <a:p>
            <a:r>
              <a:rPr lang="sv-SE" dirty="0"/>
              <a:t>Ser vi samma målgrupper?</a:t>
            </a:r>
          </a:p>
        </p:txBody>
      </p:sp>
      <p:sp>
        <p:nvSpPr>
          <p:cNvPr id="3" name="Platshållare för text 2">
            <a:extLst>
              <a:ext uri="{FF2B5EF4-FFF2-40B4-BE49-F238E27FC236}">
                <a16:creationId xmlns:a16="http://schemas.microsoft.com/office/drawing/2014/main" id="{9FB18B29-74AF-4229-A983-16D4BC92D841}"/>
              </a:ext>
            </a:extLst>
          </p:cNvPr>
          <p:cNvSpPr>
            <a:spLocks noGrp="1"/>
          </p:cNvSpPr>
          <p:nvPr>
            <p:ph type="body" sz="quarter" idx="10"/>
          </p:nvPr>
        </p:nvSpPr>
        <p:spPr/>
        <p:txBody>
          <a:bodyPr/>
          <a:lstStyle/>
          <a:p>
            <a:r>
              <a:rPr lang="sv-SE" dirty="0"/>
              <a:t>Lista de tre viktigaste externa målgrupperna. </a:t>
            </a:r>
          </a:p>
          <a:p>
            <a:r>
              <a:rPr lang="sv-SE" dirty="0"/>
              <a:t>Dela i storgrupp. </a:t>
            </a:r>
          </a:p>
          <a:p>
            <a:endParaRPr lang="sv-SE" dirty="0"/>
          </a:p>
          <a:p>
            <a:r>
              <a:rPr lang="sv-SE" dirty="0"/>
              <a:t>Finns ytterligare målgrupper som vi inte får glömma?</a:t>
            </a:r>
          </a:p>
        </p:txBody>
      </p:sp>
    </p:spTree>
    <p:extLst>
      <p:ext uri="{BB962C8B-B14F-4D97-AF65-F5344CB8AC3E}">
        <p14:creationId xmlns:p14="http://schemas.microsoft.com/office/powerpoint/2010/main" val="3471238907"/>
      </p:ext>
    </p:extLst>
  </p:cSld>
  <p:clrMapOvr>
    <a:masterClrMapping/>
  </p:clrMapOvr>
</p:sld>
</file>

<file path=ppt/theme/theme1.xml><?xml version="1.0" encoding="utf-8"?>
<a:theme xmlns:a="http://schemas.openxmlformats.org/drawingml/2006/main" name="DIGG">
  <a:themeElements>
    <a:clrScheme name="Digg tema">
      <a:dk1>
        <a:srgbClr val="6D6059"/>
      </a:dk1>
      <a:lt1>
        <a:srgbClr val="FFFFFF"/>
      </a:lt1>
      <a:dk2>
        <a:srgbClr val="546850"/>
      </a:dk2>
      <a:lt2>
        <a:srgbClr val="F1EFEC"/>
      </a:lt2>
      <a:accent1>
        <a:srgbClr val="CD7A6E"/>
      </a:accent1>
      <a:accent2>
        <a:srgbClr val="546850"/>
      </a:accent2>
      <a:accent3>
        <a:srgbClr val="6D6059"/>
      </a:accent3>
      <a:accent4>
        <a:srgbClr val="CE8036"/>
      </a:accent4>
      <a:accent5>
        <a:srgbClr val="CD7A6E"/>
      </a:accent5>
      <a:accent6>
        <a:srgbClr val="546850"/>
      </a:accent6>
      <a:hlink>
        <a:srgbClr val="6D6059"/>
      </a:hlink>
      <a:folHlink>
        <a:srgbClr val="6D6059"/>
      </a:folHlink>
    </a:clrScheme>
    <a:fontScheme name="DIGG">
      <a:majorFont>
        <a:latin typeface="Ubuntu Light"/>
        <a:ea typeface=""/>
        <a:cs typeface=""/>
      </a:majorFont>
      <a:minorFont>
        <a:latin typeface="Crimson Tex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lgn="l">
          <a:defRPr dirty="0" err="1" smtClean="0">
            <a:latin typeface="+mn-lt"/>
          </a:defRPr>
        </a:defPPr>
      </a:lstStyle>
    </a:txDef>
  </a:objectDefaults>
  <a:extraClrSchemeLst/>
  <a:extLst>
    <a:ext uri="{05A4C25C-085E-4340-85A3-A5531E510DB2}">
      <thm15:themeFamily xmlns:thm15="http://schemas.microsoft.com/office/thememl/2012/main" name="Digg_Grundmall_2025" id="{C928446B-1748-4C43-B8B3-C013944144C8}" vid="{47F80605-E1EE-4DA1-8CF5-05D3AB7CCE17}"/>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f2c3aeba-38d7-4579-a228-9442a2c6d9b7">
      <UserInfo>
        <DisplayName>Anna Jonason</DisplayName>
        <AccountId>22</AccountId>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5E09E1F4CB66447966D8568542F4E47" ma:contentTypeVersion="12" ma:contentTypeDescription="Create a new document." ma:contentTypeScope="" ma:versionID="b7ede4a3a1a2a23f9676c3b2db2e53a6">
  <xsd:schema xmlns:xsd="http://www.w3.org/2001/XMLSchema" xmlns:xs="http://www.w3.org/2001/XMLSchema" xmlns:p="http://schemas.microsoft.com/office/2006/metadata/properties" xmlns:ns2="3e870edd-2792-4c95-946f-d2c02023ad65" xmlns:ns3="f2c3aeba-38d7-4579-a228-9442a2c6d9b7" targetNamespace="http://schemas.microsoft.com/office/2006/metadata/properties" ma:root="true" ma:fieldsID="49fdc1c90da738eade3b4cd075e3fbcf" ns2:_="" ns3:_="">
    <xsd:import namespace="3e870edd-2792-4c95-946f-d2c02023ad65"/>
    <xsd:import namespace="f2c3aeba-38d7-4579-a228-9442a2c6d9b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3:SharedWithUsers" minOccurs="0"/>
                <xsd:element ref="ns3:SharedWithDetails" minOccurs="0"/>
                <xsd:element ref="ns2:MediaServiceDateTaken" minOccurs="0"/>
                <xsd:element ref="ns2:MediaLengthInSecond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e870edd-2792-4c95-946f-d2c02023ad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17" nillable="true" ma:displayName="Length (seconds)" ma:internalName="MediaLengthInSeconds" ma:readOnly="true">
      <xsd:simpleType>
        <xsd:restriction base="dms:Unknow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2c3aeba-38d7-4579-a228-9442a2c6d9b7"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F0CCFE9-3F14-4356-8EFF-F05454522CB3}">
  <ds:schemaRefs>
    <ds:schemaRef ds:uri="http://schemas.microsoft.com/sharepoint/v3/contenttype/forms"/>
  </ds:schemaRefs>
</ds:datastoreItem>
</file>

<file path=customXml/itemProps2.xml><?xml version="1.0" encoding="utf-8"?>
<ds:datastoreItem xmlns:ds="http://schemas.openxmlformats.org/officeDocument/2006/customXml" ds:itemID="{212BBB23-C11D-4ACD-A501-6BA81C151094}">
  <ds:schemaRefs>
    <ds:schemaRef ds:uri="http://purl.org/dc/terms/"/>
    <ds:schemaRef ds:uri="http://purl.org/dc/elements/1.1/"/>
    <ds:schemaRef ds:uri="http://schemas.microsoft.com/office/2006/documentManagement/types"/>
    <ds:schemaRef ds:uri="http://schemas.openxmlformats.org/package/2006/metadata/core-properties"/>
    <ds:schemaRef ds:uri="http://schemas.microsoft.com/office/2006/metadata/properties"/>
    <ds:schemaRef ds:uri="http://schemas.microsoft.com/office/infopath/2007/PartnerControls"/>
    <ds:schemaRef ds:uri="f2c3aeba-38d7-4579-a228-9442a2c6d9b7"/>
    <ds:schemaRef ds:uri="3e870edd-2792-4c95-946f-d2c02023ad65"/>
    <ds:schemaRef ds:uri="http://www.w3.org/XML/1998/namespace"/>
    <ds:schemaRef ds:uri="http://purl.org/dc/dcmitype/"/>
  </ds:schemaRefs>
</ds:datastoreItem>
</file>

<file path=customXml/itemProps3.xml><?xml version="1.0" encoding="utf-8"?>
<ds:datastoreItem xmlns:ds="http://schemas.openxmlformats.org/officeDocument/2006/customXml" ds:itemID="{C2973DF0-0E6E-4294-8508-83AD8C57570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e870edd-2792-4c95-946f-d2c02023ad65"/>
    <ds:schemaRef ds:uri="f2c3aeba-38d7-4579-a228-9442a2c6d9b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Digg_Grundmall_2025</Template>
  <TotalTime>95</TotalTime>
  <Words>1360</Words>
  <Application>Microsoft Office PowerPoint</Application>
  <PresentationFormat>Bredbild</PresentationFormat>
  <Paragraphs>131</Paragraphs>
  <Slides>16</Slides>
  <Notes>13</Notes>
  <HiddenSlides>0</HiddenSlides>
  <MMClips>0</MMClips>
  <ScaleCrop>false</ScaleCrop>
  <HeadingPairs>
    <vt:vector size="6" baseType="variant">
      <vt:variant>
        <vt:lpstr>Använt teckensnitt</vt:lpstr>
      </vt:variant>
      <vt:variant>
        <vt:i4>7</vt:i4>
      </vt:variant>
      <vt:variant>
        <vt:lpstr>Tema</vt:lpstr>
      </vt:variant>
      <vt:variant>
        <vt:i4>1</vt:i4>
      </vt:variant>
      <vt:variant>
        <vt:lpstr>Bildrubriker</vt:lpstr>
      </vt:variant>
      <vt:variant>
        <vt:i4>16</vt:i4>
      </vt:variant>
    </vt:vector>
  </HeadingPairs>
  <TitlesOfParts>
    <vt:vector size="24" baseType="lpstr">
      <vt:lpstr>Arial</vt:lpstr>
      <vt:lpstr>Calibri</vt:lpstr>
      <vt:lpstr>Calibri Light</vt:lpstr>
      <vt:lpstr>Crimson Text</vt:lpstr>
      <vt:lpstr>Ubuntu Light</vt:lpstr>
      <vt:lpstr>Ubuntu Medium</vt:lpstr>
      <vt:lpstr>Wingdings</vt:lpstr>
      <vt:lpstr>DIGG</vt:lpstr>
      <vt:lpstr>Kommunikation</vt:lpstr>
      <vt:lpstr>Kommunikation  – syfte med dagens möte</vt:lpstr>
      <vt:lpstr>Vilken kommunikation pratar vi om?</vt:lpstr>
      <vt:lpstr>Veta</vt:lpstr>
      <vt:lpstr>Tycka</vt:lpstr>
      <vt:lpstr>Göra</vt:lpstr>
      <vt:lpstr>Kommunikationen ska…</vt:lpstr>
      <vt:lpstr>Framgångsfaktorer</vt:lpstr>
      <vt:lpstr>Ser vi samma målgrupper?</vt:lpstr>
      <vt:lpstr>Hur når ni dessa målgrupper i dag?</vt:lpstr>
      <vt:lpstr>PowerPoint-presentation</vt:lpstr>
      <vt:lpstr>Information i dag – hemläxa 20 augusti</vt:lpstr>
      <vt:lpstr>Information i dag – hemläxa 20 augusti</vt:lpstr>
      <vt:lpstr>Hur stärker vi kommunikationen tillsammans?</vt:lpstr>
      <vt:lpstr>Sammanfattning och nästa steg </vt:lpstr>
      <vt:lpstr>Digg – Myndigheten för digital förvaltning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Kommunikation</dc:title>
  <dc:creator>Sundelin Sofia</dc:creator>
  <cp:lastModifiedBy>Edéus Katarina</cp:lastModifiedBy>
  <cp:revision>15</cp:revision>
  <dcterms:created xsi:type="dcterms:W3CDTF">2025-06-09T14:18:13Z</dcterms:created>
  <dcterms:modified xsi:type="dcterms:W3CDTF">2025-06-13T13:26:24Z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0x01010035E09E1F4CB66447966D8568542F4E47</vt:lpwstr>
  </property>
</Properties>
</file>