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4"/>
  </p:notesMasterIdLst>
  <p:handoutMasterIdLst>
    <p:handoutMasterId r:id="rId15"/>
  </p:handoutMasterIdLst>
  <p:sldIdLst>
    <p:sldId id="290" r:id="rId5"/>
    <p:sldId id="295" r:id="rId6"/>
    <p:sldId id="296" r:id="rId7"/>
    <p:sldId id="281" r:id="rId8"/>
    <p:sldId id="292" r:id="rId9"/>
    <p:sldId id="294" r:id="rId10"/>
    <p:sldId id="297" r:id="rId11"/>
    <p:sldId id="298" r:id="rId12"/>
    <p:sldId id="300" r:id="rId13"/>
  </p:sldIdLst>
  <p:sldSz cx="12192000" cy="6858000"/>
  <p:notesSz cx="6858000" cy="9144000"/>
  <p:defaultTextStyle>
    <a:defPPr>
      <a:defRPr lang="sv-SE"/>
    </a:defPPr>
    <a:lvl1pPr algn="l" rtl="0" eaLnBrk="0" fontAlgn="base" hangingPunct="0">
      <a:spcBef>
        <a:spcPct val="0"/>
      </a:spcBef>
      <a:spcAft>
        <a:spcPct val="0"/>
      </a:spcAft>
      <a:defRPr kern="1200">
        <a:solidFill>
          <a:schemeClr val="tx1"/>
        </a:solidFill>
        <a:latin typeface="Calibri" charset="0"/>
        <a:ea typeface="+mn-ea"/>
        <a:cs typeface="+mn-cs"/>
      </a:defRPr>
    </a:lvl1pPr>
    <a:lvl2pPr marL="457200" algn="l" rtl="0" eaLnBrk="0" fontAlgn="base" hangingPunct="0">
      <a:spcBef>
        <a:spcPct val="0"/>
      </a:spcBef>
      <a:spcAft>
        <a:spcPct val="0"/>
      </a:spcAft>
      <a:defRPr kern="1200">
        <a:solidFill>
          <a:schemeClr val="tx1"/>
        </a:solidFill>
        <a:latin typeface="Calibri" charset="0"/>
        <a:ea typeface="+mn-ea"/>
        <a:cs typeface="+mn-cs"/>
      </a:defRPr>
    </a:lvl2pPr>
    <a:lvl3pPr marL="914400" algn="l" rtl="0" eaLnBrk="0" fontAlgn="base" hangingPunct="0">
      <a:spcBef>
        <a:spcPct val="0"/>
      </a:spcBef>
      <a:spcAft>
        <a:spcPct val="0"/>
      </a:spcAft>
      <a:defRPr kern="1200">
        <a:solidFill>
          <a:schemeClr val="tx1"/>
        </a:solidFill>
        <a:latin typeface="Calibri" charset="0"/>
        <a:ea typeface="+mn-ea"/>
        <a:cs typeface="+mn-cs"/>
      </a:defRPr>
    </a:lvl3pPr>
    <a:lvl4pPr marL="1371600" algn="l" rtl="0" eaLnBrk="0" fontAlgn="base" hangingPunct="0">
      <a:spcBef>
        <a:spcPct val="0"/>
      </a:spcBef>
      <a:spcAft>
        <a:spcPct val="0"/>
      </a:spcAft>
      <a:defRPr kern="1200">
        <a:solidFill>
          <a:schemeClr val="tx1"/>
        </a:solidFill>
        <a:latin typeface="Calibri" charset="0"/>
        <a:ea typeface="+mn-ea"/>
        <a:cs typeface="+mn-cs"/>
      </a:defRPr>
    </a:lvl4pPr>
    <a:lvl5pPr marL="1828800" algn="l" rtl="0" eaLnBrk="0" fontAlgn="base" hangingPunct="0">
      <a:spcBef>
        <a:spcPct val="0"/>
      </a:spcBef>
      <a:spcAft>
        <a:spcPct val="0"/>
      </a:spcAft>
      <a:defRPr kern="1200">
        <a:solidFill>
          <a:schemeClr val="tx1"/>
        </a:solidFill>
        <a:latin typeface="Calibri" charset="0"/>
        <a:ea typeface="+mn-ea"/>
        <a:cs typeface="+mn-cs"/>
      </a:defRPr>
    </a:lvl5pPr>
    <a:lvl6pPr marL="2286000" algn="l" defTabSz="914400" rtl="0" eaLnBrk="1" latinLnBrk="0" hangingPunct="1">
      <a:defRPr kern="1200">
        <a:solidFill>
          <a:schemeClr val="tx1"/>
        </a:solidFill>
        <a:latin typeface="Calibri" charset="0"/>
        <a:ea typeface="+mn-ea"/>
        <a:cs typeface="+mn-cs"/>
      </a:defRPr>
    </a:lvl6pPr>
    <a:lvl7pPr marL="2743200" algn="l" defTabSz="914400" rtl="0" eaLnBrk="1" latinLnBrk="0" hangingPunct="1">
      <a:defRPr kern="1200">
        <a:solidFill>
          <a:schemeClr val="tx1"/>
        </a:solidFill>
        <a:latin typeface="Calibri" charset="0"/>
        <a:ea typeface="+mn-ea"/>
        <a:cs typeface="+mn-cs"/>
      </a:defRPr>
    </a:lvl7pPr>
    <a:lvl8pPr marL="3200400" algn="l" defTabSz="914400" rtl="0" eaLnBrk="1" latinLnBrk="0" hangingPunct="1">
      <a:defRPr kern="1200">
        <a:solidFill>
          <a:schemeClr val="tx1"/>
        </a:solidFill>
        <a:latin typeface="Calibri" charset="0"/>
        <a:ea typeface="+mn-ea"/>
        <a:cs typeface="+mn-cs"/>
      </a:defRPr>
    </a:lvl8pPr>
    <a:lvl9pPr marL="3657600" algn="l" defTabSz="914400" rtl="0" eaLnBrk="1" latinLnBrk="0" hangingPunct="1">
      <a:defRPr kern="1200">
        <a:solidFill>
          <a:schemeClr val="tx1"/>
        </a:solidFill>
        <a:latin typeface="Calibri" charset="0"/>
        <a:ea typeface="+mn-ea"/>
        <a:cs typeface="+mn-cs"/>
      </a:defRPr>
    </a:lvl9pPr>
  </p:defaultTextStyle>
  <p:extLst>
    <p:ext uri="{521415D9-36F7-43E2-AB2F-B90AF26B5E84}">
      <p14:sectionLst xmlns:p14="http://schemas.microsoft.com/office/powerpoint/2010/main">
        <p14:section name="Intstruktion" id="{F16E3B5B-5AAF-CF4E-B0A3-ACCB35FDA5EE}">
          <p14:sldIdLst>
            <p14:sldId id="290"/>
            <p14:sldId id="295"/>
            <p14:sldId id="296"/>
            <p14:sldId id="281"/>
            <p14:sldId id="292"/>
            <p14:sldId id="294"/>
            <p14:sldId id="297"/>
            <p14:sldId id="298"/>
            <p14:sldId id="300"/>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vensson Elin" initials="SE" lastIdx="2" clrIdx="0">
    <p:extLst>
      <p:ext uri="{19B8F6BF-5375-455C-9EA6-DF929625EA0E}">
        <p15:presenceInfo xmlns:p15="http://schemas.microsoft.com/office/powerpoint/2012/main" userId="S-1-5-21-3671394094-795055765-3150375625-3618" providerId="AD"/>
      </p:ext>
    </p:extLst>
  </p:cmAuthor>
  <p:cmAuthor id="2" name="Ohlén Pia" initials="OP" lastIdx="8" clrIdx="1">
    <p:extLst>
      <p:ext uri="{19B8F6BF-5375-455C-9EA6-DF929625EA0E}">
        <p15:presenceInfo xmlns:p15="http://schemas.microsoft.com/office/powerpoint/2012/main" userId="S-1-5-21-3671394094-795055765-3150375625-1528" providerId="AD"/>
      </p:ext>
    </p:extLst>
  </p:cmAuthor>
  <p:cmAuthor id="3" name="Boija Maria" initials="BM" lastIdx="23" clrIdx="2">
    <p:extLst>
      <p:ext uri="{19B8F6BF-5375-455C-9EA6-DF929625EA0E}">
        <p15:presenceInfo xmlns:p15="http://schemas.microsoft.com/office/powerpoint/2012/main" userId="S-1-5-21-3671394094-795055765-3150375625-2496" providerId="AD"/>
      </p:ext>
    </p:extLst>
  </p:cmAuthor>
  <p:cmAuthor id="4" name="Holmberg Olle" initials="HO" lastIdx="1" clrIdx="3">
    <p:extLst>
      <p:ext uri="{19B8F6BF-5375-455C-9EA6-DF929625EA0E}">
        <p15:presenceInfo xmlns:p15="http://schemas.microsoft.com/office/powerpoint/2012/main" userId="S-1-5-21-3671394094-795055765-3150375625-1549" providerId="AD"/>
      </p:ext>
    </p:extLst>
  </p:cmAuthor>
  <p:cmAuthor id="5" name="Magnusson-Åström Anna-Karin" initials="MA" lastIdx="1" clrIdx="4">
    <p:extLst>
      <p:ext uri="{19B8F6BF-5375-455C-9EA6-DF929625EA0E}">
        <p15:presenceInfo xmlns:p15="http://schemas.microsoft.com/office/powerpoint/2012/main" userId="S-1-5-21-3671394094-795055765-3150375625-4202" providerId="AD"/>
      </p:ext>
    </p:extLst>
  </p:cmAuthor>
  <p:cmAuthor id="6" name="Edéus Katarina" initials="EK" lastIdx="1" clrIdx="5">
    <p:extLst>
      <p:ext uri="{19B8F6BF-5375-455C-9EA6-DF929625EA0E}">
        <p15:presenceInfo xmlns:p15="http://schemas.microsoft.com/office/powerpoint/2012/main" userId="S-1-5-21-3671394094-795055765-3150375625-728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78171"/>
    <a:srgbClr val="000000"/>
    <a:srgbClr val="695F59"/>
    <a:srgbClr val="F0EFEE"/>
    <a:srgbClr val="5A6751"/>
    <a:srgbClr val="D5853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9D7B26C5-4107-4FEC-AEDC-1716B250A1EF}" styleName="Ljust format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9C7853C-536D-4A76-A0AE-DD22124D55A5}" styleName="Format med tema 1 - dekorfärg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073A0DAA-6AF3-43AB-8588-CEC1D06C72B9}" styleName="Mellanmörkt forma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Inget format, inget rutnät">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E9639D4-E3E2-4D34-9284-5A2195B3D0D7}" styleName="Ljust format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212" autoAdjust="0"/>
    <p:restoredTop sz="86420" autoAdjust="0"/>
  </p:normalViewPr>
  <p:slideViewPr>
    <p:cSldViewPr snapToGrid="0">
      <p:cViewPr varScale="1">
        <p:scale>
          <a:sx n="57" d="100"/>
          <a:sy n="57" d="100"/>
        </p:scale>
        <p:origin x="840" y="32"/>
      </p:cViewPr>
      <p:guideLst/>
    </p:cSldViewPr>
  </p:slideViewPr>
  <p:outlineViewPr>
    <p:cViewPr>
      <p:scale>
        <a:sx n="33" d="100"/>
        <a:sy n="33" d="100"/>
      </p:scale>
      <p:origin x="0" y="-4124"/>
    </p:cViewPr>
  </p:outlineViewPr>
  <p:notesTextViewPr>
    <p:cViewPr>
      <p:scale>
        <a:sx n="1" d="1"/>
        <a:sy n="1" d="1"/>
      </p:scale>
      <p:origin x="0" y="0"/>
    </p:cViewPr>
  </p:notesTextViewPr>
  <p:notesViewPr>
    <p:cSldViewPr snapToGrid="0">
      <p:cViewPr>
        <p:scale>
          <a:sx n="1" d="2"/>
          <a:sy n="1" d="2"/>
        </p:scale>
        <p:origin x="3654" y="113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sv-SE"/>
          </a:p>
        </p:txBody>
      </p:sp>
      <p:sp>
        <p:nvSpPr>
          <p:cNvPr id="3" name="Platshållare för datum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FBEDCFF1-4750-E44C-9473-FF4346B38E32}" type="datetimeFigureOut">
              <a:rPr lang="sv-SE"/>
              <a:pPr>
                <a:defRPr/>
              </a:pPr>
              <a:t>2025-08-28</a:t>
            </a:fld>
            <a:endParaRPr lang="sv-SE"/>
          </a:p>
        </p:txBody>
      </p:sp>
      <p:sp>
        <p:nvSpPr>
          <p:cNvPr id="4" name="Platshållare för sidfot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sv-SE"/>
          </a:p>
        </p:txBody>
      </p:sp>
      <p:sp>
        <p:nvSpPr>
          <p:cNvPr id="5" name="Platshållare för bildnumm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a:latin typeface="+mn-lt"/>
              </a:defRPr>
            </a:lvl1pPr>
          </a:lstStyle>
          <a:p>
            <a:pPr>
              <a:defRPr/>
            </a:pPr>
            <a:fld id="{4DB6019E-456D-244D-8796-AA8A06B9EEF6}" type="slidenum">
              <a:rPr lang="sv-SE"/>
              <a:pPr>
                <a:defRPr/>
              </a:pPr>
              <a:t>‹#›</a:t>
            </a:fld>
            <a:endParaRPr lang="sv-SE"/>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189585D9-3BD5-B940-9248-F0C3045CDC8E}" type="datetimeFigureOut">
              <a:rPr lang="sv-SE"/>
              <a:pPr>
                <a:defRPr/>
              </a:pPr>
              <a:t>2025-08-28</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sv-SE" noProof="0"/>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noProof="0"/>
              <a:t>Klicka här för att ändra format på bakgrundstexten</a:t>
            </a:r>
          </a:p>
          <a:p>
            <a:pPr lvl="1"/>
            <a:r>
              <a:rPr lang="sv-SE" noProof="0"/>
              <a:t>Nivå två</a:t>
            </a:r>
          </a:p>
          <a:p>
            <a:pPr lvl="2"/>
            <a:r>
              <a:rPr lang="sv-SE" noProof="0"/>
              <a:t>Nivå tre</a:t>
            </a:r>
          </a:p>
          <a:p>
            <a:pPr lvl="3"/>
            <a:r>
              <a:rPr lang="sv-SE" noProof="0"/>
              <a:t>Nivå fyra</a:t>
            </a:r>
          </a:p>
          <a:p>
            <a:pPr lvl="4"/>
            <a:r>
              <a:rPr lang="sv-SE" noProof="0"/>
              <a:t>Nivå fem</a:t>
            </a: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sv-SE"/>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a:latin typeface="+mn-lt"/>
              </a:defRPr>
            </a:lvl1pPr>
          </a:lstStyle>
          <a:p>
            <a:pPr>
              <a:defRPr/>
            </a:pPr>
            <a:fld id="{F6BFEAFB-667B-5B4B-B079-3BB44DA1556E}" type="slidenum">
              <a:rPr lang="sv-SE"/>
              <a:pPr>
                <a:defRPr/>
              </a:pPr>
              <a:t>‹#›</a:t>
            </a:fld>
            <a:endParaRPr lang="sv-SE"/>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samarbetsyta.ehalsomyndigheten.se/display/RIB/Ena+Federationsinfrastruktur"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a:lnSpc>
                <a:spcPct val="105000"/>
              </a:lnSpc>
              <a:spcAft>
                <a:spcPts val="1100"/>
              </a:spcAft>
            </a:pPr>
            <a:endParaRPr lang="sv-SE" sz="1800" dirty="0">
              <a:effectLst/>
              <a:latin typeface="Crimson Text" panose="02000503000000000000" pitchFamily="2" charset="0"/>
              <a:ea typeface="Crimson Text" panose="02000503000000000000" pitchFamily="2" charset="0"/>
              <a:cs typeface="Times New Roman" panose="02020603050405020304" pitchFamily="18" charset="0"/>
            </a:endParaRPr>
          </a:p>
          <a:p>
            <a:pPr marL="342900" lvl="0" indent="-342900">
              <a:lnSpc>
                <a:spcPct val="105000"/>
              </a:lnSpc>
              <a:buFont typeface="Symbol" panose="05050102010706020507" pitchFamily="18" charset="2"/>
              <a:buChar char=""/>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förankring en gemensam målbild, roll och funktion av infrastrukturen för identitet och behörighet </a:t>
            </a:r>
          </a:p>
          <a:p>
            <a:pPr marL="342900" lvl="0" indent="-342900">
              <a:lnSpc>
                <a:spcPct val="105000"/>
              </a:lnSpc>
              <a:buFont typeface="Symbol" panose="05050102010706020507" pitchFamily="18" charset="2"/>
              <a:buChar char=""/>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säkerställande att den långsiktiga planen speglar de verkliga behoven</a:t>
            </a:r>
          </a:p>
          <a:p>
            <a:pPr marL="342900" lvl="0" indent="-342900">
              <a:lnSpc>
                <a:spcPct val="105000"/>
              </a:lnSpc>
              <a:buFont typeface="Symbol" panose="05050102010706020507" pitchFamily="18" charset="2"/>
              <a:buChar char=""/>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fördela  ansvar för olika delar inom infrastrukturen </a:t>
            </a:r>
          </a:p>
          <a:p>
            <a:pPr marL="342900" lvl="0" indent="-342900">
              <a:lnSpc>
                <a:spcPct val="105000"/>
              </a:lnSpc>
              <a:buFont typeface="Symbol" panose="05050102010706020507" pitchFamily="18" charset="2"/>
              <a:buChar char=""/>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säkerställa  att rätt kompetenser bidrar i rätt omfattning i arbetet</a:t>
            </a:r>
          </a:p>
          <a:p>
            <a:pPr marL="342900" lvl="0" indent="-342900">
              <a:lnSpc>
                <a:spcPct val="105000"/>
              </a:lnSpc>
              <a:spcAft>
                <a:spcPts val="1100"/>
              </a:spcAft>
              <a:buFont typeface="Symbol" panose="05050102010706020507" pitchFamily="18" charset="2"/>
              <a:buChar char=""/>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främja användningen av identitet- och behörighetsinfrastrukturen.</a:t>
            </a:r>
          </a:p>
          <a:p>
            <a:pPr>
              <a:lnSpc>
                <a:spcPct val="105000"/>
              </a:lnSpc>
              <a:spcAft>
                <a:spcPts val="1100"/>
              </a:spcAft>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Jag hittar på nu 17/6: </a:t>
            </a:r>
          </a:p>
          <a:p>
            <a:pPr marL="342900" indent="-342900">
              <a:lnSpc>
                <a:spcPct val="105000"/>
              </a:lnSpc>
              <a:spcAft>
                <a:spcPts val="1100"/>
              </a:spcAft>
              <a:buFont typeface="+mj-lt"/>
              <a:buAutoNum type="arabicPeriod"/>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Basintroduktion för olika roller i infrastrukturen?</a:t>
            </a:r>
          </a:p>
          <a:p>
            <a:pPr marL="342900" indent="-342900">
              <a:lnSpc>
                <a:spcPct val="105000"/>
              </a:lnSpc>
              <a:spcAft>
                <a:spcPts val="1100"/>
              </a:spcAft>
              <a:buFont typeface="+mj-lt"/>
              <a:buAutoNum type="arabicPeriod"/>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Möjlighet att vända sig till för förslag för förbättringsåtgärder gällande infrastrukturen?</a:t>
            </a:r>
          </a:p>
          <a:p>
            <a:pPr marL="342900" indent="-342900">
              <a:lnSpc>
                <a:spcPct val="105000"/>
              </a:lnSpc>
              <a:spcAft>
                <a:spcPts val="1100"/>
              </a:spcAft>
              <a:buFont typeface="+mj-lt"/>
              <a:buAutoNum type="arabicPeriod"/>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Stödja / lyfta när behov av roller inte finns/ saknas för att infrastrukturen ska lyfta??</a:t>
            </a:r>
          </a:p>
          <a:p>
            <a:pPr marL="342900" indent="-342900">
              <a:lnSpc>
                <a:spcPct val="105000"/>
              </a:lnSpc>
              <a:spcAft>
                <a:spcPts val="1100"/>
              </a:spcAft>
              <a:buFont typeface="+mj-lt"/>
              <a:buAutoNum type="arabicPeriod"/>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Ska det finnas ett ”råd” i id och behörighetsinfrastrukturen som tar emot och sorterar inspel för senare vidareskick upp i Ena?</a:t>
            </a:r>
          </a:p>
          <a:p>
            <a:pPr>
              <a:lnSpc>
                <a:spcPct val="105000"/>
              </a:lnSpc>
              <a:spcAft>
                <a:spcPts val="1100"/>
              </a:spcAft>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 </a:t>
            </a:r>
          </a:p>
          <a:p>
            <a:pPr>
              <a:lnSpc>
                <a:spcPct val="105000"/>
              </a:lnSpc>
              <a:spcAft>
                <a:spcPts val="1100"/>
              </a:spcAft>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Frågor till gruppen: </a:t>
            </a:r>
          </a:p>
          <a:p>
            <a:pPr>
              <a:lnSpc>
                <a:spcPct val="105000"/>
              </a:lnSpc>
              <a:spcAft>
                <a:spcPts val="1100"/>
              </a:spcAft>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Vilka behov ser vi av samverkan inom vår infrastruktur?</a:t>
            </a:r>
          </a:p>
          <a:p>
            <a:pPr>
              <a:lnSpc>
                <a:spcPct val="105000"/>
              </a:lnSpc>
              <a:spcAft>
                <a:spcPts val="1100"/>
              </a:spcAft>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Vad ska man samverkan kring / inte samverka kring (inte operatörerna och löven)</a:t>
            </a:r>
          </a:p>
          <a:p>
            <a:pPr>
              <a:lnSpc>
                <a:spcPct val="105000"/>
              </a:lnSpc>
              <a:spcAft>
                <a:spcPts val="1100"/>
              </a:spcAft>
            </a:pPr>
            <a:r>
              <a:rPr lang="sv-SE" sz="1800" dirty="0" err="1">
                <a:effectLst/>
                <a:latin typeface="Crimson Text" panose="02000503000000000000" pitchFamily="2" charset="0"/>
                <a:ea typeface="Crimson Text" panose="02000503000000000000" pitchFamily="2" charset="0"/>
                <a:cs typeface="Times New Roman" panose="02020603050405020304" pitchFamily="18" charset="0"/>
              </a:rPr>
              <a:t>Samverkansforum</a:t>
            </a: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 för förbättringsförslag?</a:t>
            </a:r>
          </a:p>
          <a:p>
            <a:pPr>
              <a:spcAft>
                <a:spcPts val="1100"/>
              </a:spcAft>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 ? det fördelas väl i avtal och regelverk?</a:t>
            </a:r>
          </a:p>
          <a:p>
            <a:pPr>
              <a:spcAft>
                <a:spcPts val="1100"/>
              </a:spcAft>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 Nja, det ansvarar väl var och en för?</a:t>
            </a:r>
          </a:p>
          <a:p>
            <a:endParaRPr lang="sv-SE" dirty="0"/>
          </a:p>
        </p:txBody>
      </p:sp>
      <p:sp>
        <p:nvSpPr>
          <p:cNvPr id="4" name="Platshållare för bildnummer 3"/>
          <p:cNvSpPr>
            <a:spLocks noGrp="1"/>
          </p:cNvSpPr>
          <p:nvPr>
            <p:ph type="sldNum" sz="quarter" idx="5"/>
          </p:nvPr>
        </p:nvSpPr>
        <p:spPr/>
        <p:txBody>
          <a:bodyPr/>
          <a:lstStyle/>
          <a:p>
            <a:pPr>
              <a:defRPr/>
            </a:pPr>
            <a:fld id="{F6BFEAFB-667B-5B4B-B079-3BB44DA1556E}" type="slidenum">
              <a:rPr lang="sv-SE" smtClean="0"/>
              <a:pPr>
                <a:defRPr/>
              </a:pPr>
              <a:t>2</a:t>
            </a:fld>
            <a:endParaRPr lang="sv-SE"/>
          </a:p>
        </p:txBody>
      </p:sp>
    </p:spTree>
    <p:extLst>
      <p:ext uri="{BB962C8B-B14F-4D97-AF65-F5344CB8AC3E}">
        <p14:creationId xmlns:p14="http://schemas.microsoft.com/office/powerpoint/2010/main" val="41286609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B72DAD-62B7-A1DD-1B35-62F83C2CDEAE}"/>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EB335BC5-A1BE-0119-48CC-744D64419CAD}"/>
              </a:ext>
            </a:extLst>
          </p:cNvPr>
          <p:cNvSpPr>
            <a:spLocks noGrp="1" noRot="1" noChangeAspect="1"/>
          </p:cNvSpPr>
          <p:nvPr>
            <p:ph type="sldImg"/>
          </p:nvPr>
        </p:nvSpPr>
        <p:spPr/>
      </p:sp>
      <p:sp>
        <p:nvSpPr>
          <p:cNvPr id="3" name="Platshållare för anteckningar 2">
            <a:extLst>
              <a:ext uri="{FF2B5EF4-FFF2-40B4-BE49-F238E27FC236}">
                <a16:creationId xmlns:a16="http://schemas.microsoft.com/office/drawing/2014/main" id="{D2FEF75F-33C2-3C85-EE34-4EA4BF4F0683}"/>
              </a:ext>
            </a:extLst>
          </p:cNvPr>
          <p:cNvSpPr>
            <a:spLocks noGrp="1"/>
          </p:cNvSpPr>
          <p:nvPr>
            <p:ph type="body" idx="1"/>
          </p:nvPr>
        </p:nvSpPr>
        <p:spPr/>
        <p:txBody>
          <a:bodyPr/>
          <a:lstStyle/>
          <a:p>
            <a:pPr>
              <a:lnSpc>
                <a:spcPct val="105000"/>
              </a:lnSpc>
              <a:spcAft>
                <a:spcPts val="1100"/>
              </a:spcAft>
            </a:pPr>
            <a:endParaRPr lang="sv-SE" sz="1800" dirty="0">
              <a:effectLst/>
              <a:latin typeface="Crimson Text" panose="02000503000000000000" pitchFamily="2" charset="0"/>
              <a:ea typeface="Crimson Text" panose="02000503000000000000" pitchFamily="2" charset="0"/>
              <a:cs typeface="Times New Roman" panose="02020603050405020304" pitchFamily="18" charset="0"/>
            </a:endParaRPr>
          </a:p>
          <a:p>
            <a:pPr marL="342900" lvl="0" indent="-342900">
              <a:lnSpc>
                <a:spcPct val="105000"/>
              </a:lnSpc>
              <a:buFont typeface="Symbol" panose="05050102010706020507" pitchFamily="18" charset="2"/>
              <a:buChar char=""/>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förankring en gemensam målbild, roll och funktion av infrastrukturen för identitet och behörighet </a:t>
            </a:r>
          </a:p>
          <a:p>
            <a:pPr marL="342900" lvl="0" indent="-342900">
              <a:lnSpc>
                <a:spcPct val="105000"/>
              </a:lnSpc>
              <a:buFont typeface="Symbol" panose="05050102010706020507" pitchFamily="18" charset="2"/>
              <a:buChar char=""/>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säkerställande att den långsiktiga planen speglar de verkliga behoven</a:t>
            </a:r>
          </a:p>
          <a:p>
            <a:pPr marL="342900" lvl="0" indent="-342900">
              <a:lnSpc>
                <a:spcPct val="105000"/>
              </a:lnSpc>
              <a:buFont typeface="Symbol" panose="05050102010706020507" pitchFamily="18" charset="2"/>
              <a:buChar char=""/>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fördela  ansvar för olika delar inom infrastrukturen </a:t>
            </a:r>
          </a:p>
          <a:p>
            <a:pPr marL="342900" lvl="0" indent="-342900">
              <a:lnSpc>
                <a:spcPct val="105000"/>
              </a:lnSpc>
              <a:buFont typeface="Symbol" panose="05050102010706020507" pitchFamily="18" charset="2"/>
              <a:buChar char=""/>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säkerställa  att rätt kompetenser bidrar i rätt omfattning i arbetet</a:t>
            </a:r>
          </a:p>
          <a:p>
            <a:pPr marL="342900" lvl="0" indent="-342900">
              <a:lnSpc>
                <a:spcPct val="105000"/>
              </a:lnSpc>
              <a:spcAft>
                <a:spcPts val="1100"/>
              </a:spcAft>
              <a:buFont typeface="Symbol" panose="05050102010706020507" pitchFamily="18" charset="2"/>
              <a:buChar char=""/>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främja användningen av identitet- och behörighetsinfrastrukturen.</a:t>
            </a:r>
          </a:p>
          <a:p>
            <a:pPr>
              <a:lnSpc>
                <a:spcPct val="105000"/>
              </a:lnSpc>
              <a:spcAft>
                <a:spcPts val="1100"/>
              </a:spcAft>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Jag hittar på nu 17/6: </a:t>
            </a:r>
          </a:p>
          <a:p>
            <a:pPr marL="342900" indent="-342900">
              <a:lnSpc>
                <a:spcPct val="105000"/>
              </a:lnSpc>
              <a:spcAft>
                <a:spcPts val="1100"/>
              </a:spcAft>
              <a:buFont typeface="+mj-lt"/>
              <a:buAutoNum type="arabicPeriod"/>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Basintroduktion för olika roller i infrastrukturen?</a:t>
            </a:r>
          </a:p>
          <a:p>
            <a:pPr marL="342900" indent="-342900">
              <a:lnSpc>
                <a:spcPct val="105000"/>
              </a:lnSpc>
              <a:spcAft>
                <a:spcPts val="1100"/>
              </a:spcAft>
              <a:buFont typeface="+mj-lt"/>
              <a:buAutoNum type="arabicPeriod"/>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Möjlighet att vända sig till för förslag för förbättringsåtgärder gällande infrastrukturen?</a:t>
            </a:r>
          </a:p>
          <a:p>
            <a:pPr marL="342900" indent="-342900">
              <a:lnSpc>
                <a:spcPct val="105000"/>
              </a:lnSpc>
              <a:spcAft>
                <a:spcPts val="1100"/>
              </a:spcAft>
              <a:buFont typeface="+mj-lt"/>
              <a:buAutoNum type="arabicPeriod"/>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Stödja / lyfta när behov av roller inte finns/ saknas för att infrastrukturen ska lyfta??</a:t>
            </a:r>
          </a:p>
          <a:p>
            <a:pPr marL="342900" indent="-342900">
              <a:lnSpc>
                <a:spcPct val="105000"/>
              </a:lnSpc>
              <a:spcAft>
                <a:spcPts val="1100"/>
              </a:spcAft>
              <a:buFont typeface="+mj-lt"/>
              <a:buAutoNum type="arabicPeriod"/>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Ska det finnas ett ”råd” i id och behörighetsinfrastrukturen som tar emot och sorterar inspel för senare vidareskick upp i Ena?</a:t>
            </a:r>
          </a:p>
          <a:p>
            <a:pPr>
              <a:lnSpc>
                <a:spcPct val="105000"/>
              </a:lnSpc>
              <a:spcAft>
                <a:spcPts val="1100"/>
              </a:spcAft>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 </a:t>
            </a:r>
          </a:p>
          <a:p>
            <a:pPr>
              <a:lnSpc>
                <a:spcPct val="105000"/>
              </a:lnSpc>
              <a:spcAft>
                <a:spcPts val="1100"/>
              </a:spcAft>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Frågor till gruppen: </a:t>
            </a:r>
          </a:p>
          <a:p>
            <a:pPr>
              <a:lnSpc>
                <a:spcPct val="105000"/>
              </a:lnSpc>
              <a:spcAft>
                <a:spcPts val="1100"/>
              </a:spcAft>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Vilka behov ser vi av samverkan inom vår infrastruktur?</a:t>
            </a:r>
          </a:p>
          <a:p>
            <a:pPr>
              <a:lnSpc>
                <a:spcPct val="105000"/>
              </a:lnSpc>
              <a:spcAft>
                <a:spcPts val="1100"/>
              </a:spcAft>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Vad ska man samverkan kring / inte samverka kring (inte operatörerna och löven)</a:t>
            </a:r>
          </a:p>
          <a:p>
            <a:pPr>
              <a:lnSpc>
                <a:spcPct val="105000"/>
              </a:lnSpc>
              <a:spcAft>
                <a:spcPts val="1100"/>
              </a:spcAft>
            </a:pPr>
            <a:r>
              <a:rPr lang="sv-SE" sz="1800" dirty="0" err="1">
                <a:effectLst/>
                <a:latin typeface="Crimson Text" panose="02000503000000000000" pitchFamily="2" charset="0"/>
                <a:ea typeface="Crimson Text" panose="02000503000000000000" pitchFamily="2" charset="0"/>
                <a:cs typeface="Times New Roman" panose="02020603050405020304" pitchFamily="18" charset="0"/>
              </a:rPr>
              <a:t>Samverkansforum</a:t>
            </a: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 för förbättringsförslag?</a:t>
            </a:r>
          </a:p>
          <a:p>
            <a:pPr>
              <a:spcAft>
                <a:spcPts val="1100"/>
              </a:spcAft>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 ? det fördelas väl i avtal och regelverk?</a:t>
            </a:r>
          </a:p>
          <a:p>
            <a:pPr>
              <a:spcAft>
                <a:spcPts val="1100"/>
              </a:spcAft>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 Nja, det ansvarar väl var och en för?</a:t>
            </a:r>
          </a:p>
          <a:p>
            <a:endParaRPr lang="sv-SE" dirty="0"/>
          </a:p>
        </p:txBody>
      </p:sp>
      <p:sp>
        <p:nvSpPr>
          <p:cNvPr id="4" name="Platshållare för bildnummer 3">
            <a:extLst>
              <a:ext uri="{FF2B5EF4-FFF2-40B4-BE49-F238E27FC236}">
                <a16:creationId xmlns:a16="http://schemas.microsoft.com/office/drawing/2014/main" id="{923974E0-FC9F-739A-E52A-B103BA5DBD2C}"/>
              </a:ext>
            </a:extLst>
          </p:cNvPr>
          <p:cNvSpPr>
            <a:spLocks noGrp="1"/>
          </p:cNvSpPr>
          <p:nvPr>
            <p:ph type="sldNum" sz="quarter" idx="5"/>
          </p:nvPr>
        </p:nvSpPr>
        <p:spPr/>
        <p:txBody>
          <a:bodyPr/>
          <a:lstStyle/>
          <a:p>
            <a:pPr>
              <a:defRPr/>
            </a:pPr>
            <a:fld id="{F6BFEAFB-667B-5B4B-B079-3BB44DA1556E}" type="slidenum">
              <a:rPr lang="sv-SE" smtClean="0"/>
              <a:pPr>
                <a:defRPr/>
              </a:pPr>
              <a:t>3</a:t>
            </a:fld>
            <a:endParaRPr lang="sv-SE"/>
          </a:p>
        </p:txBody>
      </p:sp>
    </p:spTree>
    <p:extLst>
      <p:ext uri="{BB962C8B-B14F-4D97-AF65-F5344CB8AC3E}">
        <p14:creationId xmlns:p14="http://schemas.microsoft.com/office/powerpoint/2010/main" val="13701284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a:lnSpc>
                <a:spcPct val="115000"/>
              </a:lnSpc>
              <a:spcAft>
                <a:spcPts val="800"/>
              </a:spcAft>
            </a:pPr>
            <a:r>
              <a:rPr lang="sv-SE" sz="1800" kern="100" dirty="0">
                <a:effectLst/>
                <a:latin typeface="Aptos"/>
                <a:ea typeface="Aptos"/>
                <a:cs typeface="Times New Roman" panose="02020603050405020304" pitchFamily="18" charset="0"/>
              </a:rPr>
              <a:t>Forumen har en viktig funktion i:</a:t>
            </a:r>
          </a:p>
          <a:p>
            <a:pPr marL="342900" lvl="0" indent="-342900">
              <a:lnSpc>
                <a:spcPct val="105000"/>
              </a:lnSpc>
              <a:spcAft>
                <a:spcPts val="1100"/>
              </a:spcAft>
              <a:buFont typeface="Symbol" panose="05050102010706020507" pitchFamily="18" charset="2"/>
              <a:buChar char=""/>
            </a:pPr>
            <a:r>
              <a:rPr lang="sv-SE" sz="1800" kern="100" dirty="0">
                <a:effectLst/>
                <a:latin typeface="Aptos"/>
                <a:ea typeface="Aptos"/>
                <a:cs typeface="Times New Roman" panose="02020603050405020304" pitchFamily="18" charset="0"/>
              </a:rPr>
              <a:t>framtagning av vision och målbild, </a:t>
            </a:r>
          </a:p>
          <a:p>
            <a:pPr marL="342900" lvl="0" indent="-342900">
              <a:lnSpc>
                <a:spcPct val="105000"/>
              </a:lnSpc>
              <a:spcAft>
                <a:spcPts val="1100"/>
              </a:spcAft>
              <a:buFont typeface="Symbol" panose="05050102010706020507" pitchFamily="18" charset="2"/>
              <a:buChar char=""/>
            </a:pPr>
            <a:r>
              <a:rPr lang="sv-SE" sz="1800" kern="100" dirty="0">
                <a:effectLst/>
                <a:latin typeface="Aptos"/>
                <a:ea typeface="Aptos"/>
                <a:cs typeface="Times New Roman" panose="02020603050405020304" pitchFamily="18" charset="0"/>
              </a:rPr>
              <a:t>utformning och genomförande av den långsiktiga planen samt i </a:t>
            </a:r>
          </a:p>
          <a:p>
            <a:pPr marL="342900" lvl="0" indent="-342900">
              <a:lnSpc>
                <a:spcPct val="105000"/>
              </a:lnSpc>
              <a:spcAft>
                <a:spcPts val="1100"/>
              </a:spcAft>
              <a:buFont typeface="Symbol" panose="05050102010706020507" pitchFamily="18" charset="2"/>
              <a:buChar char=""/>
            </a:pPr>
            <a:r>
              <a:rPr lang="sv-SE" sz="1800" kern="100" dirty="0">
                <a:effectLst/>
                <a:latin typeface="Aptos"/>
                <a:ea typeface="Aptos"/>
                <a:cs typeface="Times New Roman" panose="02020603050405020304" pitchFamily="18" charset="0"/>
              </a:rPr>
              <a:t>diskussioner kring prioriteringar och vägvalsfrågor.</a:t>
            </a:r>
          </a:p>
          <a:p>
            <a:endParaRPr lang="sv-SE" dirty="0"/>
          </a:p>
        </p:txBody>
      </p:sp>
      <p:sp>
        <p:nvSpPr>
          <p:cNvPr id="4" name="Platshållare för bildnummer 3"/>
          <p:cNvSpPr>
            <a:spLocks noGrp="1"/>
          </p:cNvSpPr>
          <p:nvPr>
            <p:ph type="sldNum" sz="quarter" idx="5"/>
          </p:nvPr>
        </p:nvSpPr>
        <p:spPr/>
        <p:txBody>
          <a:bodyPr/>
          <a:lstStyle/>
          <a:p>
            <a:pPr>
              <a:defRPr/>
            </a:pPr>
            <a:fld id="{F6BFEAFB-667B-5B4B-B079-3BB44DA1556E}" type="slidenum">
              <a:rPr lang="sv-SE" smtClean="0"/>
              <a:pPr>
                <a:defRPr/>
              </a:pPr>
              <a:t>4</a:t>
            </a:fld>
            <a:endParaRPr lang="sv-SE"/>
          </a:p>
        </p:txBody>
      </p:sp>
    </p:spTree>
    <p:extLst>
      <p:ext uri="{BB962C8B-B14F-4D97-AF65-F5344CB8AC3E}">
        <p14:creationId xmlns:p14="http://schemas.microsoft.com/office/powerpoint/2010/main" val="36866963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algn="l"/>
            <a:r>
              <a:rPr lang="sv-SE" b="1" i="0" dirty="0">
                <a:solidFill>
                  <a:srgbClr val="242424"/>
                </a:solidFill>
                <a:effectLst/>
                <a:latin typeface="Roboto" panose="020B0604020202020204" pitchFamily="2" charset="0"/>
              </a:rPr>
              <a:t>1.6.1. Ledningsaktör inom Ena</a:t>
            </a:r>
          </a:p>
          <a:p>
            <a:pPr algn="l"/>
            <a:r>
              <a:rPr lang="sv-SE" b="0" i="0" dirty="0">
                <a:solidFill>
                  <a:srgbClr val="555555"/>
                </a:solidFill>
                <a:effectLst/>
                <a:latin typeface="Open Sans"/>
              </a:rPr>
              <a:t>Ledningsaktören har det övergripande ansvaret för att samordna och förvalta den gemensamma federationsinfrastrukturen inom Ena. Rollen är inte operativ i teknisk mening, utan fokuserar på styrning, samordning och gemensamma spelregler.</a:t>
            </a:r>
          </a:p>
          <a:p>
            <a:pPr algn="l"/>
            <a:r>
              <a:rPr lang="sv-SE" b="0" i="0" dirty="0">
                <a:solidFill>
                  <a:srgbClr val="555555"/>
                </a:solidFill>
                <a:effectLst/>
                <a:latin typeface="Open Sans"/>
              </a:rPr>
              <a:t>Ledningsaktören ska i första hand koordinera arbetet mellan federationsoperatörer och tillitsmärkesägare (det vill säga de aktörer som tillhandahåller Tillitsankartjänster respektive ansvarar för Tillitsmärken). Syftet är att säkerställa en enhetlig tillämpning av infrastrukturen, samordna vidareutveckling av dess funktioner och verka för sektorsövergripande interoperabilitet.</a:t>
            </a:r>
          </a:p>
          <a:p>
            <a:pPr algn="l"/>
            <a:r>
              <a:rPr lang="sv-SE" b="0" i="0" dirty="0">
                <a:solidFill>
                  <a:srgbClr val="555555"/>
                </a:solidFill>
                <a:effectLst/>
                <a:latin typeface="Open Sans"/>
              </a:rPr>
              <a:t>Ledningsaktören ansvarar även för att:</a:t>
            </a:r>
          </a:p>
          <a:p>
            <a:pPr algn="l">
              <a:buFont typeface="Arial" panose="020B0604020202020204" pitchFamily="34" charset="0"/>
              <a:buChar char="•"/>
            </a:pPr>
            <a:r>
              <a:rPr lang="sv-SE" b="0" i="0" dirty="0">
                <a:solidFill>
                  <a:srgbClr val="555555"/>
                </a:solidFill>
                <a:effectLst/>
                <a:latin typeface="Open Sans"/>
              </a:rPr>
              <a:t>Förvalta och vidareutveckla de gemensamma tillitsskapande kraven som ligger till grund för tillitsmärken och federationsinfrastrukturens funktion,</a:t>
            </a:r>
          </a:p>
          <a:p>
            <a:pPr algn="l">
              <a:buFont typeface="Arial" panose="020B0604020202020204" pitchFamily="34" charset="0"/>
              <a:buChar char="•"/>
            </a:pPr>
            <a:r>
              <a:rPr lang="sv-SE" b="0" i="0" dirty="0">
                <a:solidFill>
                  <a:srgbClr val="555555"/>
                </a:solidFill>
                <a:effectLst/>
                <a:latin typeface="Open Sans"/>
              </a:rPr>
              <a:t>Tillhandahålla och förvalta modellavtal och avtalsstruktur för aktörer som deltar i federationsinfrastrukturen,</a:t>
            </a:r>
          </a:p>
          <a:p>
            <a:pPr algn="l">
              <a:buFont typeface="Arial" panose="020B0604020202020204" pitchFamily="34" charset="0"/>
              <a:buChar char="•"/>
            </a:pPr>
            <a:r>
              <a:rPr lang="sv-SE" b="0" i="0" dirty="0">
                <a:solidFill>
                  <a:srgbClr val="555555"/>
                </a:solidFill>
                <a:effectLst/>
                <a:latin typeface="Open Sans"/>
              </a:rPr>
              <a:t>Hantera ändringsförslag, tolkningar och vägledande beslut kopplade till tillämpningen av tillitsskapande krav,</a:t>
            </a:r>
          </a:p>
          <a:p>
            <a:pPr algn="l">
              <a:buFont typeface="Arial" panose="020B0604020202020204" pitchFamily="34" charset="0"/>
              <a:buChar char="•"/>
            </a:pPr>
            <a:r>
              <a:rPr lang="sv-SE" b="0" i="0" dirty="0">
                <a:solidFill>
                  <a:srgbClr val="555555"/>
                </a:solidFill>
                <a:effectLst/>
                <a:latin typeface="Open Sans"/>
              </a:rPr>
              <a:t>Underlätta införande av federativa lösningar genom vägledningar, dialog och samordningsinsatser.</a:t>
            </a:r>
          </a:p>
          <a:p>
            <a:pPr algn="l"/>
            <a:r>
              <a:rPr lang="sv-SE" b="0" i="0" dirty="0">
                <a:solidFill>
                  <a:srgbClr val="555555"/>
                </a:solidFill>
                <a:effectLst/>
                <a:latin typeface="Open Sans"/>
              </a:rPr>
              <a:t>Ledningsaktören fungerar därmed som ett nav för strategisk samordning, legitimitet och långsiktig förvaltning av federationsinfrastrukturen inom Ena – med särskilt fokus på att möjliggöra effektiv och förtroendefull samverkan mellan olika sektorer och aktörer.</a:t>
            </a:r>
          </a:p>
          <a:p>
            <a:pPr algn="l"/>
            <a:r>
              <a:rPr lang="sv-SE" b="0" i="0" dirty="0">
                <a:solidFill>
                  <a:srgbClr val="555555"/>
                </a:solidFill>
                <a:effectLst/>
                <a:latin typeface="Open Sans"/>
              </a:rPr>
              <a:t>För att säkerställa delaktighet, transparens och gemensam vidareutveckling av infrastrukturen behöver </a:t>
            </a:r>
            <a:r>
              <a:rPr lang="sv-SE" b="0" i="0" dirty="0" err="1">
                <a:solidFill>
                  <a:srgbClr val="555555"/>
                </a:solidFill>
                <a:effectLst/>
                <a:latin typeface="Open Sans"/>
              </a:rPr>
              <a:t>samverkansforum</a:t>
            </a:r>
            <a:r>
              <a:rPr lang="sv-SE" b="0" i="0" dirty="0">
                <a:solidFill>
                  <a:srgbClr val="555555"/>
                </a:solidFill>
                <a:effectLst/>
                <a:latin typeface="Open Sans"/>
              </a:rPr>
              <a:t> etableras inom ramen för ledningsaktörens ansvar. Dessa forum ska samla representanter för bland annat federationsoperatörer och tillitsmärkesägare, och fungera som en plattform för att:</a:t>
            </a:r>
          </a:p>
          <a:p>
            <a:pPr algn="l">
              <a:buFont typeface="Arial" panose="020B0604020202020204" pitchFamily="34" charset="0"/>
              <a:buChar char="•"/>
            </a:pPr>
            <a:r>
              <a:rPr lang="sv-SE" b="0" i="0" dirty="0">
                <a:solidFill>
                  <a:srgbClr val="555555"/>
                </a:solidFill>
                <a:effectLst/>
                <a:latin typeface="Open Sans"/>
              </a:rPr>
              <a:t>ta fram förslag till förändringar i gemensamma tillitsskapande krav,</a:t>
            </a:r>
          </a:p>
          <a:p>
            <a:pPr algn="l">
              <a:buFont typeface="Arial" panose="020B0604020202020204" pitchFamily="34" charset="0"/>
              <a:buChar char="•"/>
            </a:pPr>
            <a:r>
              <a:rPr lang="sv-SE" b="0" i="0" dirty="0">
                <a:solidFill>
                  <a:srgbClr val="555555"/>
                </a:solidFill>
                <a:effectLst/>
                <a:latin typeface="Open Sans"/>
              </a:rPr>
              <a:t>diskutera och förankra ändringar i regelverk, policys och tekniska specifikationer,</a:t>
            </a:r>
          </a:p>
          <a:p>
            <a:pPr algn="l">
              <a:buFont typeface="Arial" panose="020B0604020202020204" pitchFamily="34" charset="0"/>
              <a:buChar char="•"/>
            </a:pPr>
            <a:r>
              <a:rPr lang="sv-SE" b="0" i="0" dirty="0">
                <a:solidFill>
                  <a:srgbClr val="555555"/>
                </a:solidFill>
                <a:effectLst/>
                <a:latin typeface="Open Sans"/>
              </a:rPr>
              <a:t>besluta om vägledande tolkningar eller tillämpningar inom infrastrukturen.</a:t>
            </a:r>
          </a:p>
          <a:p>
            <a:pPr algn="l"/>
            <a:r>
              <a:rPr lang="sv-SE" b="0" i="0" dirty="0">
                <a:solidFill>
                  <a:srgbClr val="555555"/>
                </a:solidFill>
                <a:effectLst/>
                <a:latin typeface="Open Sans"/>
              </a:rPr>
              <a:t>Syftet med </a:t>
            </a:r>
            <a:r>
              <a:rPr lang="sv-SE" b="0" i="0" dirty="0" err="1">
                <a:solidFill>
                  <a:srgbClr val="555555"/>
                </a:solidFill>
                <a:effectLst/>
                <a:latin typeface="Open Sans"/>
              </a:rPr>
              <a:t>samverkansforumen</a:t>
            </a:r>
            <a:r>
              <a:rPr lang="sv-SE" b="0" i="0" dirty="0">
                <a:solidFill>
                  <a:srgbClr val="555555"/>
                </a:solidFill>
                <a:effectLst/>
                <a:latin typeface="Open Sans"/>
              </a:rPr>
              <a:t> är att skapa en gemensam riktning för utvecklingen av federationsinfrastrukturen, samtidigt som det finns utrymme för sektorsspecifika behov och expertis. Forumens sammansättning och beslutskraft bör definieras i samverkan med berörda aktörer, med Ledningsaktören som koordinerande part.</a:t>
            </a:r>
          </a:p>
          <a:p>
            <a:endParaRPr lang="sv-SE" dirty="0"/>
          </a:p>
          <a:p>
            <a:pPr algn="l"/>
            <a:r>
              <a:rPr lang="sv-SE" b="1" i="0" dirty="0">
                <a:solidFill>
                  <a:srgbClr val="242424"/>
                </a:solidFill>
                <a:effectLst/>
                <a:latin typeface="Roboto"/>
              </a:rPr>
              <a:t>1.6.2. Tillitsmärkesägare</a:t>
            </a:r>
          </a:p>
          <a:p>
            <a:pPr algn="ctr"/>
            <a:r>
              <a:rPr lang="sv-SE" b="0" i="0" dirty="0">
                <a:solidFill>
                  <a:srgbClr val="000000"/>
                </a:solidFill>
                <a:effectLst/>
                <a:latin typeface="Helvetica" panose="020B0604020202020204" pitchFamily="34" charset="0"/>
              </a:rPr>
              <a:t>Styr uppsättning av</a:t>
            </a:r>
          </a:p>
          <a:p>
            <a:pPr algn="ctr"/>
            <a:r>
              <a:rPr lang="sv-SE" b="0" i="0" dirty="0">
                <a:solidFill>
                  <a:srgbClr val="000000"/>
                </a:solidFill>
                <a:effectLst/>
                <a:latin typeface="Helvetica" panose="020B0604020202020204" pitchFamily="34" charset="0"/>
              </a:rPr>
              <a:t>Skapar, behandlar, eller förmedlar</a:t>
            </a:r>
          </a:p>
          <a:p>
            <a:pPr algn="ctr"/>
            <a:r>
              <a:rPr lang="sv-SE" b="0" i="0" dirty="0">
                <a:solidFill>
                  <a:srgbClr val="000000"/>
                </a:solidFill>
                <a:effectLst/>
                <a:latin typeface="Helvetica" panose="020B0604020202020204" pitchFamily="34" charset="0"/>
              </a:rPr>
              <a:t>IAM-Förmåga</a:t>
            </a:r>
          </a:p>
          <a:p>
            <a:pPr algn="ctr"/>
            <a:r>
              <a:rPr lang="sv-SE" b="0" i="0" dirty="0">
                <a:solidFill>
                  <a:srgbClr val="000000"/>
                </a:solidFill>
                <a:effectLst/>
                <a:latin typeface="Helvetica" panose="020B0604020202020204" pitchFamily="34" charset="0"/>
              </a:rPr>
              <a:t>Realiserar</a:t>
            </a:r>
          </a:p>
          <a:p>
            <a:pPr algn="ctr"/>
            <a:r>
              <a:rPr lang="sv-SE" b="0" i="0" dirty="0">
                <a:solidFill>
                  <a:srgbClr val="000000"/>
                </a:solidFill>
                <a:effectLst/>
                <a:latin typeface="Helvetica" panose="020B0604020202020204" pitchFamily="34" charset="0"/>
              </a:rPr>
              <a:t>Avser</a:t>
            </a:r>
          </a:p>
          <a:p>
            <a:pPr algn="ctr"/>
            <a:r>
              <a:rPr lang="sv-SE" b="0" i="0" dirty="0">
                <a:solidFill>
                  <a:srgbClr val="000000"/>
                </a:solidFill>
                <a:effectLst/>
                <a:latin typeface="Helvetica" panose="020B0604020202020204" pitchFamily="34" charset="0"/>
              </a:rPr>
              <a:t>Tillitsmärke</a:t>
            </a:r>
          </a:p>
          <a:p>
            <a:pPr algn="ctr"/>
            <a:r>
              <a:rPr lang="sv-SE" b="0" i="0" dirty="0">
                <a:solidFill>
                  <a:srgbClr val="000000"/>
                </a:solidFill>
                <a:effectLst/>
                <a:latin typeface="Helvetica" panose="020B0604020202020204" pitchFamily="34" charset="0"/>
              </a:rPr>
              <a:t>Tilldelas efter kravuppfyllnad</a:t>
            </a:r>
          </a:p>
          <a:p>
            <a:pPr algn="ctr"/>
            <a:r>
              <a:rPr lang="sv-SE" b="0" i="0" dirty="0">
                <a:solidFill>
                  <a:srgbClr val="000000"/>
                </a:solidFill>
                <a:effectLst/>
                <a:latin typeface="Helvetica" panose="020B0604020202020204" pitchFamily="34" charset="0"/>
              </a:rPr>
              <a:t>Teknisk komponent</a:t>
            </a:r>
          </a:p>
          <a:p>
            <a:pPr algn="ctr"/>
            <a:r>
              <a:rPr lang="sv-SE" b="0" i="0" dirty="0">
                <a:solidFill>
                  <a:srgbClr val="000000"/>
                </a:solidFill>
                <a:effectLst/>
                <a:latin typeface="Helvetica" panose="020B0604020202020204" pitchFamily="34" charset="0"/>
              </a:rPr>
              <a:t>Krav på uppfyllnad</a:t>
            </a:r>
          </a:p>
          <a:p>
            <a:pPr algn="ctr"/>
            <a:r>
              <a:rPr lang="sv-SE" b="0" i="0" dirty="0">
                <a:solidFill>
                  <a:srgbClr val="000000"/>
                </a:solidFill>
                <a:effectLst/>
                <a:latin typeface="Helvetica" panose="020B0604020202020204" pitchFamily="34" charset="0"/>
              </a:rPr>
              <a:t>Ingår i</a:t>
            </a:r>
          </a:p>
          <a:p>
            <a:pPr algn="ctr"/>
            <a:r>
              <a:rPr lang="sv-SE" b="0" i="0" dirty="0">
                <a:solidFill>
                  <a:srgbClr val="000000"/>
                </a:solidFill>
                <a:effectLst/>
                <a:latin typeface="Helvetica" panose="020B0604020202020204" pitchFamily="34" charset="0"/>
              </a:rPr>
              <a:t>Tillitsskapandekrav</a:t>
            </a:r>
          </a:p>
          <a:p>
            <a:pPr algn="ctr"/>
            <a:r>
              <a:rPr lang="sv-SE" b="0" i="0" dirty="0">
                <a:solidFill>
                  <a:srgbClr val="000000"/>
                </a:solidFill>
                <a:effectLst/>
                <a:latin typeface="Helvetica" panose="020B0604020202020204" pitchFamily="34" charset="0"/>
              </a:rPr>
              <a:t>Tillitsbärande-information</a:t>
            </a:r>
          </a:p>
          <a:p>
            <a:pPr algn="ctr"/>
            <a:r>
              <a:rPr lang="sv-SE" b="0" i="0" dirty="0">
                <a:solidFill>
                  <a:srgbClr val="000000"/>
                </a:solidFill>
                <a:effectLst/>
                <a:latin typeface="Helvetica" panose="020B0604020202020204" pitchFamily="34" charset="0"/>
              </a:rPr>
              <a:t>Deltar i förvaltning av</a:t>
            </a:r>
          </a:p>
          <a:p>
            <a:pPr algn="ctr"/>
            <a:r>
              <a:rPr lang="sv-SE" b="0" i="0" dirty="0">
                <a:solidFill>
                  <a:srgbClr val="000000"/>
                </a:solidFill>
                <a:effectLst/>
                <a:latin typeface="Helvetica" panose="020B0604020202020204" pitchFamily="34" charset="0"/>
              </a:rPr>
              <a:t>Definierar innebörden av</a:t>
            </a:r>
          </a:p>
          <a:p>
            <a:pPr algn="ctr"/>
            <a:r>
              <a:rPr lang="sv-SE" b="0" i="0" dirty="0">
                <a:solidFill>
                  <a:srgbClr val="000000"/>
                </a:solidFill>
                <a:effectLst/>
                <a:latin typeface="Helvetica" panose="020B0604020202020204" pitchFamily="34" charset="0"/>
              </a:rPr>
              <a:t>Förvaltar</a:t>
            </a:r>
          </a:p>
          <a:p>
            <a:pPr algn="ctr"/>
            <a:r>
              <a:rPr lang="sv-SE" b="0" i="0" dirty="0">
                <a:solidFill>
                  <a:srgbClr val="000000"/>
                </a:solidFill>
                <a:effectLst/>
                <a:latin typeface="Helvetica" panose="020B0604020202020204" pitchFamily="34" charset="0"/>
              </a:rPr>
              <a:t>Tillitsmärkesägare</a:t>
            </a:r>
          </a:p>
          <a:p>
            <a:pPr algn="ctr"/>
            <a:r>
              <a:rPr lang="sv-SE" b="0" i="0" dirty="0">
                <a:solidFill>
                  <a:srgbClr val="000000"/>
                </a:solidFill>
                <a:effectLst/>
                <a:latin typeface="Helvetica" panose="020B0604020202020204" pitchFamily="34" charset="0"/>
              </a:rPr>
              <a:t>Kravkatalog</a:t>
            </a:r>
          </a:p>
          <a:p>
            <a:pPr algn="l"/>
            <a:r>
              <a:rPr lang="sv-SE" b="0" i="0" dirty="0">
                <a:solidFill>
                  <a:srgbClr val="555555"/>
                </a:solidFill>
                <a:effectLst/>
                <a:latin typeface="Open Sans"/>
              </a:rPr>
              <a:t>En tillitsmärkesägare ansvarar för att definiera, dokumentera och förvalta tillitsmärken och de tillitsskapande krav som är kopplade till specifika IAM-förmågor inom ett eller flera verksamhetsområden. Rollen är normativ och fokuserar på att säkerställa att det finns en tydlig och gemensamt förstådd innebörd i varje tillitsmärke – vad det innebär, när det ska användas, och vilka krav som måste uppfyllas för att ett tillitsmärke ska kunna tilldelas.</a:t>
            </a:r>
          </a:p>
          <a:p>
            <a:pPr algn="l"/>
            <a:r>
              <a:rPr lang="sv-SE" b="0" i="0" dirty="0">
                <a:solidFill>
                  <a:srgbClr val="555555"/>
                </a:solidFill>
                <a:effectLst/>
                <a:latin typeface="Open Sans"/>
              </a:rPr>
              <a:t>Ett tillitsmärke representerar ett formellt erkännande av att en komponent (och aktören som ansvarar för den) uppfyller specificerade tillitsskapande krav kopplade till en eller flera IAM-förmågor – såsom intygsutfärdande, attributhantering eller åtkomstkontroll.</a:t>
            </a:r>
          </a:p>
          <a:p>
            <a:pPr algn="l"/>
            <a:r>
              <a:rPr lang="sv-SE" b="0" i="0" dirty="0">
                <a:solidFill>
                  <a:srgbClr val="555555"/>
                </a:solidFill>
                <a:effectLst/>
                <a:latin typeface="Open Sans"/>
              </a:rPr>
              <a:t>Tillitsmärkesägaren ansvarar för att kravens semantik är tydlig, att de är relevanta och spårbara över tid, samt att de kan tillämpas oavsett vilken aktör som tekniskt utfärdar tillitsmärket. Det innefattar även att bidra till utvecklingen och förvaltningen av Enas kravkatalog samt säkerställa att kraven är i linje med gällande regelverk, säkerhetsbehov och kontext.</a:t>
            </a:r>
          </a:p>
          <a:p>
            <a:pPr algn="l"/>
            <a:r>
              <a:rPr lang="sv-SE" b="0" i="0" dirty="0">
                <a:solidFill>
                  <a:srgbClr val="555555"/>
                </a:solidFill>
                <a:effectLst/>
                <a:latin typeface="Open Sans"/>
              </a:rPr>
              <a:t>Flera tillitsmärkesägare kan verka parallellt inom federationen – antingen med ansvar för olika IAM-förmågor eller för olika verksamhetsområden. Genom denna fördelning möjliggörs en mångsidig men sammanhållen utveckling av tillit inom och mellan olika delar av offentlig sektor.</a:t>
            </a:r>
          </a:p>
          <a:p>
            <a:pPr algn="l"/>
            <a:r>
              <a:rPr lang="sv-SE" b="0" i="0" dirty="0">
                <a:solidFill>
                  <a:srgbClr val="555555"/>
                </a:solidFill>
                <a:effectLst/>
                <a:latin typeface="Open Sans"/>
              </a:rPr>
              <a:t>Det är viktigt att skilja tillitsmärkesägarens roll från den tekniska roll som tillitsoperatören har. Medan tillitsmärkesägaren fokuserar på definition och styrning av krav och semantik, är det tillitsoperatören som hanterar ansökningar och kontroll av efterlevnad av krav samt tillhandahåller den faktiska </a:t>
            </a:r>
            <a:r>
              <a:rPr lang="sv-SE" b="0" i="1" dirty="0">
                <a:solidFill>
                  <a:srgbClr val="555555"/>
                </a:solidFill>
                <a:effectLst/>
                <a:latin typeface="Open Sans"/>
              </a:rPr>
              <a:t>tillitsmärkestjänsten</a:t>
            </a:r>
            <a:r>
              <a:rPr lang="sv-SE" b="0" i="0" dirty="0">
                <a:solidFill>
                  <a:srgbClr val="555555"/>
                </a:solidFill>
                <a:effectLst/>
                <a:latin typeface="Open Sans"/>
              </a:rPr>
              <a:t> – det vill säga den tekniska komponent som ger ut tillitsmärken i praktiken. </a:t>
            </a:r>
          </a:p>
          <a:p>
            <a:pPr algn="l"/>
            <a:r>
              <a:rPr lang="sv-SE" b="0" i="0" dirty="0">
                <a:solidFill>
                  <a:srgbClr val="555555"/>
                </a:solidFill>
                <a:effectLst/>
                <a:latin typeface="Open Sans"/>
              </a:rPr>
              <a:t>Tillsammans säkerställer dessa roller att tillit både är meningsfullt definierad och tekniskt verifierbar inom ramen för Enas federationsinfrastruktur.</a:t>
            </a:r>
          </a:p>
          <a:p>
            <a:pPr algn="l"/>
            <a:r>
              <a:rPr lang="sv-SE" b="1" i="0" dirty="0">
                <a:solidFill>
                  <a:srgbClr val="242424"/>
                </a:solidFill>
                <a:effectLst/>
                <a:latin typeface="Roboto"/>
              </a:rPr>
              <a:t>1.6.3. Operatörer</a:t>
            </a:r>
          </a:p>
          <a:p>
            <a:pPr algn="l"/>
            <a:r>
              <a:rPr lang="sv-SE" b="0" i="0" dirty="0">
                <a:solidFill>
                  <a:srgbClr val="555555"/>
                </a:solidFill>
                <a:effectLst/>
                <a:latin typeface="Open Sans"/>
              </a:rPr>
              <a:t>Operatörerna utgör den tekniskt operativa kärnan i federationsinfrastrukturen. De ansvarar för drift och tillgängliggörande av infrastrukturella tjänster som möjliggör publicering, validering och förmedling av metadata, samt teknisk hantering av tillitsmärken. Gemensamt för dessa roller är att de tillhandahåller tekniska komponenter med definierade gränssnitt och funktioner som andra aktörer inom federationen förlitar sig på för att etablera och verifiera tillit</a:t>
            </a:r>
          </a:p>
          <a:p>
            <a:pPr algn="l"/>
            <a:r>
              <a:rPr lang="sv-SE" b="1" i="0" dirty="0">
                <a:solidFill>
                  <a:srgbClr val="242424"/>
                </a:solidFill>
                <a:effectLst/>
                <a:latin typeface="Roboto"/>
              </a:rPr>
              <a:t>1.6.3.1. Federationsoperatör</a:t>
            </a:r>
          </a:p>
          <a:p>
            <a:pPr algn="l"/>
            <a:r>
              <a:rPr lang="sv-SE" b="0" i="0" dirty="0">
                <a:solidFill>
                  <a:srgbClr val="555555"/>
                </a:solidFill>
                <a:effectLst/>
                <a:latin typeface="Open Sans"/>
              </a:rPr>
              <a:t>En federationsoperatör ansvarar för att etablera och upprätthålla en teknisk och organisatorisk rot av tillit inom ett federativt kontext. Rollen innebär att operatören tillhandahåller centrala funktioner i den tekniska federationsinfrastrukturen och skapar förutsättningar för att andra aktörer ska kunna samverka på ett säkert, förutsägbart och interoperabelt sätt.</a:t>
            </a:r>
          </a:p>
          <a:p>
            <a:pPr algn="l"/>
            <a:r>
              <a:rPr lang="sv-SE" b="0" i="0" dirty="0">
                <a:solidFill>
                  <a:srgbClr val="555555"/>
                </a:solidFill>
                <a:effectLst/>
                <a:latin typeface="Open Sans"/>
              </a:rPr>
              <a:t>Federationsoperatörens ansvar omfattar:</a:t>
            </a:r>
          </a:p>
          <a:p>
            <a:pPr algn="l">
              <a:buFont typeface="Arial" panose="020B0604020202020204" pitchFamily="34" charset="0"/>
              <a:buChar char="•"/>
            </a:pPr>
            <a:r>
              <a:rPr lang="sv-SE" b="0" i="0" dirty="0">
                <a:solidFill>
                  <a:srgbClr val="555555"/>
                </a:solidFill>
                <a:effectLst/>
                <a:latin typeface="Open Sans"/>
              </a:rPr>
              <a:t>Tillhandahåller det federativa </a:t>
            </a:r>
            <a:r>
              <a:rPr lang="sv-SE" b="0" i="0" dirty="0" err="1">
                <a:solidFill>
                  <a:srgbClr val="555555"/>
                </a:solidFill>
                <a:effectLst/>
                <a:latin typeface="Open Sans"/>
              </a:rPr>
              <a:t>kontextets</a:t>
            </a:r>
            <a:r>
              <a:rPr lang="sv-SE" b="0" i="0" dirty="0">
                <a:solidFill>
                  <a:srgbClr val="555555"/>
                </a:solidFill>
                <a:effectLst/>
                <a:latin typeface="Open Sans"/>
              </a:rPr>
              <a:t> tekniska rot av tillit – genom att </a:t>
            </a:r>
            <a:r>
              <a:rPr lang="sv-SE" b="0" i="0" dirty="0" err="1">
                <a:solidFill>
                  <a:srgbClr val="555555"/>
                </a:solidFill>
                <a:effectLst/>
                <a:latin typeface="Open Sans"/>
              </a:rPr>
              <a:t>drifta</a:t>
            </a:r>
            <a:r>
              <a:rPr lang="sv-SE" b="0" i="0" dirty="0">
                <a:solidFill>
                  <a:srgbClr val="555555"/>
                </a:solidFill>
                <a:effectLst/>
                <a:latin typeface="Open Sans"/>
              </a:rPr>
              <a:t> och förvalta en tillitsankartjänst som publicerar signerad metadata om de tjänster som operatörer tillhandahåller och som är anslutna till det federativa </a:t>
            </a:r>
            <a:r>
              <a:rPr lang="sv-SE" b="0" i="0" dirty="0" err="1">
                <a:solidFill>
                  <a:srgbClr val="555555"/>
                </a:solidFill>
                <a:effectLst/>
                <a:latin typeface="Open Sans"/>
              </a:rPr>
              <a:t>kontextet</a:t>
            </a:r>
            <a:r>
              <a:rPr lang="sv-SE" b="0" i="0" dirty="0">
                <a:solidFill>
                  <a:srgbClr val="555555"/>
                </a:solidFill>
                <a:effectLst/>
                <a:latin typeface="Open Sans"/>
              </a:rPr>
              <a:t>. Operatören ansvarar också för en uppslags- och verifieringstjänst som möjliggör validering av tillitskedjor.</a:t>
            </a:r>
          </a:p>
          <a:p>
            <a:pPr algn="l">
              <a:buFont typeface="Arial" panose="020B0604020202020204" pitchFamily="34" charset="0"/>
              <a:buChar char="•"/>
            </a:pPr>
            <a:r>
              <a:rPr lang="sv-SE" b="0" i="0" dirty="0">
                <a:solidFill>
                  <a:srgbClr val="555555"/>
                </a:solidFill>
                <a:effectLst/>
                <a:latin typeface="Open Sans"/>
              </a:rPr>
              <a:t>Hanterar anslutning och information om operatörer – ansvarar för att granska och registrera organisationer som vill verka som anslutningsoperatörer eller tillitsoperatörer inom det federativa </a:t>
            </a:r>
            <a:r>
              <a:rPr lang="sv-SE" b="0" i="0" dirty="0" err="1">
                <a:solidFill>
                  <a:srgbClr val="555555"/>
                </a:solidFill>
                <a:effectLst/>
                <a:latin typeface="Open Sans"/>
              </a:rPr>
              <a:t>kontextet</a:t>
            </a:r>
            <a:r>
              <a:rPr lang="sv-SE" b="0" i="0" dirty="0">
                <a:solidFill>
                  <a:srgbClr val="555555"/>
                </a:solidFill>
                <a:effectLst/>
                <a:latin typeface="Open Sans"/>
              </a:rPr>
              <a:t>. Eftersom viss organisatorisk information inte täcks av </a:t>
            </a:r>
            <a:r>
              <a:rPr lang="sv-SE" b="0" i="0" dirty="0" err="1">
                <a:solidFill>
                  <a:srgbClr val="555555"/>
                </a:solidFill>
                <a:effectLst/>
                <a:latin typeface="Open Sans"/>
              </a:rPr>
              <a:t>OpenID</a:t>
            </a:r>
            <a:r>
              <a:rPr lang="sv-SE" b="0" i="0" dirty="0">
                <a:solidFill>
                  <a:srgbClr val="555555"/>
                </a:solidFill>
                <a:effectLst/>
                <a:latin typeface="Open Sans"/>
              </a:rPr>
              <a:t> Federation-standarden, hanterar federationsoperatören även kompletterande information som krävs för att helheten ska fungera.</a:t>
            </a:r>
          </a:p>
          <a:p>
            <a:pPr algn="l">
              <a:buFont typeface="Arial" panose="020B0604020202020204" pitchFamily="34" charset="0"/>
              <a:buChar char="•"/>
            </a:pPr>
            <a:r>
              <a:rPr lang="sv-SE" b="0" i="0" dirty="0">
                <a:solidFill>
                  <a:srgbClr val="555555"/>
                </a:solidFill>
                <a:effectLst/>
                <a:latin typeface="Open Sans"/>
              </a:rPr>
              <a:t>Förvaltar policy och interoperabilitet – fastställer gemensamma regler för teknisk och organisatorisk samverkan inom det federativa </a:t>
            </a:r>
            <a:r>
              <a:rPr lang="sv-SE" b="0" i="0" dirty="0" err="1">
                <a:solidFill>
                  <a:srgbClr val="555555"/>
                </a:solidFill>
                <a:effectLst/>
                <a:latin typeface="Open Sans"/>
              </a:rPr>
              <a:t>kontextet</a:t>
            </a:r>
            <a:r>
              <a:rPr lang="sv-SE" b="0" i="0" dirty="0">
                <a:solidFill>
                  <a:srgbClr val="555555"/>
                </a:solidFill>
                <a:effectLst/>
                <a:latin typeface="Open Sans"/>
              </a:rPr>
              <a:t>. Det omfattar bl.a. metadataformat, certifikathantering, versionsstyrning samt vilka IAM-förmågor och tillitsnivåer som ska stödjas.</a:t>
            </a:r>
          </a:p>
          <a:p>
            <a:pPr algn="l">
              <a:buFont typeface="Arial" panose="020B0604020202020204" pitchFamily="34" charset="0"/>
              <a:buChar char="•"/>
            </a:pPr>
            <a:r>
              <a:rPr lang="sv-SE" b="0" i="0" dirty="0">
                <a:solidFill>
                  <a:srgbClr val="555555"/>
                </a:solidFill>
                <a:effectLst/>
                <a:latin typeface="Open Sans"/>
              </a:rPr>
              <a:t>Definierar vilka tillitsmärken som accepteras – alltså vilka tillitsmärken som ska kunna verifieras inom det federativa kontext tillitsankartjänsten representerar, och samordnar detta med relevanta tillitsmärkesägare och tillitsoperatörer.</a:t>
            </a:r>
          </a:p>
          <a:p>
            <a:pPr algn="l"/>
            <a:r>
              <a:rPr lang="sv-SE" b="0" i="0" dirty="0">
                <a:solidFill>
                  <a:srgbClr val="555555"/>
                </a:solidFill>
                <a:effectLst/>
                <a:latin typeface="Open Sans"/>
              </a:rPr>
              <a:t>Federationsoperatören fungerar därmed som navet för det federativa </a:t>
            </a:r>
            <a:r>
              <a:rPr lang="sv-SE" b="0" i="0" dirty="0" err="1">
                <a:solidFill>
                  <a:srgbClr val="555555"/>
                </a:solidFill>
                <a:effectLst/>
                <a:latin typeface="Open Sans"/>
              </a:rPr>
              <a:t>kontextets</a:t>
            </a:r>
            <a:r>
              <a:rPr lang="sv-SE" b="0" i="0" dirty="0">
                <a:solidFill>
                  <a:srgbClr val="555555"/>
                </a:solidFill>
                <a:effectLst/>
                <a:latin typeface="Open Sans"/>
              </a:rPr>
              <a:t> tekniska och styrande struktur</a:t>
            </a:r>
          </a:p>
          <a:p>
            <a:pPr algn="l"/>
            <a:r>
              <a:rPr lang="sv-SE" b="1" i="0" dirty="0">
                <a:solidFill>
                  <a:srgbClr val="242424"/>
                </a:solidFill>
                <a:effectLst/>
                <a:latin typeface="Roboto"/>
              </a:rPr>
              <a:t>1.6.3.2. Anslutningsoperatör</a:t>
            </a:r>
          </a:p>
          <a:p>
            <a:pPr algn="l"/>
            <a:r>
              <a:rPr lang="sv-SE" b="0" i="0" dirty="0">
                <a:solidFill>
                  <a:srgbClr val="555555"/>
                </a:solidFill>
                <a:effectLst/>
                <a:latin typeface="Open Sans"/>
              </a:rPr>
              <a:t>En anslutningsoperatör ansvarar för att möjliggöra att tjänster från olika organisationer kan ansluta till ett eller flera federativa kontext på ett strukturerat, kontrollerat och skalbart sätt. Rollen fungerar som ett tekniskt och organisatoriskt gränssnitt mellan de tjänster som ska delta i federativ samverkan och de tillitsstrukturer som upprätthålls av respektive federationsoperatör.</a:t>
            </a:r>
          </a:p>
          <a:p>
            <a:pPr algn="l"/>
            <a:r>
              <a:rPr lang="sv-SE" b="0" i="0" dirty="0">
                <a:solidFill>
                  <a:srgbClr val="555555"/>
                </a:solidFill>
                <a:effectLst/>
                <a:latin typeface="Open Sans"/>
              </a:rPr>
              <a:t>Anslutningsoperatörens ansvar omfattar:</a:t>
            </a:r>
          </a:p>
          <a:p>
            <a:pPr algn="l">
              <a:buFont typeface="Arial" panose="020B0604020202020204" pitchFamily="34" charset="0"/>
              <a:buChar char="•"/>
            </a:pPr>
            <a:r>
              <a:rPr lang="sv-SE" b="0" i="0" dirty="0">
                <a:solidFill>
                  <a:srgbClr val="555555"/>
                </a:solidFill>
                <a:effectLst/>
                <a:latin typeface="Open Sans"/>
              </a:rPr>
              <a:t>Tillhandahåller en anslutningstjänst – som publicerar signerad metadata om de tjänster (t.ex. e-tjänster, </a:t>
            </a:r>
            <a:r>
              <a:rPr lang="sv-SE" b="0" i="0" dirty="0" err="1">
                <a:solidFill>
                  <a:srgbClr val="555555"/>
                </a:solidFill>
                <a:effectLst/>
                <a:latin typeface="Open Sans"/>
              </a:rPr>
              <a:t>API:er</a:t>
            </a:r>
            <a:r>
              <a:rPr lang="sv-SE" b="0" i="0" dirty="0">
                <a:solidFill>
                  <a:srgbClr val="555555"/>
                </a:solidFill>
                <a:effectLst/>
                <a:latin typeface="Open Sans"/>
              </a:rPr>
              <a:t>, intygstjänster) som tillhör de organisationer som ansluts via operatören och som ska vara åtkomliga inom ett eller flera federativa kontext.</a:t>
            </a:r>
          </a:p>
          <a:p>
            <a:pPr algn="l">
              <a:buFont typeface="Arial" panose="020B0604020202020204" pitchFamily="34" charset="0"/>
              <a:buChar char="•"/>
            </a:pPr>
            <a:r>
              <a:rPr lang="sv-SE" b="0" i="0" dirty="0">
                <a:solidFill>
                  <a:srgbClr val="555555"/>
                </a:solidFill>
                <a:effectLst/>
                <a:latin typeface="Open Sans"/>
              </a:rPr>
              <a:t>Kontrollerar teknisk interoperabilitet och följsamhet – ansvarar för att de tjänster som ansluts via operatören uppfyller de tekniska ramverk, specifikationer och </a:t>
            </a:r>
            <a:r>
              <a:rPr lang="sv-SE" b="0" i="0" dirty="0" err="1">
                <a:solidFill>
                  <a:srgbClr val="555555"/>
                </a:solidFill>
                <a:effectLst/>
                <a:latin typeface="Open Sans"/>
              </a:rPr>
              <a:t>interoperabilitetskrav</a:t>
            </a:r>
            <a:r>
              <a:rPr lang="sv-SE" b="0" i="0" dirty="0">
                <a:solidFill>
                  <a:srgbClr val="555555"/>
                </a:solidFill>
                <a:effectLst/>
                <a:latin typeface="Open Sans"/>
              </a:rPr>
              <a:t> som gäller inom aktuellt federativt kontext. Detta innefattar exempelvis korrekt metadataformat, signeringskrav och endpointstruktur – men omfattar inte granskning av tillitsskapande krav kopplade till tillitsmärken, vilket hanteras av tillitsoperatören.</a:t>
            </a:r>
          </a:p>
          <a:p>
            <a:pPr algn="l">
              <a:buFont typeface="Arial" panose="020B0604020202020204" pitchFamily="34" charset="0"/>
              <a:buChar char="•"/>
            </a:pPr>
            <a:r>
              <a:rPr lang="sv-SE" b="0" i="0" dirty="0">
                <a:solidFill>
                  <a:srgbClr val="555555"/>
                </a:solidFill>
                <a:effectLst/>
                <a:latin typeface="Open Sans"/>
              </a:rPr>
              <a:t>Hanterar organisationsrelationer – utöver den tekniska metadatahanteringen ansvarar anslutningsoperatören för att kontrollera och att hålla information om de anslutna organisationerna aktuell och tillförlitlig, inklusive kopplingen mellan tjänst och ansvarig juridisk part.</a:t>
            </a:r>
          </a:p>
          <a:p>
            <a:pPr algn="l">
              <a:buFont typeface="Arial" panose="020B0604020202020204" pitchFamily="34" charset="0"/>
              <a:buChar char="•"/>
            </a:pPr>
            <a:r>
              <a:rPr lang="sv-SE" b="0" i="0" dirty="0">
                <a:solidFill>
                  <a:srgbClr val="555555"/>
                </a:solidFill>
                <a:effectLst/>
                <a:latin typeface="Open Sans"/>
              </a:rPr>
              <a:t>Bidrar till tillitskedjan – säkerställer att metadata som publiceras är korrekt signerad och kan verifieras i relation till den tillitsankartjänst som definierar det federativa </a:t>
            </a:r>
            <a:r>
              <a:rPr lang="sv-SE" b="0" i="0" dirty="0" err="1">
                <a:solidFill>
                  <a:srgbClr val="555555"/>
                </a:solidFill>
                <a:effectLst/>
                <a:latin typeface="Open Sans"/>
              </a:rPr>
              <a:t>kontextet</a:t>
            </a:r>
            <a:r>
              <a:rPr lang="sv-SE" b="0" i="0" dirty="0">
                <a:solidFill>
                  <a:srgbClr val="555555"/>
                </a:solidFill>
                <a:effectLst/>
                <a:latin typeface="Open Sans"/>
              </a:rPr>
              <a:t>. Detta möjliggör att andra aktörer tekniskt kan lita på en anslutens tjänsts metadata.</a:t>
            </a:r>
          </a:p>
          <a:p>
            <a:pPr algn="l"/>
            <a:r>
              <a:rPr lang="sv-SE" b="0" i="0" dirty="0">
                <a:solidFill>
                  <a:srgbClr val="555555"/>
                </a:solidFill>
                <a:effectLst/>
                <a:latin typeface="Open Sans"/>
              </a:rPr>
              <a:t>Genom att fungera som mellanled skapar anslutningsoperatören en skalbar struktur för tillväxt och hantering av tjänster inom ett eller flera federativa kontext</a:t>
            </a:r>
          </a:p>
          <a:p>
            <a:pPr algn="l"/>
            <a:r>
              <a:rPr lang="sv-SE" b="1" i="0" dirty="0">
                <a:solidFill>
                  <a:srgbClr val="242424"/>
                </a:solidFill>
                <a:effectLst/>
                <a:latin typeface="Roboto"/>
              </a:rPr>
              <a:t>1.6.3.3. Tillitsoperatör</a:t>
            </a:r>
          </a:p>
          <a:p>
            <a:pPr algn="l"/>
            <a:r>
              <a:rPr lang="sv-SE" b="0" i="0" dirty="0">
                <a:solidFill>
                  <a:srgbClr val="555555"/>
                </a:solidFill>
                <a:effectLst/>
                <a:latin typeface="Open Sans"/>
              </a:rPr>
              <a:t>En tillitsoperatör ansvarar för att hantera det tekniska utfärdandet av tillitsmärken inom ett eller flera federativa kontext. Rollen är knuten till tillitsmärkestjänsten och har i uppgift att tekniskt representera, signera och publicera tillitsmärken kopplade till specifika komponenter och IAM-förmågor, i enlighet med krav som definierats av en tillitsmärkesägare.</a:t>
            </a:r>
          </a:p>
          <a:p>
            <a:pPr algn="l"/>
            <a:r>
              <a:rPr lang="sv-SE" b="0" i="0" dirty="0">
                <a:solidFill>
                  <a:srgbClr val="555555"/>
                </a:solidFill>
                <a:effectLst/>
                <a:latin typeface="Open Sans"/>
              </a:rPr>
              <a:t>Tillitsoperatörens ansvar omfattar:</a:t>
            </a:r>
          </a:p>
          <a:p>
            <a:pPr algn="l">
              <a:buFont typeface="Arial" panose="020B0604020202020204" pitchFamily="34" charset="0"/>
              <a:buChar char="•"/>
            </a:pPr>
            <a:r>
              <a:rPr lang="sv-SE" b="0" i="0" dirty="0">
                <a:solidFill>
                  <a:srgbClr val="555555"/>
                </a:solidFill>
                <a:effectLst/>
                <a:latin typeface="Open Sans"/>
              </a:rPr>
              <a:t>Tillhandahåller en tillitsmärkestjänst – som publicerar signerad metadata innehållande tillitsmärken kopplade till de komponenter och tjänster som granskas och godkänns. Tjänsten är tekniskt integrerad i federationsinfrastrukturen och möjliggör verifiering av tillitsnivåer och deklarerade tillitsmärken.</a:t>
            </a:r>
          </a:p>
          <a:p>
            <a:pPr algn="l">
              <a:buFont typeface="Arial" panose="020B0604020202020204" pitchFamily="34" charset="0"/>
              <a:buChar char="•"/>
            </a:pPr>
            <a:r>
              <a:rPr lang="sv-SE" b="0" i="0" dirty="0">
                <a:solidFill>
                  <a:srgbClr val="555555"/>
                </a:solidFill>
                <a:effectLst/>
                <a:latin typeface="Open Sans"/>
              </a:rPr>
              <a:t>Verkställer tilldelning av tillitsmärken – ansvarar för att, på uppdrag av tillitsmärkesägare, granska efterlevnad av tillitsskapande krav och tilldela tillitsmärken till de komponenter som uppfyller dessa krav. Detta sker enligt en formaliserad granskningsprocess som kan inkludera självdeklaration, extern revision eller annan kontrollerad bedömning.</a:t>
            </a:r>
          </a:p>
          <a:p>
            <a:pPr algn="l">
              <a:buFont typeface="Arial" panose="020B0604020202020204" pitchFamily="34" charset="0"/>
              <a:buChar char="•"/>
            </a:pPr>
            <a:r>
              <a:rPr lang="sv-SE" b="0" i="0" dirty="0">
                <a:solidFill>
                  <a:srgbClr val="555555"/>
                </a:solidFill>
                <a:effectLst/>
                <a:latin typeface="Open Sans"/>
              </a:rPr>
              <a:t>Verkar inom ett eller flera federativa kontext – tillitsoperatören kan utfärda tillitsmärken som accepteras i olika federativa kontext, under förutsättning att tillitsankartjänsten i respektive kontext tillåter det. Operatören måste därmed säkerställa att tillitsmärkestjänsten är tekniskt och organisatoriskt anpassad för flera kontext om så krävs.</a:t>
            </a:r>
          </a:p>
          <a:p>
            <a:pPr algn="l">
              <a:buFont typeface="Arial" panose="020B0604020202020204" pitchFamily="34" charset="0"/>
              <a:buChar char="•"/>
            </a:pPr>
            <a:r>
              <a:rPr lang="sv-SE" b="0" i="0" dirty="0">
                <a:solidFill>
                  <a:srgbClr val="555555"/>
                </a:solidFill>
                <a:effectLst/>
                <a:latin typeface="Open Sans"/>
              </a:rPr>
              <a:t>Säkerställer verifierbarhet och spårbarhet – genom att publicera metadata i enlighet med de tekniska specifikationer som gäller federationsinfrastrukturen. Det inkluderar korrekta signaturer, metadata och koppling till de tillitsskapande krav som varje märke omfattar.</a:t>
            </a:r>
          </a:p>
          <a:p>
            <a:pPr algn="l"/>
            <a:r>
              <a:rPr lang="sv-SE" b="0" i="0" dirty="0">
                <a:solidFill>
                  <a:srgbClr val="555555"/>
                </a:solidFill>
                <a:effectLst/>
                <a:latin typeface="Open Sans"/>
              </a:rPr>
              <a:t>Tillitsoperatören fungerar som en bärande funktion för att göra tillitsinformation tekniskt förmedlings- och verifierbar – genom att omsätta normativa krav från tillitsmärkesägare till digitala tillitsmärken som andra aktörer inom det federativa </a:t>
            </a:r>
            <a:r>
              <a:rPr lang="sv-SE" b="0" i="0" dirty="0" err="1">
                <a:solidFill>
                  <a:srgbClr val="555555"/>
                </a:solidFill>
                <a:effectLst/>
                <a:latin typeface="Open Sans"/>
              </a:rPr>
              <a:t>kontextet</a:t>
            </a:r>
            <a:r>
              <a:rPr lang="sv-SE" b="0" i="0" dirty="0">
                <a:solidFill>
                  <a:srgbClr val="555555"/>
                </a:solidFill>
                <a:effectLst/>
                <a:latin typeface="Open Sans"/>
              </a:rPr>
              <a:t> kan förlita sig på</a:t>
            </a:r>
          </a:p>
          <a:p>
            <a:pPr algn="l"/>
            <a:r>
              <a:rPr lang="sv-SE" b="1" i="0" dirty="0">
                <a:solidFill>
                  <a:srgbClr val="242424"/>
                </a:solidFill>
                <a:effectLst/>
                <a:latin typeface="Roboto"/>
              </a:rPr>
              <a:t>1.6.4. Federationsmedlem</a:t>
            </a:r>
          </a:p>
          <a:p>
            <a:pPr algn="l"/>
            <a:r>
              <a:rPr lang="sv-SE" b="0" i="0" dirty="0">
                <a:solidFill>
                  <a:srgbClr val="555555"/>
                </a:solidFill>
                <a:effectLst/>
                <a:latin typeface="Open Sans"/>
              </a:rPr>
              <a:t>Federationsmedlemmar är de aktör som ansluter sina digitala tjänster till federationsinfrastrukturen för att kunna ta emot, använda eller tillhandahålla tillitsbärande information. Rollen omfattar allt från att ansluta e-tjänster och </a:t>
            </a:r>
            <a:r>
              <a:rPr lang="sv-SE" b="0" i="0" dirty="0" err="1">
                <a:solidFill>
                  <a:srgbClr val="555555"/>
                </a:solidFill>
                <a:effectLst/>
                <a:latin typeface="Open Sans"/>
              </a:rPr>
              <a:t>API:er</a:t>
            </a:r>
            <a:r>
              <a:rPr lang="sv-SE" b="0" i="0" dirty="0">
                <a:solidFill>
                  <a:srgbClr val="555555"/>
                </a:solidFill>
                <a:effectLst/>
                <a:latin typeface="Open Sans"/>
              </a:rPr>
              <a:t> till intygstjänster och attributkällor. Medlemmarna använder federationens mekanismer för att verifiera identitet, åtkomst och tillit – men ansvarar själva för hur denna information tillämpas i sin egen kontext.</a:t>
            </a:r>
          </a:p>
          <a:p>
            <a:pPr algn="l"/>
            <a:r>
              <a:rPr lang="sv-SE" b="0" i="0" dirty="0">
                <a:solidFill>
                  <a:srgbClr val="555555"/>
                </a:solidFill>
                <a:effectLst/>
                <a:latin typeface="Open Sans"/>
              </a:rPr>
              <a:t>Federationsmedlemmarnas komponenter konsumerar metadata, intyg och tillitsinformation från operatörernas tekniska tjänster och måste uppfylla de krav och tillitsnivåer som definierats för de IAM-förmågor deras egna komponenter realiserar. För att bli en del av federationen registreras de och deras komponenter via en anslutningsoperatör, tilldelas relevanta tillitsmärken och blir därmed en verifierbar och betrodd part i tillitskedjan.</a:t>
            </a:r>
          </a:p>
          <a:p>
            <a:pPr algn="l"/>
            <a:r>
              <a:rPr lang="sv-SE" b="0" i="0" dirty="0">
                <a:solidFill>
                  <a:srgbClr val="555555"/>
                </a:solidFill>
                <a:effectLst/>
                <a:latin typeface="Open Sans"/>
              </a:rPr>
              <a:t>Som mottagare och användare av tillitsinformation bär federationsmedlemmen också ansvar för korrekt tolkning och tillämpning av federativ information – till exempel att fatta åtkomstbeslut eller leverera korrekt behörighetsinformation i linje med </a:t>
            </a:r>
            <a:r>
              <a:rPr lang="sv-SE" b="0" i="0" dirty="0" err="1">
                <a:solidFill>
                  <a:srgbClr val="555555"/>
                </a:solidFill>
                <a:effectLst/>
                <a:latin typeface="Open Sans"/>
              </a:rPr>
              <a:t>federationeninfrastrukturens</a:t>
            </a:r>
            <a:r>
              <a:rPr lang="sv-SE" b="0" i="0" dirty="0">
                <a:solidFill>
                  <a:srgbClr val="555555"/>
                </a:solidFill>
                <a:effectLst/>
                <a:latin typeface="Open Sans"/>
              </a:rPr>
              <a:t> regelverk.</a:t>
            </a:r>
          </a:p>
          <a:p>
            <a:pPr algn="l"/>
            <a:r>
              <a:rPr lang="sv-SE" b="0" i="0" dirty="0">
                <a:solidFill>
                  <a:srgbClr val="555555"/>
                </a:solidFill>
                <a:effectLst/>
                <a:latin typeface="Open Sans"/>
              </a:rPr>
              <a:t>Den digitala samverkan mellan olika federationsmedlemmar, dvs själva informationsutbytet sinsemellan, som federationen möjliggör regleras av federationsmedlemmarna själva.</a:t>
            </a:r>
          </a:p>
          <a:p>
            <a:endParaRPr lang="sv-SE" dirty="0"/>
          </a:p>
        </p:txBody>
      </p:sp>
      <p:sp>
        <p:nvSpPr>
          <p:cNvPr id="4" name="Platshållare för bildnummer 3"/>
          <p:cNvSpPr>
            <a:spLocks noGrp="1"/>
          </p:cNvSpPr>
          <p:nvPr>
            <p:ph type="sldNum" sz="quarter" idx="5"/>
          </p:nvPr>
        </p:nvSpPr>
        <p:spPr/>
        <p:txBody>
          <a:bodyPr/>
          <a:lstStyle/>
          <a:p>
            <a:pPr>
              <a:defRPr/>
            </a:pPr>
            <a:fld id="{F6BFEAFB-667B-5B4B-B079-3BB44DA1556E}" type="slidenum">
              <a:rPr lang="sv-SE" smtClean="0"/>
              <a:pPr>
                <a:defRPr/>
              </a:pPr>
              <a:t>5</a:t>
            </a:fld>
            <a:endParaRPr lang="sv-SE"/>
          </a:p>
        </p:txBody>
      </p:sp>
    </p:spTree>
    <p:extLst>
      <p:ext uri="{BB962C8B-B14F-4D97-AF65-F5344CB8AC3E}">
        <p14:creationId xmlns:p14="http://schemas.microsoft.com/office/powerpoint/2010/main" val="10395514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871181-5C77-08EE-1C10-ECF2E38C4989}"/>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4508249A-F912-0CC5-4127-FE58B6FAAD8A}"/>
              </a:ext>
            </a:extLst>
          </p:cNvPr>
          <p:cNvSpPr>
            <a:spLocks noGrp="1" noRot="1" noChangeAspect="1"/>
          </p:cNvSpPr>
          <p:nvPr>
            <p:ph type="sldImg"/>
          </p:nvPr>
        </p:nvSpPr>
        <p:spPr/>
      </p:sp>
      <p:sp>
        <p:nvSpPr>
          <p:cNvPr id="3" name="Platshållare för anteckningar 2">
            <a:extLst>
              <a:ext uri="{FF2B5EF4-FFF2-40B4-BE49-F238E27FC236}">
                <a16:creationId xmlns:a16="http://schemas.microsoft.com/office/drawing/2014/main" id="{4BA49CFA-4E17-7659-BDD3-53804811A177}"/>
              </a:ext>
            </a:extLst>
          </p:cNvPr>
          <p:cNvSpPr>
            <a:spLocks noGrp="1"/>
          </p:cNvSpPr>
          <p:nvPr>
            <p:ph type="body" idx="1"/>
          </p:nvPr>
        </p:nvSpPr>
        <p:spPr/>
        <p:txBody>
          <a:bodyPr/>
          <a:lstStyle/>
          <a:p>
            <a:pPr algn="l">
              <a:buFont typeface="Arial" panose="020B0604020202020204" pitchFamily="34" charset="0"/>
              <a:buChar char="•"/>
            </a:pPr>
            <a:r>
              <a:rPr lang="sv-SE" dirty="0">
                <a:hlinkClick r:id="rId3"/>
              </a:rPr>
              <a:t>Från: Ena Federationsinfrastruktur - RU Identitet &amp; Behörighet - </a:t>
            </a:r>
            <a:r>
              <a:rPr lang="sv-SE" dirty="0" err="1">
                <a:hlinkClick r:id="rId3"/>
              </a:rPr>
              <a:t>Confluence</a:t>
            </a:r>
            <a:endParaRPr lang="sv-SE" b="1" i="0" dirty="0">
              <a:solidFill>
                <a:srgbClr val="555555"/>
              </a:solidFill>
              <a:effectLst/>
              <a:latin typeface="Open Sans"/>
            </a:endParaRPr>
          </a:p>
          <a:p>
            <a:pPr algn="l">
              <a:buFont typeface="Arial" panose="020B0604020202020204" pitchFamily="34" charset="0"/>
              <a:buChar char="•"/>
            </a:pPr>
            <a:r>
              <a:rPr lang="sv-SE" b="1" i="0" dirty="0">
                <a:solidFill>
                  <a:srgbClr val="555555"/>
                </a:solidFill>
                <a:effectLst/>
                <a:latin typeface="Open Sans"/>
              </a:rPr>
              <a:t>Ledningsaktör</a:t>
            </a:r>
            <a:br>
              <a:rPr lang="sv-SE" b="0" i="0" dirty="0">
                <a:solidFill>
                  <a:srgbClr val="555555"/>
                </a:solidFill>
                <a:effectLst/>
                <a:latin typeface="Open Sans"/>
              </a:rPr>
            </a:br>
            <a:r>
              <a:rPr lang="sv-SE" b="0" i="0" dirty="0">
                <a:solidFill>
                  <a:srgbClr val="555555"/>
                </a:solidFill>
                <a:effectLst/>
                <a:latin typeface="Open Sans"/>
              </a:rPr>
              <a:t>Den övergripande styrande aktören som äger federationens regelverk och ansvarar för att definiera tillitsnivåer, godkänna operatörer och säkerställa den långsiktiga utvecklingen av infrastrukturen.</a:t>
            </a:r>
          </a:p>
          <a:p>
            <a:pPr algn="l">
              <a:buFont typeface="Arial" panose="020B0604020202020204" pitchFamily="34" charset="0"/>
              <a:buChar char="•"/>
            </a:pPr>
            <a:r>
              <a:rPr lang="sv-SE" b="1" i="0" dirty="0">
                <a:solidFill>
                  <a:srgbClr val="555555"/>
                </a:solidFill>
                <a:effectLst/>
                <a:latin typeface="Open Sans"/>
              </a:rPr>
              <a:t>Tillitsmärkesägare</a:t>
            </a:r>
            <a:br>
              <a:rPr lang="sv-SE" b="0" i="0" dirty="0">
                <a:solidFill>
                  <a:srgbClr val="555555"/>
                </a:solidFill>
                <a:effectLst/>
                <a:latin typeface="Open Sans"/>
              </a:rPr>
            </a:br>
            <a:r>
              <a:rPr lang="sv-SE" b="0" i="0" dirty="0">
                <a:solidFill>
                  <a:srgbClr val="555555"/>
                </a:solidFill>
                <a:effectLst/>
                <a:latin typeface="Open Sans"/>
              </a:rPr>
              <a:t>Definierar vad ett tillitsmärke innebär, ställer krav på hur det ska utfärdas och säkerställer att det bibehåller sin semantik och tillförlitlighet över tid.</a:t>
            </a:r>
          </a:p>
          <a:p>
            <a:pPr algn="l">
              <a:buFont typeface="Arial" panose="020B0604020202020204" pitchFamily="34" charset="0"/>
              <a:buChar char="•"/>
            </a:pPr>
            <a:r>
              <a:rPr lang="sv-SE" b="1" i="0" dirty="0">
                <a:solidFill>
                  <a:srgbClr val="555555"/>
                </a:solidFill>
                <a:effectLst/>
                <a:latin typeface="Open Sans"/>
              </a:rPr>
              <a:t>Operatör</a:t>
            </a:r>
            <a:r>
              <a:rPr lang="sv-SE" b="0" i="0" dirty="0">
                <a:solidFill>
                  <a:srgbClr val="555555"/>
                </a:solidFill>
                <a:effectLst/>
                <a:latin typeface="Open Sans"/>
              </a:rPr>
              <a:t> </a:t>
            </a:r>
            <a:r>
              <a:rPr lang="sv-SE" b="0" i="1" dirty="0">
                <a:solidFill>
                  <a:srgbClr val="555555"/>
                </a:solidFill>
                <a:effectLst/>
                <a:latin typeface="Open Sans"/>
              </a:rPr>
              <a:t>(samlande huvudroll)</a:t>
            </a:r>
            <a:br>
              <a:rPr lang="sv-SE" b="0" i="0" dirty="0">
                <a:solidFill>
                  <a:srgbClr val="555555"/>
                </a:solidFill>
                <a:effectLst/>
                <a:latin typeface="Open Sans"/>
              </a:rPr>
            </a:br>
            <a:r>
              <a:rPr lang="sv-SE" b="0" i="0" dirty="0">
                <a:solidFill>
                  <a:srgbClr val="555555"/>
                </a:solidFill>
                <a:effectLst/>
                <a:latin typeface="Open Sans"/>
              </a:rPr>
              <a:t>En aktör som ansvarar för anslutning, tillitshantering och metadatahantering i ett federativt kontext. Rollen kan delas upp i följande underroller:</a:t>
            </a:r>
          </a:p>
          <a:p>
            <a:pPr marL="742950" lvl="1" indent="-285750" algn="l">
              <a:buFont typeface="Arial" panose="020B0604020202020204" pitchFamily="34" charset="0"/>
              <a:buChar char="•"/>
            </a:pPr>
            <a:r>
              <a:rPr lang="sv-SE" b="1" i="0" dirty="0">
                <a:solidFill>
                  <a:srgbClr val="555555"/>
                </a:solidFill>
                <a:effectLst/>
                <a:latin typeface="Open Sans"/>
              </a:rPr>
              <a:t>Leverantör av tillitsankare</a:t>
            </a:r>
            <a:br>
              <a:rPr lang="sv-SE" b="0" i="0" dirty="0">
                <a:solidFill>
                  <a:srgbClr val="555555"/>
                </a:solidFill>
                <a:effectLst/>
                <a:latin typeface="Open Sans"/>
              </a:rPr>
            </a:br>
            <a:r>
              <a:rPr lang="sv-SE" b="0" i="0" dirty="0">
                <a:solidFill>
                  <a:srgbClr val="555555"/>
                </a:solidFill>
                <a:effectLst/>
                <a:latin typeface="Open Sans"/>
              </a:rPr>
              <a:t>Publicerar signerad metadata, etablerar regler för ett federativt kontext och fungerar som rot för etablering av tillit.</a:t>
            </a:r>
          </a:p>
          <a:p>
            <a:pPr marL="742950" lvl="1" indent="-285750" algn="l">
              <a:buFont typeface="Arial" panose="020B0604020202020204" pitchFamily="34" charset="0"/>
              <a:buChar char="•"/>
            </a:pPr>
            <a:r>
              <a:rPr lang="sv-SE" b="1" i="0" dirty="0">
                <a:solidFill>
                  <a:srgbClr val="555555"/>
                </a:solidFill>
                <a:effectLst/>
                <a:latin typeface="Open Sans"/>
              </a:rPr>
              <a:t>Leverantör av anslutningspunkt</a:t>
            </a:r>
            <a:br>
              <a:rPr lang="sv-SE" b="0" i="0" dirty="0">
                <a:solidFill>
                  <a:srgbClr val="555555"/>
                </a:solidFill>
                <a:effectLst/>
                <a:latin typeface="Open Sans"/>
              </a:rPr>
            </a:br>
            <a:r>
              <a:rPr lang="sv-SE" b="0" i="0" dirty="0">
                <a:solidFill>
                  <a:srgbClr val="555555"/>
                </a:solidFill>
                <a:effectLst/>
                <a:latin typeface="Open Sans"/>
              </a:rPr>
              <a:t>Registrerar, aggregerar och publicerar metadata från anslutna enheter. Möjliggör skalbar federation via delegerad tillit.</a:t>
            </a:r>
          </a:p>
          <a:p>
            <a:pPr marL="742950" lvl="1" indent="-285750" algn="l">
              <a:buFont typeface="Arial" panose="020B0604020202020204" pitchFamily="34" charset="0"/>
              <a:buChar char="•"/>
            </a:pPr>
            <a:r>
              <a:rPr lang="sv-SE" b="1" i="0" dirty="0">
                <a:solidFill>
                  <a:srgbClr val="555555"/>
                </a:solidFill>
                <a:effectLst/>
                <a:latin typeface="Open Sans"/>
              </a:rPr>
              <a:t>Tillitsmärkesutfärdare</a:t>
            </a:r>
            <a:br>
              <a:rPr lang="sv-SE" b="0" i="0" dirty="0">
                <a:solidFill>
                  <a:srgbClr val="555555"/>
                </a:solidFill>
                <a:effectLst/>
                <a:latin typeface="Open Sans"/>
              </a:rPr>
            </a:br>
            <a:r>
              <a:rPr lang="sv-SE" b="0" i="0" dirty="0">
                <a:solidFill>
                  <a:srgbClr val="555555"/>
                </a:solidFill>
                <a:effectLst/>
                <a:latin typeface="Open Sans"/>
              </a:rPr>
              <a:t>Utfärdar tillitsmärken baserade på definierade krav och publicerar dem så att de kan verifieras i federationen.</a:t>
            </a:r>
          </a:p>
          <a:p>
            <a:pPr algn="l">
              <a:buFont typeface="Arial" panose="020B0604020202020204" pitchFamily="34" charset="0"/>
              <a:buChar char="•"/>
            </a:pPr>
            <a:r>
              <a:rPr lang="sv-SE" b="1" i="0" dirty="0">
                <a:solidFill>
                  <a:srgbClr val="555555"/>
                </a:solidFill>
                <a:effectLst/>
                <a:latin typeface="Open Sans"/>
              </a:rPr>
              <a:t>Federationsmedlem</a:t>
            </a:r>
            <a:br>
              <a:rPr lang="sv-SE" b="0" i="0" dirty="0">
                <a:solidFill>
                  <a:srgbClr val="555555"/>
                </a:solidFill>
                <a:effectLst/>
                <a:latin typeface="Open Sans"/>
              </a:rPr>
            </a:br>
            <a:r>
              <a:rPr lang="sv-SE" b="0" i="0" dirty="0">
                <a:solidFill>
                  <a:srgbClr val="555555"/>
                </a:solidFill>
                <a:effectLst/>
                <a:latin typeface="Open Sans"/>
              </a:rPr>
              <a:t>En aktör som använder federationsinfrastrukturen genom att ansluta digitala tjänster– exempelvis e-tjänst, intygstjänst eller attributkälla – och konsumerar tillit genom verifierbara intyg och metadata.</a:t>
            </a:r>
          </a:p>
          <a:p>
            <a:endParaRPr lang="sv-SE" dirty="0"/>
          </a:p>
        </p:txBody>
      </p:sp>
      <p:sp>
        <p:nvSpPr>
          <p:cNvPr id="4" name="Platshållare för bildnummer 3">
            <a:extLst>
              <a:ext uri="{FF2B5EF4-FFF2-40B4-BE49-F238E27FC236}">
                <a16:creationId xmlns:a16="http://schemas.microsoft.com/office/drawing/2014/main" id="{A7967360-6A1B-8268-1FD7-E16ADA010322}"/>
              </a:ext>
            </a:extLst>
          </p:cNvPr>
          <p:cNvSpPr>
            <a:spLocks noGrp="1"/>
          </p:cNvSpPr>
          <p:nvPr>
            <p:ph type="sldNum" sz="quarter" idx="5"/>
          </p:nvPr>
        </p:nvSpPr>
        <p:spPr/>
        <p:txBody>
          <a:bodyPr/>
          <a:lstStyle/>
          <a:p>
            <a:pPr>
              <a:defRPr/>
            </a:pPr>
            <a:fld id="{F6BFEAFB-667B-5B4B-B079-3BB44DA1556E}" type="slidenum">
              <a:rPr lang="sv-SE" smtClean="0"/>
              <a:pPr>
                <a:defRPr/>
              </a:pPr>
              <a:t>6</a:t>
            </a:fld>
            <a:endParaRPr lang="sv-SE"/>
          </a:p>
        </p:txBody>
      </p:sp>
    </p:spTree>
    <p:extLst>
      <p:ext uri="{BB962C8B-B14F-4D97-AF65-F5344CB8AC3E}">
        <p14:creationId xmlns:p14="http://schemas.microsoft.com/office/powerpoint/2010/main" val="23465710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BB8C91-3B38-67C6-64AF-58E78EC627E7}"/>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1E98DEAE-8B0F-988D-08E5-201BC244D92A}"/>
              </a:ext>
            </a:extLst>
          </p:cNvPr>
          <p:cNvSpPr>
            <a:spLocks noGrp="1" noRot="1" noChangeAspect="1"/>
          </p:cNvSpPr>
          <p:nvPr>
            <p:ph type="sldImg"/>
          </p:nvPr>
        </p:nvSpPr>
        <p:spPr/>
      </p:sp>
      <p:sp>
        <p:nvSpPr>
          <p:cNvPr id="3" name="Platshållare för anteckningar 2">
            <a:extLst>
              <a:ext uri="{FF2B5EF4-FFF2-40B4-BE49-F238E27FC236}">
                <a16:creationId xmlns:a16="http://schemas.microsoft.com/office/drawing/2014/main" id="{ED45D644-2F5A-21FB-1912-C6E849C6E3C1}"/>
              </a:ext>
            </a:extLst>
          </p:cNvPr>
          <p:cNvSpPr>
            <a:spLocks noGrp="1"/>
          </p:cNvSpPr>
          <p:nvPr>
            <p:ph type="body" idx="1"/>
          </p:nvPr>
        </p:nvSpPr>
        <p:spPr/>
        <p:txBody>
          <a:bodyPr/>
          <a:lstStyle/>
          <a:p>
            <a:pPr>
              <a:lnSpc>
                <a:spcPct val="105000"/>
              </a:lnSpc>
              <a:spcAft>
                <a:spcPts val="1100"/>
              </a:spcAft>
            </a:pPr>
            <a:endParaRPr lang="sv-SE" sz="1800" dirty="0">
              <a:effectLst/>
              <a:latin typeface="Crimson Text" panose="02000503000000000000" pitchFamily="2" charset="0"/>
              <a:ea typeface="Crimson Text" panose="02000503000000000000" pitchFamily="2" charset="0"/>
              <a:cs typeface="Times New Roman" panose="02020603050405020304" pitchFamily="18" charset="0"/>
            </a:endParaRPr>
          </a:p>
          <a:p>
            <a:pPr marL="342900" lvl="0" indent="-342900">
              <a:lnSpc>
                <a:spcPct val="105000"/>
              </a:lnSpc>
              <a:buFont typeface="Symbol" panose="05050102010706020507" pitchFamily="18" charset="2"/>
              <a:buChar char=""/>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förankring en gemensam målbild, roll och funktion av infrastrukturen för identitet och behörighet </a:t>
            </a:r>
          </a:p>
          <a:p>
            <a:pPr marL="342900" lvl="0" indent="-342900">
              <a:lnSpc>
                <a:spcPct val="105000"/>
              </a:lnSpc>
              <a:buFont typeface="Symbol" panose="05050102010706020507" pitchFamily="18" charset="2"/>
              <a:buChar char=""/>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säkerställande att den långsiktiga planen speglar de verkliga behoven</a:t>
            </a:r>
          </a:p>
          <a:p>
            <a:pPr marL="342900" lvl="0" indent="-342900">
              <a:lnSpc>
                <a:spcPct val="105000"/>
              </a:lnSpc>
              <a:buFont typeface="Symbol" panose="05050102010706020507" pitchFamily="18" charset="2"/>
              <a:buChar char=""/>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fördela  ansvar för olika delar inom infrastrukturen </a:t>
            </a:r>
          </a:p>
          <a:p>
            <a:pPr marL="342900" lvl="0" indent="-342900">
              <a:lnSpc>
                <a:spcPct val="105000"/>
              </a:lnSpc>
              <a:buFont typeface="Symbol" panose="05050102010706020507" pitchFamily="18" charset="2"/>
              <a:buChar char=""/>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säkerställa  att rätt kompetenser bidrar i rätt omfattning i arbetet</a:t>
            </a:r>
          </a:p>
          <a:p>
            <a:pPr marL="342900" lvl="0" indent="-342900">
              <a:lnSpc>
                <a:spcPct val="105000"/>
              </a:lnSpc>
              <a:spcAft>
                <a:spcPts val="1100"/>
              </a:spcAft>
              <a:buFont typeface="Symbol" panose="05050102010706020507" pitchFamily="18" charset="2"/>
              <a:buChar char=""/>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främja användningen av identitet- och behörighetsinfrastrukturen.</a:t>
            </a:r>
          </a:p>
          <a:p>
            <a:pPr>
              <a:lnSpc>
                <a:spcPct val="105000"/>
              </a:lnSpc>
              <a:spcAft>
                <a:spcPts val="1100"/>
              </a:spcAft>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Jag hittar på nu 17/6: </a:t>
            </a:r>
          </a:p>
          <a:p>
            <a:pPr marL="342900" indent="-342900">
              <a:lnSpc>
                <a:spcPct val="105000"/>
              </a:lnSpc>
              <a:spcAft>
                <a:spcPts val="1100"/>
              </a:spcAft>
              <a:buFont typeface="+mj-lt"/>
              <a:buAutoNum type="arabicPeriod"/>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Basintroduktion för olika roller i infrastrukturen?</a:t>
            </a:r>
          </a:p>
          <a:p>
            <a:pPr marL="342900" indent="-342900">
              <a:lnSpc>
                <a:spcPct val="105000"/>
              </a:lnSpc>
              <a:spcAft>
                <a:spcPts val="1100"/>
              </a:spcAft>
              <a:buFont typeface="+mj-lt"/>
              <a:buAutoNum type="arabicPeriod"/>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Möjlighet att vända sig till för förslag för förbättringsåtgärder gällande infrastrukturen?</a:t>
            </a:r>
          </a:p>
          <a:p>
            <a:pPr marL="342900" indent="-342900">
              <a:lnSpc>
                <a:spcPct val="105000"/>
              </a:lnSpc>
              <a:spcAft>
                <a:spcPts val="1100"/>
              </a:spcAft>
              <a:buFont typeface="+mj-lt"/>
              <a:buAutoNum type="arabicPeriod"/>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Stödja / lyfta när behov av roller inte finns/ saknas för att infrastrukturen ska lyfta??</a:t>
            </a:r>
          </a:p>
          <a:p>
            <a:pPr marL="342900" indent="-342900">
              <a:lnSpc>
                <a:spcPct val="105000"/>
              </a:lnSpc>
              <a:spcAft>
                <a:spcPts val="1100"/>
              </a:spcAft>
              <a:buFont typeface="+mj-lt"/>
              <a:buAutoNum type="arabicPeriod"/>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Ska det finnas ett ”råd” i id och behörighetsinfrastrukturen som tar emot och sorterar inspel för senare vidareskick upp i Ena?</a:t>
            </a:r>
          </a:p>
          <a:p>
            <a:pPr>
              <a:lnSpc>
                <a:spcPct val="105000"/>
              </a:lnSpc>
              <a:spcAft>
                <a:spcPts val="1100"/>
              </a:spcAft>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 </a:t>
            </a:r>
          </a:p>
          <a:p>
            <a:pPr>
              <a:lnSpc>
                <a:spcPct val="105000"/>
              </a:lnSpc>
              <a:spcAft>
                <a:spcPts val="1100"/>
              </a:spcAft>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Frågor till gruppen: </a:t>
            </a:r>
          </a:p>
          <a:p>
            <a:pPr>
              <a:lnSpc>
                <a:spcPct val="105000"/>
              </a:lnSpc>
              <a:spcAft>
                <a:spcPts val="1100"/>
              </a:spcAft>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Vilka behov ser vi av samverkan inom vår infrastruktur?</a:t>
            </a:r>
          </a:p>
          <a:p>
            <a:pPr>
              <a:lnSpc>
                <a:spcPct val="105000"/>
              </a:lnSpc>
              <a:spcAft>
                <a:spcPts val="1100"/>
              </a:spcAft>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Vad ska man samverkan kring / inte samverka kring (inte operatörerna och löven)</a:t>
            </a:r>
          </a:p>
          <a:p>
            <a:pPr>
              <a:lnSpc>
                <a:spcPct val="105000"/>
              </a:lnSpc>
              <a:spcAft>
                <a:spcPts val="1100"/>
              </a:spcAft>
            </a:pPr>
            <a:r>
              <a:rPr lang="sv-SE" sz="1800" dirty="0" err="1">
                <a:effectLst/>
                <a:latin typeface="Crimson Text" panose="02000503000000000000" pitchFamily="2" charset="0"/>
                <a:ea typeface="Crimson Text" panose="02000503000000000000" pitchFamily="2" charset="0"/>
                <a:cs typeface="Times New Roman" panose="02020603050405020304" pitchFamily="18" charset="0"/>
              </a:rPr>
              <a:t>Samverkansforum</a:t>
            </a: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 för förbättringsförslag?</a:t>
            </a:r>
          </a:p>
          <a:p>
            <a:pPr>
              <a:spcAft>
                <a:spcPts val="1100"/>
              </a:spcAft>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 ? det fördelas väl i avtal och regelverk?</a:t>
            </a:r>
          </a:p>
          <a:p>
            <a:pPr>
              <a:spcAft>
                <a:spcPts val="1100"/>
              </a:spcAft>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 Nja, det ansvarar väl var och en för?</a:t>
            </a:r>
          </a:p>
          <a:p>
            <a:endParaRPr lang="sv-SE" dirty="0"/>
          </a:p>
        </p:txBody>
      </p:sp>
      <p:sp>
        <p:nvSpPr>
          <p:cNvPr id="4" name="Platshållare för bildnummer 3">
            <a:extLst>
              <a:ext uri="{FF2B5EF4-FFF2-40B4-BE49-F238E27FC236}">
                <a16:creationId xmlns:a16="http://schemas.microsoft.com/office/drawing/2014/main" id="{4939F43B-BD3E-405D-793A-6EA5B2AFA582}"/>
              </a:ext>
            </a:extLst>
          </p:cNvPr>
          <p:cNvSpPr>
            <a:spLocks noGrp="1"/>
          </p:cNvSpPr>
          <p:nvPr>
            <p:ph type="sldNum" sz="quarter" idx="5"/>
          </p:nvPr>
        </p:nvSpPr>
        <p:spPr/>
        <p:txBody>
          <a:bodyPr/>
          <a:lstStyle/>
          <a:p>
            <a:pPr>
              <a:defRPr/>
            </a:pPr>
            <a:fld id="{F6BFEAFB-667B-5B4B-B079-3BB44DA1556E}" type="slidenum">
              <a:rPr lang="sv-SE" smtClean="0"/>
              <a:pPr>
                <a:defRPr/>
              </a:pPr>
              <a:t>7</a:t>
            </a:fld>
            <a:endParaRPr lang="sv-SE"/>
          </a:p>
        </p:txBody>
      </p:sp>
    </p:spTree>
    <p:extLst>
      <p:ext uri="{BB962C8B-B14F-4D97-AF65-F5344CB8AC3E}">
        <p14:creationId xmlns:p14="http://schemas.microsoft.com/office/powerpoint/2010/main" val="38067188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2C2B21-9038-303D-E902-E7775354C69A}"/>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2E54B884-8EA7-5B34-576A-24162FADB270}"/>
              </a:ext>
            </a:extLst>
          </p:cNvPr>
          <p:cNvSpPr>
            <a:spLocks noGrp="1" noRot="1" noChangeAspect="1"/>
          </p:cNvSpPr>
          <p:nvPr>
            <p:ph type="sldImg"/>
          </p:nvPr>
        </p:nvSpPr>
        <p:spPr/>
      </p:sp>
      <p:sp>
        <p:nvSpPr>
          <p:cNvPr id="3" name="Platshållare för anteckningar 2">
            <a:extLst>
              <a:ext uri="{FF2B5EF4-FFF2-40B4-BE49-F238E27FC236}">
                <a16:creationId xmlns:a16="http://schemas.microsoft.com/office/drawing/2014/main" id="{7701237E-237D-AF63-5AE1-8B6A87A1CBD0}"/>
              </a:ext>
            </a:extLst>
          </p:cNvPr>
          <p:cNvSpPr>
            <a:spLocks noGrp="1"/>
          </p:cNvSpPr>
          <p:nvPr>
            <p:ph type="body" idx="1"/>
          </p:nvPr>
        </p:nvSpPr>
        <p:spPr/>
        <p:txBody>
          <a:bodyPr/>
          <a:lstStyle/>
          <a:p>
            <a:pPr>
              <a:lnSpc>
                <a:spcPct val="105000"/>
              </a:lnSpc>
              <a:spcAft>
                <a:spcPts val="1100"/>
              </a:spcAft>
            </a:pPr>
            <a:endParaRPr lang="sv-SE" sz="1800" dirty="0">
              <a:effectLst/>
              <a:latin typeface="Crimson Text" panose="02000503000000000000" pitchFamily="2" charset="0"/>
              <a:ea typeface="Crimson Text" panose="02000503000000000000" pitchFamily="2" charset="0"/>
              <a:cs typeface="Times New Roman" panose="02020603050405020304" pitchFamily="18" charset="0"/>
            </a:endParaRPr>
          </a:p>
          <a:p>
            <a:pPr marL="342900" lvl="0" indent="-342900">
              <a:lnSpc>
                <a:spcPct val="105000"/>
              </a:lnSpc>
              <a:buFont typeface="Symbol" panose="05050102010706020507" pitchFamily="18" charset="2"/>
              <a:buChar char=""/>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förankring en gemensam målbild, roll och funktion av infrastrukturen för identitet och behörighet </a:t>
            </a:r>
          </a:p>
          <a:p>
            <a:pPr marL="342900" lvl="0" indent="-342900">
              <a:lnSpc>
                <a:spcPct val="105000"/>
              </a:lnSpc>
              <a:buFont typeface="Symbol" panose="05050102010706020507" pitchFamily="18" charset="2"/>
              <a:buChar char=""/>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säkerställande att den långsiktiga planen speglar de verkliga behoven</a:t>
            </a:r>
          </a:p>
          <a:p>
            <a:pPr marL="342900" lvl="0" indent="-342900">
              <a:lnSpc>
                <a:spcPct val="105000"/>
              </a:lnSpc>
              <a:buFont typeface="Symbol" panose="05050102010706020507" pitchFamily="18" charset="2"/>
              <a:buChar char=""/>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fördela  ansvar för olika delar inom infrastrukturen </a:t>
            </a:r>
          </a:p>
          <a:p>
            <a:pPr marL="342900" lvl="0" indent="-342900">
              <a:lnSpc>
                <a:spcPct val="105000"/>
              </a:lnSpc>
              <a:buFont typeface="Symbol" panose="05050102010706020507" pitchFamily="18" charset="2"/>
              <a:buChar char=""/>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säkerställa  att rätt kompetenser bidrar i rätt omfattning i arbetet</a:t>
            </a:r>
          </a:p>
          <a:p>
            <a:pPr marL="342900" lvl="0" indent="-342900">
              <a:lnSpc>
                <a:spcPct val="105000"/>
              </a:lnSpc>
              <a:spcAft>
                <a:spcPts val="1100"/>
              </a:spcAft>
              <a:buFont typeface="Symbol" panose="05050102010706020507" pitchFamily="18" charset="2"/>
              <a:buChar char=""/>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främja användningen av identitet- och behörighetsinfrastrukturen.</a:t>
            </a:r>
          </a:p>
          <a:p>
            <a:pPr>
              <a:lnSpc>
                <a:spcPct val="105000"/>
              </a:lnSpc>
              <a:spcAft>
                <a:spcPts val="1100"/>
              </a:spcAft>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Jag hittar på nu 17/6: </a:t>
            </a:r>
          </a:p>
          <a:p>
            <a:pPr marL="342900" indent="-342900">
              <a:lnSpc>
                <a:spcPct val="105000"/>
              </a:lnSpc>
              <a:spcAft>
                <a:spcPts val="1100"/>
              </a:spcAft>
              <a:buFont typeface="+mj-lt"/>
              <a:buAutoNum type="arabicPeriod"/>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Basintroduktion för olika roller i infrastrukturen?</a:t>
            </a:r>
          </a:p>
          <a:p>
            <a:pPr marL="342900" indent="-342900">
              <a:lnSpc>
                <a:spcPct val="105000"/>
              </a:lnSpc>
              <a:spcAft>
                <a:spcPts val="1100"/>
              </a:spcAft>
              <a:buFont typeface="+mj-lt"/>
              <a:buAutoNum type="arabicPeriod"/>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Möjlighet att vända sig till för förslag för förbättringsåtgärder gällande infrastrukturen?</a:t>
            </a:r>
          </a:p>
          <a:p>
            <a:pPr marL="342900" indent="-342900">
              <a:lnSpc>
                <a:spcPct val="105000"/>
              </a:lnSpc>
              <a:spcAft>
                <a:spcPts val="1100"/>
              </a:spcAft>
              <a:buFont typeface="+mj-lt"/>
              <a:buAutoNum type="arabicPeriod"/>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Stödja / lyfta när behov av roller inte finns/ saknas för att infrastrukturen ska lyfta??</a:t>
            </a:r>
          </a:p>
          <a:p>
            <a:pPr marL="342900" indent="-342900">
              <a:lnSpc>
                <a:spcPct val="105000"/>
              </a:lnSpc>
              <a:spcAft>
                <a:spcPts val="1100"/>
              </a:spcAft>
              <a:buFont typeface="+mj-lt"/>
              <a:buAutoNum type="arabicPeriod"/>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Ska det finnas ett ”råd” i id och behörighetsinfrastrukturen som tar emot och sorterar inspel för senare vidareskick upp i Ena?</a:t>
            </a:r>
          </a:p>
          <a:p>
            <a:pPr>
              <a:lnSpc>
                <a:spcPct val="105000"/>
              </a:lnSpc>
              <a:spcAft>
                <a:spcPts val="1100"/>
              </a:spcAft>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 </a:t>
            </a:r>
          </a:p>
          <a:p>
            <a:pPr>
              <a:lnSpc>
                <a:spcPct val="105000"/>
              </a:lnSpc>
              <a:spcAft>
                <a:spcPts val="1100"/>
              </a:spcAft>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Frågor till gruppen: </a:t>
            </a:r>
          </a:p>
          <a:p>
            <a:pPr>
              <a:lnSpc>
                <a:spcPct val="105000"/>
              </a:lnSpc>
              <a:spcAft>
                <a:spcPts val="1100"/>
              </a:spcAft>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Vilka behov ser vi av samverkan inom vår infrastruktur?</a:t>
            </a:r>
          </a:p>
          <a:p>
            <a:pPr>
              <a:lnSpc>
                <a:spcPct val="105000"/>
              </a:lnSpc>
              <a:spcAft>
                <a:spcPts val="1100"/>
              </a:spcAft>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Vad ska man samverkan kring / inte samverka kring (inte operatörerna och löven)</a:t>
            </a:r>
          </a:p>
          <a:p>
            <a:pPr>
              <a:lnSpc>
                <a:spcPct val="105000"/>
              </a:lnSpc>
              <a:spcAft>
                <a:spcPts val="1100"/>
              </a:spcAft>
            </a:pPr>
            <a:r>
              <a:rPr lang="sv-SE" sz="1800" dirty="0" err="1">
                <a:effectLst/>
                <a:latin typeface="Crimson Text" panose="02000503000000000000" pitchFamily="2" charset="0"/>
                <a:ea typeface="Crimson Text" panose="02000503000000000000" pitchFamily="2" charset="0"/>
                <a:cs typeface="Times New Roman" panose="02020603050405020304" pitchFamily="18" charset="0"/>
              </a:rPr>
              <a:t>Samverkansforum</a:t>
            </a: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 för förbättringsförslag?</a:t>
            </a:r>
          </a:p>
          <a:p>
            <a:pPr>
              <a:spcAft>
                <a:spcPts val="1100"/>
              </a:spcAft>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 ? det fördelas väl i avtal och regelverk?</a:t>
            </a:r>
          </a:p>
          <a:p>
            <a:pPr>
              <a:spcAft>
                <a:spcPts val="1100"/>
              </a:spcAft>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 Nja, det ansvarar väl var och en för?</a:t>
            </a:r>
          </a:p>
          <a:p>
            <a:endParaRPr lang="sv-SE" dirty="0"/>
          </a:p>
        </p:txBody>
      </p:sp>
      <p:sp>
        <p:nvSpPr>
          <p:cNvPr id="4" name="Platshållare för bildnummer 3">
            <a:extLst>
              <a:ext uri="{FF2B5EF4-FFF2-40B4-BE49-F238E27FC236}">
                <a16:creationId xmlns:a16="http://schemas.microsoft.com/office/drawing/2014/main" id="{8C9E4FA7-1313-6FC8-4605-1B8221B13A42}"/>
              </a:ext>
            </a:extLst>
          </p:cNvPr>
          <p:cNvSpPr>
            <a:spLocks noGrp="1"/>
          </p:cNvSpPr>
          <p:nvPr>
            <p:ph type="sldNum" sz="quarter" idx="5"/>
          </p:nvPr>
        </p:nvSpPr>
        <p:spPr/>
        <p:txBody>
          <a:bodyPr/>
          <a:lstStyle/>
          <a:p>
            <a:pPr>
              <a:defRPr/>
            </a:pPr>
            <a:fld id="{F6BFEAFB-667B-5B4B-B079-3BB44DA1556E}" type="slidenum">
              <a:rPr lang="sv-SE" smtClean="0"/>
              <a:pPr>
                <a:defRPr/>
              </a:pPr>
              <a:t>8</a:t>
            </a:fld>
            <a:endParaRPr lang="sv-SE"/>
          </a:p>
        </p:txBody>
      </p:sp>
    </p:spTree>
    <p:extLst>
      <p:ext uri="{BB962C8B-B14F-4D97-AF65-F5344CB8AC3E}">
        <p14:creationId xmlns:p14="http://schemas.microsoft.com/office/powerpoint/2010/main" val="63894778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rtsida">
    <p:spTree>
      <p:nvGrpSpPr>
        <p:cNvPr id="1" name=""/>
        <p:cNvGrpSpPr/>
        <p:nvPr/>
      </p:nvGrpSpPr>
      <p:grpSpPr>
        <a:xfrm>
          <a:off x="0" y="0"/>
          <a:ext cx="0" cy="0"/>
          <a:chOff x="0" y="0"/>
          <a:chExt cx="0" cy="0"/>
        </a:xfrm>
      </p:grpSpPr>
      <p:sp>
        <p:nvSpPr>
          <p:cNvPr id="18" name="Rubrik 1">
            <a:extLst>
              <a:ext uri="{FF2B5EF4-FFF2-40B4-BE49-F238E27FC236}">
                <a16:creationId xmlns:a16="http://schemas.microsoft.com/office/drawing/2014/main" id="{35245E48-5DD8-8D47-856E-E0C60F3B584C}"/>
              </a:ext>
            </a:extLst>
          </p:cNvPr>
          <p:cNvSpPr>
            <a:spLocks noGrp="1"/>
          </p:cNvSpPr>
          <p:nvPr>
            <p:ph type="title" hasCustomPrompt="1"/>
          </p:nvPr>
        </p:nvSpPr>
        <p:spPr>
          <a:xfrm>
            <a:off x="0" y="-571500"/>
            <a:ext cx="10515600" cy="512479"/>
          </a:xfrm>
        </p:spPr>
        <p:txBody>
          <a:bodyPr/>
          <a:lstStyle>
            <a:lvl1pPr>
              <a:defRPr sz="2000"/>
            </a:lvl1pPr>
          </a:lstStyle>
          <a:p>
            <a:r>
              <a:rPr lang="sv-SE" dirty="0" err="1"/>
              <a:t>Digg</a:t>
            </a:r>
            <a:r>
              <a:rPr lang="sv-SE" dirty="0"/>
              <a:t> – Myndigheten för digital förvaltning</a:t>
            </a:r>
          </a:p>
        </p:txBody>
      </p:sp>
      <p:sp>
        <p:nvSpPr>
          <p:cNvPr id="5" name="Rektangel 4">
            <a:extLst>
              <a:ext uri="{FF2B5EF4-FFF2-40B4-BE49-F238E27FC236}">
                <a16:creationId xmlns:a16="http://schemas.microsoft.com/office/drawing/2014/main" id="{A1B5451F-67BB-C140-B761-2C56C5D742BC}"/>
              </a:ext>
              <a:ext uri="{C183D7F6-B498-43B3-948B-1728B52AA6E4}">
                <adec:decorative xmlns:adec="http://schemas.microsoft.com/office/drawing/2017/decorative" val="1"/>
              </a:ext>
            </a:extLst>
          </p:cNvPr>
          <p:cNvSpPr/>
          <p:nvPr userDrawn="1"/>
        </p:nvSpPr>
        <p:spPr>
          <a:xfrm>
            <a:off x="-2264735" y="24063"/>
            <a:ext cx="2160000" cy="1862113"/>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Startsidan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är förvald och ska alltid finnas med, kan också väljas som paussida, t.ex. under kaffepausen i ett föredrag. Du ser alla mallsidorna under ”Ny Bild/Layout”. </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Den här typen av rutor syns inte när du presenterar!</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8" name="Bildobjekt 7" descr="DIGG - Myndigheten för digital förvaltning">
            <a:extLst>
              <a:ext uri="{FF2B5EF4-FFF2-40B4-BE49-F238E27FC236}">
                <a16:creationId xmlns:a16="http://schemas.microsoft.com/office/drawing/2014/main" id="{7BD44351-8139-3D40-B4EC-500847771950}"/>
              </a:ext>
            </a:extLst>
          </p:cNvPr>
          <p:cNvPicPr>
            <a:picLocks noChangeAspect="1"/>
          </p:cNvPicPr>
          <p:nvPr userDrawn="1"/>
        </p:nvPicPr>
        <p:blipFill>
          <a:blip r:embed="rId2"/>
          <a:srcRect/>
          <a:stretch/>
        </p:blipFill>
        <p:spPr>
          <a:xfrm>
            <a:off x="1417976" y="2515548"/>
            <a:ext cx="9551509" cy="1771551"/>
          </a:xfrm>
          <a:prstGeom prst="rect">
            <a:avLst/>
          </a:prstGeom>
        </p:spPr>
      </p:pic>
    </p:spTree>
    <p:extLst>
      <p:ext uri="{BB962C8B-B14F-4D97-AF65-F5344CB8AC3E}">
        <p14:creationId xmlns:p14="http://schemas.microsoft.com/office/powerpoint/2010/main" val="5978144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ubrik, innehåll gul">
    <p:bg>
      <p:bgPr>
        <a:solidFill>
          <a:schemeClr val="accent4"/>
        </a:solidFill>
        <a:effectLst/>
      </p:bgPr>
    </p:bg>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1" y="960756"/>
            <a:ext cx="8352000" cy="782699"/>
          </a:xfrm>
          <a:prstGeom prst="rect">
            <a:avLst/>
          </a:prstGeom>
          <a:noFill/>
        </p:spPr>
        <p:txBody>
          <a:bodyPr anchor="b"/>
          <a:lstStyle>
            <a:lvl1pPr>
              <a:defRPr sz="4400" b="0" i="0">
                <a:solidFill>
                  <a:schemeClr val="bg1"/>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3" y="1951038"/>
            <a:ext cx="8352000" cy="3584575"/>
          </a:xfrm>
          <a:prstGeom prst="rect">
            <a:avLst/>
          </a:prstGeom>
        </p:spPr>
        <p:txBody>
          <a:bodyPr/>
          <a:lstStyle>
            <a:lvl1pPr>
              <a:defRPr sz="2600" b="0" i="0" baseline="0">
                <a:solidFill>
                  <a:schemeClr val="bg1"/>
                </a:solidFill>
                <a:latin typeface="+mn-lt"/>
                <a:ea typeface="Crimson Text" charset="0"/>
                <a:cs typeface="Crimson Text"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sv-SE" dirty="0"/>
              <a:t>Klicka här för att lägga till en punkt</a:t>
            </a:r>
          </a:p>
        </p:txBody>
      </p:sp>
      <p:pic>
        <p:nvPicPr>
          <p:cNvPr id="5" name="Bildobjekt 4">
            <a:extLst>
              <a:ext uri="{FF2B5EF4-FFF2-40B4-BE49-F238E27FC236}">
                <a16:creationId xmlns:a16="http://schemas.microsoft.com/office/drawing/2014/main" id="{01367407-8A0E-9D49-BC42-593FDE79C696}"/>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6" name="Rektangel 5">
            <a:extLst>
              <a:ext uri="{FF2B5EF4-FFF2-40B4-BE49-F238E27FC236}">
                <a16:creationId xmlns:a16="http://schemas.microsoft.com/office/drawing/2014/main" id="{DC55A8D7-5C98-3544-BAA4-D0004EEE3D5B}"/>
              </a:ext>
              <a:ext uri="{C183D7F6-B498-43B3-948B-1728B52AA6E4}">
                <adec:decorative xmlns:adec="http://schemas.microsoft.com/office/drawing/2017/decorative" val="1"/>
              </a:ext>
            </a:extLst>
          </p:cNvPr>
          <p:cNvSpPr/>
          <p:nvPr userDrawn="1"/>
        </p:nvSpPr>
        <p:spPr>
          <a:xfrm>
            <a:off x="-2264735" y="24063"/>
            <a:ext cx="2160000" cy="2359941"/>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Färgad innehållssida </a:t>
            </a:r>
            <a:r>
              <a:rPr lang="sv-SE" sz="1200" i="0" u="none">
                <a:effectLst/>
                <a:latin typeface="Calibri" panose="020F0502020204030204" pitchFamily="34" charset="0"/>
                <a:ea typeface="Calibri" panose="020F0502020204030204" pitchFamily="34" charset="0"/>
                <a:cs typeface="Times New Roman" panose="02020603050405020304" pitchFamily="18" charset="0"/>
              </a:rPr>
              <a:t>är en sida du kan använda för att lyfta fram något specifikt innehåll och skapa variation i presentationen med.</a:t>
            </a:r>
          </a:p>
          <a:p>
            <a:pPr marL="0" lvl="0" indent="0">
              <a:lnSpc>
                <a:spcPct val="107000"/>
              </a:lnSpc>
              <a:spcAft>
                <a:spcPts val="800"/>
              </a:spcAft>
              <a:buFont typeface="+mj-lt"/>
              <a:buNone/>
              <a:tabLst>
                <a:tab pos="712788" algn="l"/>
              </a:tabLst>
            </a:pPr>
            <a:r>
              <a:rPr lang="sv-SE" sz="1200" i="0" u="none">
                <a:effectLst/>
                <a:latin typeface="Calibri" panose="020F0502020204030204" pitchFamily="34" charset="0"/>
                <a:ea typeface="Calibri" panose="020F0502020204030204" pitchFamily="34" charset="0"/>
                <a:cs typeface="Times New Roman" panose="02020603050405020304" pitchFamily="18" charset="0"/>
              </a:rPr>
              <a:t>Försök hålla dig till max 6 punkter på en sida.</a:t>
            </a:r>
            <a:br>
              <a:rPr lang="sv-SE" sz="1200" i="0" u="none">
                <a:effectLst/>
                <a:latin typeface="Calibri" panose="020F0502020204030204" pitchFamily="34" charset="0"/>
                <a:ea typeface="Calibri" panose="020F0502020204030204" pitchFamily="34" charset="0"/>
                <a:cs typeface="Times New Roman" panose="02020603050405020304" pitchFamily="18" charset="0"/>
              </a:rPr>
            </a:br>
            <a:br>
              <a:rPr lang="sv-SE" sz="1200" i="0" u="none">
                <a:effectLst/>
                <a:latin typeface="Calibri" panose="020F0502020204030204" pitchFamily="34" charset="0"/>
                <a:ea typeface="Calibri" panose="020F0502020204030204" pitchFamily="34" charset="0"/>
                <a:cs typeface="Times New Roman" panose="02020603050405020304" pitchFamily="18" charset="0"/>
              </a:rPr>
            </a:br>
            <a:r>
              <a:rPr lang="sv-SE" sz="1200" i="0" u="none">
                <a:effectLst/>
                <a:latin typeface="Calibri" panose="020F0502020204030204" pitchFamily="34" charset="0"/>
                <a:ea typeface="Calibri" panose="020F0502020204030204" pitchFamily="34" charset="0"/>
                <a:cs typeface="Times New Roman" panose="02020603050405020304" pitchFamily="18" charset="0"/>
              </a:rPr>
              <a:t>Texten ska vara vit för att säkerställa god kontrast mot bakgrunden.</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Platshållare för datum 1">
            <a:extLst>
              <a:ext uri="{FF2B5EF4-FFF2-40B4-BE49-F238E27FC236}">
                <a16:creationId xmlns:a16="http://schemas.microsoft.com/office/drawing/2014/main" id="{372E48F7-4BF1-1247-9023-08EA3D980318}"/>
              </a:ext>
            </a:extLst>
          </p:cNvPr>
          <p:cNvSpPr>
            <a:spLocks noGrp="1"/>
          </p:cNvSpPr>
          <p:nvPr>
            <p:ph type="dt" sz="half" idx="11"/>
          </p:nvPr>
        </p:nvSpPr>
        <p:spPr>
          <a:xfrm>
            <a:off x="713772" y="6340475"/>
            <a:ext cx="2743200" cy="365125"/>
          </a:xfrm>
        </p:spPr>
        <p:txBody>
          <a:bodyPr/>
          <a:lstStyle>
            <a:lvl1pPr>
              <a:defRPr>
                <a:solidFill>
                  <a:schemeClr val="bg1"/>
                </a:solidFill>
              </a:defRPr>
            </a:lvl1pPr>
          </a:lstStyle>
          <a:p>
            <a:fld id="{F6F7B652-7825-694B-B6CA-0CA17095C8C5}" type="datetime1">
              <a:rPr lang="sv-SE" smtClean="0"/>
              <a:t>2025-08-28</a:t>
            </a:fld>
            <a:endParaRPr lang="sv-SE"/>
          </a:p>
        </p:txBody>
      </p:sp>
      <p:sp>
        <p:nvSpPr>
          <p:cNvPr id="3" name="Platshållare för sidfot 2">
            <a:extLst>
              <a:ext uri="{FF2B5EF4-FFF2-40B4-BE49-F238E27FC236}">
                <a16:creationId xmlns:a16="http://schemas.microsoft.com/office/drawing/2014/main" id="{621182FB-1179-7A45-87F5-BBB1C2BA88A9}"/>
              </a:ext>
            </a:extLst>
          </p:cNvPr>
          <p:cNvSpPr>
            <a:spLocks noGrp="1"/>
          </p:cNvSpPr>
          <p:nvPr>
            <p:ph type="ftr" sz="quarter" idx="12"/>
          </p:nvPr>
        </p:nvSpPr>
        <p:spPr/>
        <p:txBody>
          <a:bodyPr/>
          <a:lstStyle>
            <a:lvl1pPr>
              <a:defRPr>
                <a:solidFill>
                  <a:schemeClr val="bg1"/>
                </a:solidFill>
              </a:defRPr>
            </a:lvl1pPr>
          </a:lstStyle>
          <a:p>
            <a:endParaRPr lang="sv-SE"/>
          </a:p>
        </p:txBody>
      </p:sp>
      <p:sp>
        <p:nvSpPr>
          <p:cNvPr id="4" name="Platshållare för bildnummer 3">
            <a:extLst>
              <a:ext uri="{FF2B5EF4-FFF2-40B4-BE49-F238E27FC236}">
                <a16:creationId xmlns:a16="http://schemas.microsoft.com/office/drawing/2014/main" id="{9BD686C0-F84D-AE48-B620-601B5CEB5439}"/>
              </a:ext>
            </a:extLst>
          </p:cNvPr>
          <p:cNvSpPr>
            <a:spLocks noGrp="1"/>
          </p:cNvSpPr>
          <p:nvPr>
            <p:ph type="sldNum" sz="quarter" idx="13"/>
          </p:nvPr>
        </p:nvSpPr>
        <p:spPr/>
        <p:txBody>
          <a:bodyPr/>
          <a:lstStyle>
            <a:lvl1pPr>
              <a:defRPr>
                <a:solidFill>
                  <a:schemeClr val="bg1"/>
                </a:solidFill>
              </a:defRPr>
            </a:lvl1pPr>
          </a:lstStyle>
          <a:p>
            <a:fld id="{24069D2F-8DC6-6345-AA68-275ED444B143}" type="slidenum">
              <a:rPr lang="sv-SE" smtClean="0"/>
              <a:pPr/>
              <a:t>‹#›</a:t>
            </a:fld>
            <a:endParaRPr lang="sv-SE"/>
          </a:p>
        </p:txBody>
      </p:sp>
    </p:spTree>
    <p:extLst>
      <p:ext uri="{BB962C8B-B14F-4D97-AF65-F5344CB8AC3E}">
        <p14:creationId xmlns:p14="http://schemas.microsoft.com/office/powerpoint/2010/main" val="12263853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Kapitelsida med helbild">
    <p:bg>
      <p:bgPr>
        <a:solidFill>
          <a:schemeClr val="bg1"/>
        </a:solidFill>
        <a:effectLst/>
      </p:bgPr>
    </p:bg>
    <p:spTree>
      <p:nvGrpSpPr>
        <p:cNvPr id="1" name=""/>
        <p:cNvGrpSpPr/>
        <p:nvPr/>
      </p:nvGrpSpPr>
      <p:grpSpPr>
        <a:xfrm>
          <a:off x="0" y="0"/>
          <a:ext cx="0" cy="0"/>
          <a:chOff x="0" y="0"/>
          <a:chExt cx="0" cy="0"/>
        </a:xfrm>
      </p:grpSpPr>
      <p:sp>
        <p:nvSpPr>
          <p:cNvPr id="6" name="bild">
            <a:extLst>
              <a:ext uri="{C183D7F6-B498-43B3-948B-1728B52AA6E4}">
                <adec:decorative xmlns:adec="http://schemas.microsoft.com/office/drawing/2017/decorative" val="1"/>
              </a:ext>
            </a:extLst>
          </p:cNvPr>
          <p:cNvSpPr>
            <a:spLocks noGrp="1"/>
          </p:cNvSpPr>
          <p:nvPr>
            <p:ph type="pic" sz="quarter" idx="11" hasCustomPrompt="1"/>
          </p:nvPr>
        </p:nvSpPr>
        <p:spPr>
          <a:xfrm>
            <a:off x="0" y="0"/>
            <a:ext cx="12192000" cy="6851650"/>
          </a:xfrm>
          <a:prstGeom prst="rect">
            <a:avLst/>
          </a:prstGeom>
        </p:spPr>
        <p:txBody>
          <a:bodyPr/>
          <a:lstStyle>
            <a:lvl1pPr marL="0" indent="0" algn="l">
              <a:buFont typeface="Wingdings" panose="05000000000000000000" pitchFamily="2" charset="2"/>
              <a:buNone/>
              <a:defRPr/>
            </a:lvl1pPr>
          </a:lstStyle>
          <a:p>
            <a:pPr lvl="0"/>
            <a:r>
              <a:rPr lang="sv-SE" noProof="0" dirty="0"/>
              <a:t>Klicka på ikonen för att lägga till en bild från G:/02 </a:t>
            </a:r>
            <a:r>
              <a:rPr lang="sv-SE" noProof="0" dirty="0" err="1"/>
              <a:t>Bildbank</a:t>
            </a:r>
            <a:endParaRPr lang="sv-SE" noProof="0" dirty="0"/>
          </a:p>
        </p:txBody>
      </p:sp>
      <p:sp>
        <p:nvSpPr>
          <p:cNvPr id="20" name="toning">
            <a:extLst>
              <a:ext uri="{FF2B5EF4-FFF2-40B4-BE49-F238E27FC236}">
                <a16:creationId xmlns:a16="http://schemas.microsoft.com/office/drawing/2014/main" id="{B3EB4783-0114-6648-A338-8833091BCB40}"/>
              </a:ext>
              <a:ext uri="{C183D7F6-B498-43B3-948B-1728B52AA6E4}">
                <adec:decorative xmlns:adec="http://schemas.microsoft.com/office/drawing/2017/decorative" val="1"/>
              </a:ext>
            </a:extLst>
          </p:cNvPr>
          <p:cNvSpPr>
            <a:spLocks noGrp="1"/>
          </p:cNvSpPr>
          <p:nvPr>
            <p:ph type="body" sz="quarter" idx="14"/>
          </p:nvPr>
        </p:nvSpPr>
        <p:spPr>
          <a:xfrm>
            <a:off x="0" y="1293257"/>
            <a:ext cx="12192000" cy="5558394"/>
          </a:xfrm>
          <a:gradFill>
            <a:gsLst>
              <a:gs pos="11000">
                <a:srgbClr val="000000">
                  <a:alpha val="0"/>
                </a:srgbClr>
              </a:gs>
              <a:gs pos="94000">
                <a:srgbClr val="000000">
                  <a:alpha val="74136"/>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rtlCol="0" anchor="ctr">
            <a:noAutofit/>
          </a:bodyPr>
          <a:lstStyle>
            <a:lvl1pPr marL="0" indent="0" algn="l">
              <a:buFont typeface="+mj-lt"/>
              <a:buNone/>
              <a:defRPr lang="sv-SE" baseline="0" smtClean="0">
                <a:solidFill>
                  <a:schemeClr val="bg1">
                    <a:alpha val="0"/>
                  </a:schemeClr>
                </a:solidFill>
              </a:defRPr>
            </a:lvl1pPr>
            <a:lvl2pPr>
              <a:defRPr lang="sv-SE" smtClean="0">
                <a:solidFill>
                  <a:schemeClr val="lt1"/>
                </a:solidFill>
              </a:defRPr>
            </a:lvl2pPr>
            <a:lvl3pPr>
              <a:defRPr lang="sv-SE" smtClean="0">
                <a:solidFill>
                  <a:schemeClr val="lt1"/>
                </a:solidFill>
              </a:defRPr>
            </a:lvl3pPr>
            <a:lvl4pPr>
              <a:defRPr lang="sv-SE" smtClean="0">
                <a:solidFill>
                  <a:schemeClr val="lt1"/>
                </a:solidFill>
              </a:defRPr>
            </a:lvl4pPr>
            <a:lvl5pPr>
              <a:defRPr lang="sv-SE">
                <a:solidFill>
                  <a:schemeClr val="lt1"/>
                </a:solidFill>
              </a:defRPr>
            </a:lvl5pPr>
          </a:lstStyle>
          <a:p>
            <a:pPr marL="228600" lvl="0" indent="-228600" algn="ctr" eaLnBrk="0" hangingPunct="0">
              <a:spcBef>
                <a:spcPct val="0"/>
              </a:spcBef>
            </a:pPr>
            <a:r>
              <a:rPr lang="sv-SE"/>
              <a:t>Klicka här för att ändra format på bakgrundstexten</a:t>
            </a:r>
          </a:p>
        </p:txBody>
      </p:sp>
      <p:sp>
        <p:nvSpPr>
          <p:cNvPr id="7" name="Rubrik 1"/>
          <p:cNvSpPr>
            <a:spLocks noGrp="1"/>
          </p:cNvSpPr>
          <p:nvPr>
            <p:ph type="title" hasCustomPrompt="1"/>
          </p:nvPr>
        </p:nvSpPr>
        <p:spPr>
          <a:xfrm>
            <a:off x="745875" y="3770803"/>
            <a:ext cx="8521912" cy="1781192"/>
          </a:xfrm>
          <a:prstGeom prst="rect">
            <a:avLst/>
          </a:prstGeom>
          <a:noFill/>
        </p:spPr>
        <p:txBody>
          <a:bodyPr anchor="b"/>
          <a:lstStyle>
            <a:lvl1pPr algn="l">
              <a:defRPr sz="6000" b="0" i="0">
                <a:solidFill>
                  <a:schemeClr val="bg1"/>
                </a:solidFill>
                <a:latin typeface="+mj-lt"/>
                <a:ea typeface="Ubuntu Light" charset="0"/>
                <a:cs typeface="Ubuntu Light" charset="0"/>
              </a:defRPr>
            </a:lvl1pPr>
          </a:lstStyle>
          <a:p>
            <a:r>
              <a:rPr lang="sv-SE" dirty="0"/>
              <a:t>Klicka här för att ange en kapitelrubrik</a:t>
            </a:r>
          </a:p>
        </p:txBody>
      </p:sp>
      <p:sp>
        <p:nvSpPr>
          <p:cNvPr id="3" name="Platshållare för text 2">
            <a:extLst>
              <a:ext uri="{FF2B5EF4-FFF2-40B4-BE49-F238E27FC236}">
                <a16:creationId xmlns:a16="http://schemas.microsoft.com/office/drawing/2014/main" id="{F0152C4D-AAEC-914F-9D52-A7F2C502E38C}"/>
              </a:ext>
            </a:extLst>
          </p:cNvPr>
          <p:cNvSpPr>
            <a:spLocks noGrp="1"/>
          </p:cNvSpPr>
          <p:nvPr>
            <p:ph type="body" sz="quarter" idx="12" hasCustomPrompt="1"/>
          </p:nvPr>
        </p:nvSpPr>
        <p:spPr>
          <a:xfrm>
            <a:off x="745876" y="5723152"/>
            <a:ext cx="7283562" cy="638119"/>
          </a:xfrm>
          <a:noFill/>
        </p:spPr>
        <p:txBody>
          <a:bodyPr vert="horz" lIns="91440" tIns="45720" rIns="91440" bIns="45720" rtlCol="0" anchor="t">
            <a:noAutofit/>
          </a:bodyPr>
          <a:lstStyle>
            <a:lvl1pPr marL="0" indent="0">
              <a:buNone/>
              <a:defRPr lang="sv-SE" sz="2400" dirty="0" smtClean="0">
                <a:solidFill>
                  <a:schemeClr val="bg1"/>
                </a:solidFill>
                <a:latin typeface="+mj-lt"/>
                <a:ea typeface="Ubuntu Light" charset="0"/>
                <a:cs typeface="Ubuntu Light" charset="0"/>
              </a:defRPr>
            </a:lvl1pPr>
            <a:lvl2pPr>
              <a:defRPr lang="sv-SE" sz="4400" dirty="0" smtClean="0">
                <a:latin typeface="Calibri Light" charset="0"/>
              </a:defRPr>
            </a:lvl2pPr>
            <a:lvl3pPr>
              <a:defRPr lang="sv-SE" sz="4400" dirty="0" smtClean="0">
                <a:latin typeface="Calibri Light" charset="0"/>
              </a:defRPr>
            </a:lvl3pPr>
            <a:lvl4pPr>
              <a:defRPr lang="sv-SE" sz="4400" dirty="0" smtClean="0">
                <a:latin typeface="Calibri Light" charset="0"/>
              </a:defRPr>
            </a:lvl4pPr>
            <a:lvl5pPr>
              <a:defRPr lang="sv-SE" sz="4400" dirty="0">
                <a:latin typeface="Calibri Light" charset="0"/>
              </a:defRPr>
            </a:lvl5pPr>
          </a:lstStyle>
          <a:p>
            <a:pPr lvl="0">
              <a:spcBef>
                <a:spcPct val="0"/>
              </a:spcBef>
            </a:pPr>
            <a:r>
              <a:rPr lang="sv-SE" dirty="0"/>
              <a:t>Klicka här för att lägga till en underrubrik</a:t>
            </a:r>
          </a:p>
        </p:txBody>
      </p:sp>
      <p:sp>
        <p:nvSpPr>
          <p:cNvPr id="5" name="Instruktioner">
            <a:extLst>
              <a:ext uri="{FF2B5EF4-FFF2-40B4-BE49-F238E27FC236}">
                <a16:creationId xmlns:a16="http://schemas.microsoft.com/office/drawing/2014/main" id="{AA134B19-1428-AE42-86AD-934B80CEE1AB}"/>
              </a:ext>
              <a:ext uri="{C183D7F6-B498-43B3-948B-1728B52AA6E4}">
                <adec:decorative xmlns:adec="http://schemas.microsoft.com/office/drawing/2017/decorative" val="1"/>
              </a:ext>
            </a:extLst>
          </p:cNvPr>
          <p:cNvSpPr/>
          <p:nvPr userDrawn="1"/>
        </p:nvSpPr>
        <p:spPr>
          <a:xfrm>
            <a:off x="-2264735" y="24063"/>
            <a:ext cx="2160000" cy="2952796"/>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Helbild med rubrik</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 är en sida där du kan lägga in en bild som täcker hela ytan med text placerad ovanpå. Välj en bild från bildbanken.</a:t>
            </a:r>
          </a:p>
          <a:p>
            <a:pPr marL="0" lvl="0" indent="0">
              <a:lnSpc>
                <a:spcPct val="107000"/>
              </a:lnSpc>
              <a:spcAft>
                <a:spcPts val="800"/>
              </a:spcAft>
              <a:buFont typeface="+mj-lt"/>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Observera att det ligger en tonad platta framför bilden som ska bidra till att tillräcklig kontrast uppstår. Detta påverkar också vilken typ av bilder du kan använda.</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din bild! </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grpSp>
        <p:nvGrpSpPr>
          <p:cNvPr id="11" name="Grupp 10">
            <a:extLst>
              <a:ext uri="{FF2B5EF4-FFF2-40B4-BE49-F238E27FC236}">
                <a16:creationId xmlns:a16="http://schemas.microsoft.com/office/drawing/2014/main" id="{8F762ACD-44E0-7C47-8EEC-6D49756C461A}"/>
              </a:ext>
              <a:ext uri="{C183D7F6-B498-43B3-948B-1728B52AA6E4}">
                <adec:decorative xmlns:adec="http://schemas.microsoft.com/office/drawing/2017/decorative" val="1"/>
              </a:ext>
            </a:extLst>
          </p:cNvPr>
          <p:cNvGrpSpPr/>
          <p:nvPr userDrawn="1"/>
        </p:nvGrpSpPr>
        <p:grpSpPr>
          <a:xfrm>
            <a:off x="8285362" y="4568121"/>
            <a:ext cx="3452615" cy="1966029"/>
            <a:chOff x="8285362" y="4568121"/>
            <a:chExt cx="3452615" cy="1966029"/>
          </a:xfrm>
        </p:grpSpPr>
        <p:sp>
          <p:nvSpPr>
            <p:cNvPr id="12" name="Frihandsfigur 11">
              <a:extLst>
                <a:ext uri="{FF2B5EF4-FFF2-40B4-BE49-F238E27FC236}">
                  <a16:creationId xmlns:a16="http://schemas.microsoft.com/office/drawing/2014/main" id="{D8B23F35-36DE-4F40-8BE8-359E95734A11}"/>
                </a:ext>
              </a:extLst>
            </p:cNvPr>
            <p:cNvSpPr/>
            <p:nvPr/>
          </p:nvSpPr>
          <p:spPr>
            <a:xfrm>
              <a:off x="9764174" y="5060058"/>
              <a:ext cx="492472" cy="491937"/>
            </a:xfrm>
            <a:custGeom>
              <a:avLst/>
              <a:gdLst>
                <a:gd name="connsiteX0" fmla="*/ 0 w 492472"/>
                <a:gd name="connsiteY0" fmla="*/ 0 h 491937"/>
                <a:gd name="connsiteX1" fmla="*/ 492472 w 492472"/>
                <a:gd name="connsiteY1" fmla="*/ 0 h 491937"/>
                <a:gd name="connsiteX2" fmla="*/ 492472 w 492472"/>
                <a:gd name="connsiteY2" fmla="*/ 491937 h 491937"/>
                <a:gd name="connsiteX3" fmla="*/ 0 w 492472"/>
                <a:gd name="connsiteY3" fmla="*/ 491937 h 491937"/>
              </a:gdLst>
              <a:ahLst/>
              <a:cxnLst>
                <a:cxn ang="0">
                  <a:pos x="connsiteX0" y="connsiteY0"/>
                </a:cxn>
                <a:cxn ang="0">
                  <a:pos x="connsiteX1" y="connsiteY1"/>
                </a:cxn>
                <a:cxn ang="0">
                  <a:pos x="connsiteX2" y="connsiteY2"/>
                </a:cxn>
                <a:cxn ang="0">
                  <a:pos x="connsiteX3" y="connsiteY3"/>
                </a:cxn>
              </a:cxnLst>
              <a:rect l="l" t="t" r="r" b="b"/>
              <a:pathLst>
                <a:path w="492472" h="491937">
                  <a:moveTo>
                    <a:pt x="0" y="0"/>
                  </a:moveTo>
                  <a:lnTo>
                    <a:pt x="492472" y="0"/>
                  </a:lnTo>
                  <a:lnTo>
                    <a:pt x="492472" y="491937"/>
                  </a:lnTo>
                  <a:lnTo>
                    <a:pt x="0" y="491937"/>
                  </a:lnTo>
                  <a:close/>
                </a:path>
              </a:pathLst>
            </a:custGeom>
            <a:solidFill>
              <a:srgbClr val="CD7A6E"/>
            </a:solidFill>
            <a:ln w="6297" cap="flat">
              <a:noFill/>
              <a:prstDash val="solid"/>
              <a:miter/>
            </a:ln>
          </p:spPr>
          <p:txBody>
            <a:bodyPr rtlCol="0" anchor="ctr"/>
            <a:lstStyle/>
            <a:p>
              <a:endParaRPr lang="sv-SE"/>
            </a:p>
          </p:txBody>
        </p:sp>
        <p:sp>
          <p:nvSpPr>
            <p:cNvPr id="13" name="Frihandsfigur 12">
              <a:extLst>
                <a:ext uri="{FF2B5EF4-FFF2-40B4-BE49-F238E27FC236}">
                  <a16:creationId xmlns:a16="http://schemas.microsoft.com/office/drawing/2014/main" id="{C5EFC5A6-28A7-7D4C-A604-AFD19D5E3228}"/>
                </a:ext>
              </a:extLst>
            </p:cNvPr>
            <p:cNvSpPr/>
            <p:nvPr/>
          </p:nvSpPr>
          <p:spPr>
            <a:xfrm>
              <a:off x="9270306" y="6042212"/>
              <a:ext cx="492472" cy="491937"/>
            </a:xfrm>
            <a:custGeom>
              <a:avLst/>
              <a:gdLst>
                <a:gd name="connsiteX0" fmla="*/ 0 w 492472"/>
                <a:gd name="connsiteY0" fmla="*/ 0 h 491937"/>
                <a:gd name="connsiteX1" fmla="*/ 492472 w 492472"/>
                <a:gd name="connsiteY1" fmla="*/ 0 h 491937"/>
                <a:gd name="connsiteX2" fmla="*/ 492472 w 492472"/>
                <a:gd name="connsiteY2" fmla="*/ 491937 h 491937"/>
                <a:gd name="connsiteX3" fmla="*/ 0 w 492472"/>
                <a:gd name="connsiteY3" fmla="*/ 491937 h 491937"/>
              </a:gdLst>
              <a:ahLst/>
              <a:cxnLst>
                <a:cxn ang="0">
                  <a:pos x="connsiteX0" y="connsiteY0"/>
                </a:cxn>
                <a:cxn ang="0">
                  <a:pos x="connsiteX1" y="connsiteY1"/>
                </a:cxn>
                <a:cxn ang="0">
                  <a:pos x="connsiteX2" y="connsiteY2"/>
                </a:cxn>
                <a:cxn ang="0">
                  <a:pos x="connsiteX3" y="connsiteY3"/>
                </a:cxn>
              </a:cxnLst>
              <a:rect l="l" t="t" r="r" b="b"/>
              <a:pathLst>
                <a:path w="492472" h="491937">
                  <a:moveTo>
                    <a:pt x="0" y="0"/>
                  </a:moveTo>
                  <a:lnTo>
                    <a:pt x="492472" y="0"/>
                  </a:lnTo>
                  <a:lnTo>
                    <a:pt x="492472" y="491937"/>
                  </a:lnTo>
                  <a:lnTo>
                    <a:pt x="0" y="491937"/>
                  </a:lnTo>
                  <a:close/>
                </a:path>
              </a:pathLst>
            </a:custGeom>
            <a:solidFill>
              <a:srgbClr val="CE8036"/>
            </a:solidFill>
            <a:ln w="6297" cap="flat">
              <a:noFill/>
              <a:prstDash val="solid"/>
              <a:miter/>
            </a:ln>
          </p:spPr>
          <p:txBody>
            <a:bodyPr rtlCol="0" anchor="ctr"/>
            <a:lstStyle/>
            <a:p>
              <a:endParaRPr lang="sv-SE"/>
            </a:p>
          </p:txBody>
        </p:sp>
        <p:sp>
          <p:nvSpPr>
            <p:cNvPr id="14" name="Frihandsfigur 13">
              <a:extLst>
                <a:ext uri="{FF2B5EF4-FFF2-40B4-BE49-F238E27FC236}">
                  <a16:creationId xmlns:a16="http://schemas.microsoft.com/office/drawing/2014/main" id="{17B7AF5D-0C13-9C4A-98F9-3FB841F1454F}"/>
                </a:ext>
              </a:extLst>
            </p:cNvPr>
            <p:cNvSpPr/>
            <p:nvPr/>
          </p:nvSpPr>
          <p:spPr>
            <a:xfrm>
              <a:off x="8285362" y="6042213"/>
              <a:ext cx="492472" cy="491937"/>
            </a:xfrm>
            <a:custGeom>
              <a:avLst/>
              <a:gdLst>
                <a:gd name="connsiteX0" fmla="*/ 0 w 492472"/>
                <a:gd name="connsiteY0" fmla="*/ 0 h 491937"/>
                <a:gd name="connsiteX1" fmla="*/ 492472 w 492472"/>
                <a:gd name="connsiteY1" fmla="*/ 0 h 491937"/>
                <a:gd name="connsiteX2" fmla="*/ 492472 w 492472"/>
                <a:gd name="connsiteY2" fmla="*/ 491937 h 491937"/>
                <a:gd name="connsiteX3" fmla="*/ 0 w 492472"/>
                <a:gd name="connsiteY3" fmla="*/ 491937 h 491937"/>
              </a:gdLst>
              <a:ahLst/>
              <a:cxnLst>
                <a:cxn ang="0">
                  <a:pos x="connsiteX0" y="connsiteY0"/>
                </a:cxn>
                <a:cxn ang="0">
                  <a:pos x="connsiteX1" y="connsiteY1"/>
                </a:cxn>
                <a:cxn ang="0">
                  <a:pos x="connsiteX2" y="connsiteY2"/>
                </a:cxn>
                <a:cxn ang="0">
                  <a:pos x="connsiteX3" y="connsiteY3"/>
                </a:cxn>
              </a:cxnLst>
              <a:rect l="l" t="t" r="r" b="b"/>
              <a:pathLst>
                <a:path w="492472" h="491937">
                  <a:moveTo>
                    <a:pt x="0" y="0"/>
                  </a:moveTo>
                  <a:lnTo>
                    <a:pt x="492472" y="0"/>
                  </a:lnTo>
                  <a:lnTo>
                    <a:pt x="492472" y="491937"/>
                  </a:lnTo>
                  <a:lnTo>
                    <a:pt x="0" y="491937"/>
                  </a:lnTo>
                  <a:close/>
                </a:path>
              </a:pathLst>
            </a:custGeom>
            <a:solidFill>
              <a:srgbClr val="546850"/>
            </a:solidFill>
            <a:ln w="6297" cap="flat">
              <a:noFill/>
              <a:prstDash val="solid"/>
              <a:miter/>
            </a:ln>
          </p:spPr>
          <p:txBody>
            <a:bodyPr rtlCol="0" anchor="ctr"/>
            <a:lstStyle/>
            <a:p>
              <a:endParaRPr lang="sv-SE"/>
            </a:p>
          </p:txBody>
        </p:sp>
        <p:sp>
          <p:nvSpPr>
            <p:cNvPr id="15" name="Frihandsfigur 14">
              <a:extLst>
                <a:ext uri="{FF2B5EF4-FFF2-40B4-BE49-F238E27FC236}">
                  <a16:creationId xmlns:a16="http://schemas.microsoft.com/office/drawing/2014/main" id="{0B3D7F2B-7D50-B24F-88E8-B04B2705BE36}"/>
                </a:ext>
              </a:extLst>
            </p:cNvPr>
            <p:cNvSpPr/>
            <p:nvPr/>
          </p:nvSpPr>
          <p:spPr>
            <a:xfrm>
              <a:off x="10753033" y="4568121"/>
              <a:ext cx="492472" cy="491937"/>
            </a:xfrm>
            <a:custGeom>
              <a:avLst/>
              <a:gdLst>
                <a:gd name="connsiteX0" fmla="*/ 0 w 492472"/>
                <a:gd name="connsiteY0" fmla="*/ 0 h 491937"/>
                <a:gd name="connsiteX1" fmla="*/ 492472 w 492472"/>
                <a:gd name="connsiteY1" fmla="*/ 0 h 491937"/>
                <a:gd name="connsiteX2" fmla="*/ 492472 w 492472"/>
                <a:gd name="connsiteY2" fmla="*/ 491937 h 491937"/>
                <a:gd name="connsiteX3" fmla="*/ 0 w 492472"/>
                <a:gd name="connsiteY3" fmla="*/ 491937 h 491937"/>
              </a:gdLst>
              <a:ahLst/>
              <a:cxnLst>
                <a:cxn ang="0">
                  <a:pos x="connsiteX0" y="connsiteY0"/>
                </a:cxn>
                <a:cxn ang="0">
                  <a:pos x="connsiteX1" y="connsiteY1"/>
                </a:cxn>
                <a:cxn ang="0">
                  <a:pos x="connsiteX2" y="connsiteY2"/>
                </a:cxn>
                <a:cxn ang="0">
                  <a:pos x="connsiteX3" y="connsiteY3"/>
                </a:cxn>
              </a:cxnLst>
              <a:rect l="l" t="t" r="r" b="b"/>
              <a:pathLst>
                <a:path w="492472" h="491937">
                  <a:moveTo>
                    <a:pt x="0" y="0"/>
                  </a:moveTo>
                  <a:lnTo>
                    <a:pt x="492472" y="0"/>
                  </a:lnTo>
                  <a:lnTo>
                    <a:pt x="492472" y="491937"/>
                  </a:lnTo>
                  <a:lnTo>
                    <a:pt x="0" y="491937"/>
                  </a:lnTo>
                  <a:close/>
                </a:path>
              </a:pathLst>
            </a:custGeom>
            <a:solidFill>
              <a:srgbClr val="D1D1CB"/>
            </a:solidFill>
            <a:ln w="6297" cap="flat">
              <a:noFill/>
              <a:prstDash val="solid"/>
              <a:miter/>
            </a:ln>
          </p:spPr>
          <p:txBody>
            <a:bodyPr rtlCol="0" anchor="ctr"/>
            <a:lstStyle/>
            <a:p>
              <a:endParaRPr lang="sv-SE"/>
            </a:p>
          </p:txBody>
        </p:sp>
        <p:sp>
          <p:nvSpPr>
            <p:cNvPr id="16" name="Frihandsfigur 15">
              <a:extLst>
                <a:ext uri="{FF2B5EF4-FFF2-40B4-BE49-F238E27FC236}">
                  <a16:creationId xmlns:a16="http://schemas.microsoft.com/office/drawing/2014/main" id="{8DD01B17-E146-2740-BF44-6332EF92F03B}"/>
                </a:ext>
              </a:extLst>
            </p:cNvPr>
            <p:cNvSpPr/>
            <p:nvPr/>
          </p:nvSpPr>
          <p:spPr>
            <a:xfrm>
              <a:off x="11245505" y="5072807"/>
              <a:ext cx="492472" cy="491937"/>
            </a:xfrm>
            <a:custGeom>
              <a:avLst/>
              <a:gdLst>
                <a:gd name="connsiteX0" fmla="*/ 0 w 492472"/>
                <a:gd name="connsiteY0" fmla="*/ 0 h 491937"/>
                <a:gd name="connsiteX1" fmla="*/ 492472 w 492472"/>
                <a:gd name="connsiteY1" fmla="*/ 0 h 491937"/>
                <a:gd name="connsiteX2" fmla="*/ 492472 w 492472"/>
                <a:gd name="connsiteY2" fmla="*/ 491937 h 491937"/>
                <a:gd name="connsiteX3" fmla="*/ 0 w 492472"/>
                <a:gd name="connsiteY3" fmla="*/ 491937 h 491937"/>
              </a:gdLst>
              <a:ahLst/>
              <a:cxnLst>
                <a:cxn ang="0">
                  <a:pos x="connsiteX0" y="connsiteY0"/>
                </a:cxn>
                <a:cxn ang="0">
                  <a:pos x="connsiteX1" y="connsiteY1"/>
                </a:cxn>
                <a:cxn ang="0">
                  <a:pos x="connsiteX2" y="connsiteY2"/>
                </a:cxn>
                <a:cxn ang="0">
                  <a:pos x="connsiteX3" y="connsiteY3"/>
                </a:cxn>
              </a:cxnLst>
              <a:rect l="l" t="t" r="r" b="b"/>
              <a:pathLst>
                <a:path w="492472" h="491937">
                  <a:moveTo>
                    <a:pt x="0" y="0"/>
                  </a:moveTo>
                  <a:lnTo>
                    <a:pt x="492472" y="0"/>
                  </a:lnTo>
                  <a:lnTo>
                    <a:pt x="492472" y="491937"/>
                  </a:lnTo>
                  <a:lnTo>
                    <a:pt x="0" y="491937"/>
                  </a:lnTo>
                  <a:close/>
                </a:path>
              </a:pathLst>
            </a:custGeom>
            <a:solidFill>
              <a:srgbClr val="696959"/>
            </a:solidFill>
            <a:ln w="6297" cap="flat">
              <a:noFill/>
              <a:prstDash val="solid"/>
              <a:miter/>
            </a:ln>
          </p:spPr>
          <p:txBody>
            <a:bodyPr rtlCol="0" anchor="ctr"/>
            <a:lstStyle/>
            <a:p>
              <a:endParaRPr lang="sv-SE"/>
            </a:p>
          </p:txBody>
        </p:sp>
      </p:grpSp>
      <p:pic>
        <p:nvPicPr>
          <p:cNvPr id="10" name="logotyp">
            <a:extLst>
              <a:ext uri="{FF2B5EF4-FFF2-40B4-BE49-F238E27FC236}">
                <a16:creationId xmlns:a16="http://schemas.microsoft.com/office/drawing/2014/main" id="{44CE5FB5-5497-C440-8687-2050AD05F79A}"/>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Tree>
    <p:extLst>
      <p:ext uri="{BB962C8B-B14F-4D97-AF65-F5344CB8AC3E}">
        <p14:creationId xmlns:p14="http://schemas.microsoft.com/office/powerpoint/2010/main" val="19318637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Helbild">
    <p:spTree>
      <p:nvGrpSpPr>
        <p:cNvPr id="1" name=""/>
        <p:cNvGrpSpPr/>
        <p:nvPr/>
      </p:nvGrpSpPr>
      <p:grpSpPr>
        <a:xfrm>
          <a:off x="0" y="0"/>
          <a:ext cx="0" cy="0"/>
          <a:chOff x="0" y="0"/>
          <a:chExt cx="0" cy="0"/>
        </a:xfrm>
      </p:grpSpPr>
      <p:sp>
        <p:nvSpPr>
          <p:cNvPr id="5" name="Rubrik 1">
            <a:extLst>
              <a:ext uri="{FF2B5EF4-FFF2-40B4-BE49-F238E27FC236}">
                <a16:creationId xmlns:a16="http://schemas.microsoft.com/office/drawing/2014/main" id="{E7F663AC-89D4-1844-81AC-B2FF11DBB950}"/>
              </a:ext>
            </a:extLst>
          </p:cNvPr>
          <p:cNvSpPr>
            <a:spLocks noGrp="1"/>
          </p:cNvSpPr>
          <p:nvPr>
            <p:ph type="title" hasCustomPrompt="1"/>
          </p:nvPr>
        </p:nvSpPr>
        <p:spPr>
          <a:xfrm>
            <a:off x="0" y="-571500"/>
            <a:ext cx="10515600" cy="512479"/>
          </a:xfrm>
        </p:spPr>
        <p:txBody>
          <a:bodyPr/>
          <a:lstStyle>
            <a:lvl1pPr>
              <a:defRPr sz="2000"/>
            </a:lvl1pPr>
          </a:lstStyle>
          <a:p>
            <a:r>
              <a:rPr lang="sv-SE" dirty="0"/>
              <a:t>Klicka här för att ange en rubrik för sidan</a:t>
            </a:r>
          </a:p>
        </p:txBody>
      </p:sp>
      <p:sp>
        <p:nvSpPr>
          <p:cNvPr id="6" name="Platshållare för bild 9">
            <a:extLst>
              <a:ext uri="{C183D7F6-B498-43B3-948B-1728B52AA6E4}">
                <adec:decorative xmlns:adec="http://schemas.microsoft.com/office/drawing/2017/decorative" val="1"/>
              </a:ext>
            </a:extLst>
          </p:cNvPr>
          <p:cNvSpPr>
            <a:spLocks noGrp="1"/>
          </p:cNvSpPr>
          <p:nvPr>
            <p:ph type="pic" sz="quarter" idx="11" hasCustomPrompt="1"/>
          </p:nvPr>
        </p:nvSpPr>
        <p:spPr>
          <a:xfrm>
            <a:off x="0" y="0"/>
            <a:ext cx="12192000" cy="6851650"/>
          </a:xfrm>
          <a:prstGeom prst="rect">
            <a:avLst/>
          </a:prstGeom>
        </p:spPr>
        <p:txBody>
          <a:bodyPr/>
          <a:lstStyle>
            <a:lvl1pPr marL="0" indent="0">
              <a:buFont typeface="Wingdings" panose="05000000000000000000" pitchFamily="2" charset="2"/>
              <a:buNone/>
              <a:defRPr/>
            </a:lvl1pPr>
          </a:lstStyle>
          <a:p>
            <a:pPr lvl="0"/>
            <a:r>
              <a:rPr lang="sv-SE" noProof="0" dirty="0"/>
              <a:t>Klicka på ikonen för att lägga till en bild från G:/02 </a:t>
            </a:r>
            <a:r>
              <a:rPr lang="sv-SE" noProof="0" dirty="0" err="1"/>
              <a:t>Bildbank</a:t>
            </a:r>
            <a:endParaRPr lang="sv-SE" noProof="0" dirty="0"/>
          </a:p>
        </p:txBody>
      </p:sp>
      <p:pic>
        <p:nvPicPr>
          <p:cNvPr id="3" name="Bildobjekt 2">
            <a:extLst>
              <a:ext uri="{FF2B5EF4-FFF2-40B4-BE49-F238E27FC236}">
                <a16:creationId xmlns:a16="http://schemas.microsoft.com/office/drawing/2014/main" id="{F05CF38B-01FA-3848-9474-DB4687332523}"/>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4" name="Rektangel 3">
            <a:extLst>
              <a:ext uri="{FF2B5EF4-FFF2-40B4-BE49-F238E27FC236}">
                <a16:creationId xmlns:a16="http://schemas.microsoft.com/office/drawing/2014/main" id="{605325FD-8DB8-1F47-B465-7C624BEE8B57}"/>
              </a:ext>
              <a:ext uri="{C183D7F6-B498-43B3-948B-1728B52AA6E4}">
                <adec:decorative xmlns:adec="http://schemas.microsoft.com/office/drawing/2017/decorative" val="1"/>
              </a:ext>
            </a:extLst>
          </p:cNvPr>
          <p:cNvSpPr/>
          <p:nvPr userDrawn="1"/>
        </p:nvSpPr>
        <p:spPr>
          <a:xfrm>
            <a:off x="-2264735" y="24063"/>
            <a:ext cx="2160000" cy="2264915"/>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Helbild</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 är en sida där du kan lägga in en bild som täcker hela ytan. Välj en bild från bildbanken</a:t>
            </a:r>
          </a:p>
          <a:p>
            <a:pPr marL="0" lvl="0" indent="0">
              <a:lnSpc>
                <a:spcPct val="107000"/>
              </a:lnSpc>
              <a:spcAft>
                <a:spcPts val="800"/>
              </a:spcAft>
              <a:buFont typeface="+mj-lt"/>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Om du behöver en rubrik av tillgänglighetsskäl, ange den ovanför bilden. Denna syns ej i presentationsläge.</a:t>
            </a:r>
          </a:p>
          <a:p>
            <a:pPr marL="0" lvl="0" indent="0">
              <a:lnSpc>
                <a:spcPct val="107000"/>
              </a:lnSpc>
              <a:spcAft>
                <a:spcPts val="800"/>
              </a:spcAft>
              <a:buFont typeface="+mj-lt"/>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din bild!</a:t>
            </a:r>
            <a:endParaRPr lang="sv-SE" sz="1200" i="0"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0282326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itatsida">
    <p:bg>
      <p:bgPr>
        <a:solidFill>
          <a:schemeClr val="accent1"/>
        </a:solidFill>
        <a:effectLst/>
      </p:bgPr>
    </p:bg>
    <p:spTree>
      <p:nvGrpSpPr>
        <p:cNvPr id="1" name=""/>
        <p:cNvGrpSpPr/>
        <p:nvPr/>
      </p:nvGrpSpPr>
      <p:grpSpPr>
        <a:xfrm>
          <a:off x="0" y="0"/>
          <a:ext cx="0" cy="0"/>
          <a:chOff x="0" y="0"/>
          <a:chExt cx="0" cy="0"/>
        </a:xfrm>
      </p:grpSpPr>
      <p:sp>
        <p:nvSpPr>
          <p:cNvPr id="6" name="Rubrik 1"/>
          <p:cNvSpPr>
            <a:spLocks noGrp="1"/>
          </p:cNvSpPr>
          <p:nvPr>
            <p:ph type="title" hasCustomPrompt="1"/>
          </p:nvPr>
        </p:nvSpPr>
        <p:spPr>
          <a:xfrm>
            <a:off x="1047988" y="2211333"/>
            <a:ext cx="10096024" cy="1217667"/>
          </a:xfrm>
          <a:prstGeom prst="rect">
            <a:avLst/>
          </a:prstGeom>
          <a:noFill/>
        </p:spPr>
        <p:txBody>
          <a:bodyPr/>
          <a:lstStyle>
            <a:lvl1pPr algn="ctr">
              <a:defRPr sz="4400" b="0" i="0" baseline="0">
                <a:solidFill>
                  <a:schemeClr val="bg1"/>
                </a:solidFill>
                <a:latin typeface="+mj-lt"/>
                <a:ea typeface="Ubuntu Light" charset="0"/>
                <a:cs typeface="Ubuntu Light" charset="0"/>
              </a:defRPr>
            </a:lvl1pPr>
          </a:lstStyle>
          <a:p>
            <a:r>
              <a:rPr lang="sv-SE" dirty="0"/>
              <a:t>Klicka här för att ange ett citat</a:t>
            </a:r>
          </a:p>
        </p:txBody>
      </p:sp>
      <p:sp>
        <p:nvSpPr>
          <p:cNvPr id="8" name="Platshållare för text 7"/>
          <p:cNvSpPr>
            <a:spLocks noGrp="1"/>
          </p:cNvSpPr>
          <p:nvPr>
            <p:ph type="body" sz="quarter" idx="10" hasCustomPrompt="1"/>
          </p:nvPr>
        </p:nvSpPr>
        <p:spPr>
          <a:xfrm>
            <a:off x="1047988" y="3842525"/>
            <a:ext cx="10096024" cy="904875"/>
          </a:xfrm>
          <a:prstGeom prst="rect">
            <a:avLst/>
          </a:prstGeom>
        </p:spPr>
        <p:txBody>
          <a:bodyPr/>
          <a:lstStyle>
            <a:lvl1pPr marL="0" indent="0" algn="ctr">
              <a:buNone/>
              <a:defRPr sz="3000" b="0" i="1">
                <a:solidFill>
                  <a:schemeClr val="bg1"/>
                </a:solidFill>
                <a:latin typeface="+mn-lt"/>
                <a:ea typeface="Ubuntu Light" charset="0"/>
                <a:cs typeface="Ubuntu Light" charset="0"/>
              </a:defRPr>
            </a:lvl1pPr>
          </a:lstStyle>
          <a:p>
            <a:pPr fontAlgn="auto">
              <a:spcAft>
                <a:spcPts val="0"/>
              </a:spcAft>
              <a:defRPr/>
            </a:pPr>
            <a:r>
              <a:rPr lang="sv-SE" sz="2600" dirty="0"/>
              <a:t>- Namn Efternamn </a:t>
            </a:r>
          </a:p>
        </p:txBody>
      </p:sp>
      <p:pic>
        <p:nvPicPr>
          <p:cNvPr id="4" name="Bildobjekt 3">
            <a:extLst>
              <a:ext uri="{FF2B5EF4-FFF2-40B4-BE49-F238E27FC236}">
                <a16:creationId xmlns:a16="http://schemas.microsoft.com/office/drawing/2014/main" id="{B6D786EF-65AA-C643-BE54-704EA327EBE0}"/>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7" name="Rektangel 6">
            <a:extLst>
              <a:ext uri="{FF2B5EF4-FFF2-40B4-BE49-F238E27FC236}">
                <a16:creationId xmlns:a16="http://schemas.microsoft.com/office/drawing/2014/main" id="{6A0C513B-A629-E24A-A00D-E2C304CE3336}"/>
              </a:ext>
              <a:ext uri="{C183D7F6-B498-43B3-948B-1728B52AA6E4}">
                <adec:decorative xmlns:adec="http://schemas.microsoft.com/office/drawing/2017/decorative" val="1"/>
              </a:ext>
            </a:extLst>
          </p:cNvPr>
          <p:cNvSpPr/>
          <p:nvPr userDrawn="1"/>
        </p:nvSpPr>
        <p:spPr>
          <a:xfrm>
            <a:off x="-2264735" y="24063"/>
            <a:ext cx="2160000" cy="1466876"/>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Citatsida </a:t>
            </a:r>
            <a:r>
              <a:rPr lang="sv-SE" sz="1200" i="0" u="none">
                <a:effectLst/>
                <a:latin typeface="Calibri" panose="020F0502020204030204" pitchFamily="34" charset="0"/>
                <a:ea typeface="Calibri" panose="020F0502020204030204" pitchFamily="34" charset="0"/>
                <a:cs typeface="Times New Roman" panose="02020603050405020304" pitchFamily="18" charset="0"/>
              </a:rPr>
              <a:t>är en sida där du kan lyfta fram ett citat mot en färgad bakgrund</a:t>
            </a:r>
            <a:br>
              <a:rPr lang="sv-SE" sz="1200" i="0" u="none">
                <a:effectLst/>
                <a:latin typeface="Calibri" panose="020F0502020204030204" pitchFamily="34" charset="0"/>
                <a:ea typeface="Calibri" panose="020F0502020204030204" pitchFamily="34" charset="0"/>
                <a:cs typeface="Times New Roman" panose="02020603050405020304" pitchFamily="18" charset="0"/>
              </a:rPr>
            </a:br>
            <a:br>
              <a:rPr lang="sv-SE" sz="1200" i="0" u="none">
                <a:effectLst/>
                <a:latin typeface="Calibri" panose="020F0502020204030204" pitchFamily="34" charset="0"/>
                <a:ea typeface="Calibri" panose="020F0502020204030204" pitchFamily="34" charset="0"/>
                <a:cs typeface="Times New Roman" panose="02020603050405020304" pitchFamily="18" charset="0"/>
              </a:rPr>
            </a:br>
            <a:r>
              <a:rPr lang="sv-SE" sz="1200" i="0" u="none">
                <a:effectLst/>
                <a:latin typeface="Calibri" panose="020F0502020204030204" pitchFamily="34" charset="0"/>
                <a:ea typeface="Calibri" panose="020F0502020204030204" pitchFamily="34" charset="0"/>
                <a:cs typeface="Times New Roman" panose="02020603050405020304" pitchFamily="18" charset="0"/>
              </a:rPr>
              <a:t>Texten ska vara vit för att säkerställa god kontrast mot bakgrunden</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Platshållare för datum 1">
            <a:extLst>
              <a:ext uri="{FF2B5EF4-FFF2-40B4-BE49-F238E27FC236}">
                <a16:creationId xmlns:a16="http://schemas.microsoft.com/office/drawing/2014/main" id="{3D1563E9-6300-864F-A4A8-66EAE51872D0}"/>
              </a:ext>
            </a:extLst>
          </p:cNvPr>
          <p:cNvSpPr>
            <a:spLocks noGrp="1"/>
          </p:cNvSpPr>
          <p:nvPr>
            <p:ph type="dt" sz="half" idx="11"/>
          </p:nvPr>
        </p:nvSpPr>
        <p:spPr/>
        <p:txBody>
          <a:bodyPr/>
          <a:lstStyle>
            <a:lvl1pPr>
              <a:defRPr>
                <a:solidFill>
                  <a:schemeClr val="bg1"/>
                </a:solidFill>
              </a:defRPr>
            </a:lvl1pPr>
          </a:lstStyle>
          <a:p>
            <a:fld id="{65E2129E-1F5E-AE4E-9AC8-67DBC424947C}" type="datetime1">
              <a:rPr lang="sv-SE" smtClean="0"/>
              <a:t>2025-08-28</a:t>
            </a:fld>
            <a:endParaRPr lang="sv-SE"/>
          </a:p>
        </p:txBody>
      </p:sp>
      <p:sp>
        <p:nvSpPr>
          <p:cNvPr id="3" name="Platshållare för sidfot 2">
            <a:extLst>
              <a:ext uri="{FF2B5EF4-FFF2-40B4-BE49-F238E27FC236}">
                <a16:creationId xmlns:a16="http://schemas.microsoft.com/office/drawing/2014/main" id="{8351D71E-A2BD-2444-9537-CFE03C3AF45E}"/>
              </a:ext>
            </a:extLst>
          </p:cNvPr>
          <p:cNvSpPr>
            <a:spLocks noGrp="1"/>
          </p:cNvSpPr>
          <p:nvPr>
            <p:ph type="ftr" sz="quarter" idx="12"/>
          </p:nvPr>
        </p:nvSpPr>
        <p:spPr/>
        <p:txBody>
          <a:bodyPr/>
          <a:lstStyle>
            <a:lvl1pPr>
              <a:defRPr>
                <a:solidFill>
                  <a:schemeClr val="bg1"/>
                </a:solidFill>
              </a:defRPr>
            </a:lvl1pPr>
          </a:lstStyle>
          <a:p>
            <a:endParaRPr lang="sv-SE"/>
          </a:p>
        </p:txBody>
      </p:sp>
      <p:sp>
        <p:nvSpPr>
          <p:cNvPr id="5" name="Platshållare för bildnummer 4">
            <a:extLst>
              <a:ext uri="{FF2B5EF4-FFF2-40B4-BE49-F238E27FC236}">
                <a16:creationId xmlns:a16="http://schemas.microsoft.com/office/drawing/2014/main" id="{DE307FC1-AA74-374B-BFD6-FB4D255E8251}"/>
              </a:ext>
            </a:extLst>
          </p:cNvPr>
          <p:cNvSpPr>
            <a:spLocks noGrp="1"/>
          </p:cNvSpPr>
          <p:nvPr>
            <p:ph type="sldNum" sz="quarter" idx="13"/>
          </p:nvPr>
        </p:nvSpPr>
        <p:spPr/>
        <p:txBody>
          <a:bodyPr/>
          <a:lstStyle>
            <a:lvl1pPr>
              <a:defRPr>
                <a:solidFill>
                  <a:schemeClr val="bg1"/>
                </a:solidFill>
              </a:defRPr>
            </a:lvl1pPr>
          </a:lstStyle>
          <a:p>
            <a:fld id="{24069D2F-8DC6-6345-AA68-275ED444B143}" type="slidenum">
              <a:rPr lang="sv-SE" smtClean="0"/>
              <a:pPr/>
              <a:t>‹#›</a:t>
            </a:fld>
            <a:endParaRPr lang="sv-SE"/>
          </a:p>
        </p:txBody>
      </p:sp>
    </p:spTree>
    <p:extLst>
      <p:ext uri="{BB962C8B-B14F-4D97-AF65-F5344CB8AC3E}">
        <p14:creationId xmlns:p14="http://schemas.microsoft.com/office/powerpoint/2010/main" val="7048377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lank sida, standard">
    <p:spTree>
      <p:nvGrpSpPr>
        <p:cNvPr id="1" name=""/>
        <p:cNvGrpSpPr/>
        <p:nvPr/>
      </p:nvGrpSpPr>
      <p:grpSpPr>
        <a:xfrm>
          <a:off x="0" y="0"/>
          <a:ext cx="0" cy="0"/>
          <a:chOff x="0" y="0"/>
          <a:chExt cx="0" cy="0"/>
        </a:xfrm>
      </p:grpSpPr>
      <p:sp>
        <p:nvSpPr>
          <p:cNvPr id="6" name="Rubrik 1">
            <a:extLst>
              <a:ext uri="{FF2B5EF4-FFF2-40B4-BE49-F238E27FC236}">
                <a16:creationId xmlns:a16="http://schemas.microsoft.com/office/drawing/2014/main" id="{3225D613-9D0E-F548-878D-1075F816AF64}"/>
              </a:ext>
            </a:extLst>
          </p:cNvPr>
          <p:cNvSpPr>
            <a:spLocks noGrp="1"/>
          </p:cNvSpPr>
          <p:nvPr>
            <p:ph type="title" hasCustomPrompt="1"/>
          </p:nvPr>
        </p:nvSpPr>
        <p:spPr>
          <a:xfrm>
            <a:off x="0" y="-571500"/>
            <a:ext cx="10515600" cy="512479"/>
          </a:xfrm>
        </p:spPr>
        <p:txBody>
          <a:bodyPr/>
          <a:lstStyle>
            <a:lvl1pPr>
              <a:defRPr sz="2000"/>
            </a:lvl1pPr>
          </a:lstStyle>
          <a:p>
            <a:r>
              <a:rPr lang="sv-SE" dirty="0"/>
              <a:t>Klicka här för att ange en rubrik för sidan</a:t>
            </a:r>
          </a:p>
        </p:txBody>
      </p:sp>
      <p:sp>
        <p:nvSpPr>
          <p:cNvPr id="4" name="Rektangel 3">
            <a:extLst>
              <a:ext uri="{FF2B5EF4-FFF2-40B4-BE49-F238E27FC236}">
                <a16:creationId xmlns:a16="http://schemas.microsoft.com/office/drawing/2014/main" id="{9492C153-45F9-604C-AADA-51083A02C381}"/>
              </a:ext>
              <a:ext uri="{C183D7F6-B498-43B3-948B-1728B52AA6E4}">
                <adec:decorative xmlns:adec="http://schemas.microsoft.com/office/drawing/2017/decorative" val="1"/>
              </a:ext>
            </a:extLst>
          </p:cNvPr>
          <p:cNvSpPr/>
          <p:nvPr userDrawn="1"/>
        </p:nvSpPr>
        <p:spPr>
          <a:xfrm>
            <a:off x="-2264735" y="24063"/>
            <a:ext cx="2160000" cy="1466940"/>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dirty="0">
                <a:effectLst/>
                <a:latin typeface="Calibri" panose="020F0502020204030204" pitchFamily="34" charset="0"/>
                <a:ea typeface="Calibri" panose="020F0502020204030204" pitchFamily="34" charset="0"/>
                <a:cs typeface="Times New Roman" panose="02020603050405020304" pitchFamily="18" charset="0"/>
              </a:rPr>
              <a:t>Blank sida </a:t>
            </a:r>
            <a:r>
              <a:rPr lang="sv-SE" sz="1200" i="0" dirty="0">
                <a:effectLst/>
                <a:latin typeface="Calibri" panose="020F0502020204030204" pitchFamily="34" charset="0"/>
                <a:ea typeface="Calibri" panose="020F0502020204030204" pitchFamily="34" charset="0"/>
                <a:cs typeface="Times New Roman" panose="02020603050405020304" pitchFamily="18" charset="0"/>
              </a:rPr>
              <a:t>för att fritt kunna placera innehåll vid behov.</a:t>
            </a:r>
            <a:br>
              <a:rPr lang="sv-SE" sz="1200" i="0" dirty="0">
                <a:effectLst/>
                <a:latin typeface="Calibri" panose="020F0502020204030204" pitchFamily="34" charset="0"/>
                <a:ea typeface="Calibri" panose="020F0502020204030204" pitchFamily="34" charset="0"/>
                <a:cs typeface="Times New Roman" panose="02020603050405020304" pitchFamily="18" charset="0"/>
              </a:rPr>
            </a:br>
            <a:br>
              <a:rPr lang="sv-SE" sz="1200" i="0" dirty="0">
                <a:effectLst/>
                <a:latin typeface="Calibri" panose="020F0502020204030204" pitchFamily="34" charset="0"/>
                <a:ea typeface="Calibri" panose="020F0502020204030204" pitchFamily="34" charset="0"/>
                <a:cs typeface="Times New Roman" panose="02020603050405020304" pitchFamily="18" charset="0"/>
              </a:rPr>
            </a:br>
            <a:r>
              <a:rPr lang="sv-SE" sz="1200" i="0" dirty="0">
                <a:effectLst/>
                <a:latin typeface="Calibri" panose="020F0502020204030204" pitchFamily="34" charset="0"/>
                <a:ea typeface="Calibri" panose="020F0502020204030204" pitchFamily="34" charset="0"/>
                <a:cs typeface="Times New Roman" panose="02020603050405020304" pitchFamily="18" charset="0"/>
              </a:rPr>
              <a:t>Använd endast denna sida när ingen annan mallsida fungerar. Säkerställ att ditt innehåll har god tillgänglighet.</a:t>
            </a:r>
          </a:p>
        </p:txBody>
      </p:sp>
      <p:pic>
        <p:nvPicPr>
          <p:cNvPr id="5" name="Bildobjekt 4">
            <a:extLst>
              <a:ext uri="{FF2B5EF4-FFF2-40B4-BE49-F238E27FC236}">
                <a16:creationId xmlns:a16="http://schemas.microsoft.com/office/drawing/2014/main" id="{6300C7D4-A7C7-DB42-842A-49A686FD1C00}"/>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Blank sida, rosa">
    <p:bg>
      <p:bgPr>
        <a:solidFill>
          <a:schemeClr val="accent1"/>
        </a:solidFill>
        <a:effectLst/>
      </p:bgPr>
    </p:bg>
    <p:spTree>
      <p:nvGrpSpPr>
        <p:cNvPr id="1" name=""/>
        <p:cNvGrpSpPr/>
        <p:nvPr/>
      </p:nvGrpSpPr>
      <p:grpSpPr>
        <a:xfrm>
          <a:off x="0" y="0"/>
          <a:ext cx="0" cy="0"/>
          <a:chOff x="0" y="0"/>
          <a:chExt cx="0" cy="0"/>
        </a:xfrm>
      </p:grpSpPr>
      <p:sp>
        <p:nvSpPr>
          <p:cNvPr id="7" name="Rubrik 1">
            <a:extLst>
              <a:ext uri="{FF2B5EF4-FFF2-40B4-BE49-F238E27FC236}">
                <a16:creationId xmlns:a16="http://schemas.microsoft.com/office/drawing/2014/main" id="{892BA398-3928-1A4B-B277-1923AF841105}"/>
              </a:ext>
            </a:extLst>
          </p:cNvPr>
          <p:cNvSpPr>
            <a:spLocks noGrp="1"/>
          </p:cNvSpPr>
          <p:nvPr>
            <p:ph type="title" hasCustomPrompt="1"/>
          </p:nvPr>
        </p:nvSpPr>
        <p:spPr>
          <a:xfrm>
            <a:off x="0" y="-571500"/>
            <a:ext cx="10515600" cy="512479"/>
          </a:xfrm>
        </p:spPr>
        <p:txBody>
          <a:bodyPr/>
          <a:lstStyle>
            <a:lvl1pPr>
              <a:defRPr sz="2000"/>
            </a:lvl1pPr>
          </a:lstStyle>
          <a:p>
            <a:r>
              <a:rPr lang="sv-SE" dirty="0"/>
              <a:t>Klicka här för att ange en rubrik för sidan</a:t>
            </a:r>
          </a:p>
        </p:txBody>
      </p:sp>
      <p:sp>
        <p:nvSpPr>
          <p:cNvPr id="4" name="Rektangel 3">
            <a:extLst>
              <a:ext uri="{FF2B5EF4-FFF2-40B4-BE49-F238E27FC236}">
                <a16:creationId xmlns:a16="http://schemas.microsoft.com/office/drawing/2014/main" id="{9492C153-45F9-604C-AADA-51083A02C381}"/>
              </a:ext>
              <a:ext uri="{C183D7F6-B498-43B3-948B-1728B52AA6E4}">
                <adec:decorative xmlns:adec="http://schemas.microsoft.com/office/drawing/2017/decorative" val="1"/>
              </a:ext>
            </a:extLst>
          </p:cNvPr>
          <p:cNvSpPr/>
          <p:nvPr userDrawn="1"/>
        </p:nvSpPr>
        <p:spPr>
          <a:xfrm>
            <a:off x="-2264735" y="24063"/>
            <a:ext cx="2160000" cy="1664495"/>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dirty="0">
                <a:effectLst/>
                <a:latin typeface="Calibri" panose="020F0502020204030204" pitchFamily="34" charset="0"/>
                <a:ea typeface="Calibri" panose="020F0502020204030204" pitchFamily="34" charset="0"/>
                <a:cs typeface="Times New Roman" panose="02020603050405020304" pitchFamily="18" charset="0"/>
              </a:rPr>
              <a:t>Blank sida färgad</a:t>
            </a:r>
            <a:r>
              <a:rPr lang="sv-SE" sz="1200" i="0" dirty="0">
                <a:effectLst/>
                <a:latin typeface="Calibri" panose="020F0502020204030204" pitchFamily="34" charset="0"/>
                <a:ea typeface="Calibri" panose="020F0502020204030204" pitchFamily="34" charset="0"/>
                <a:cs typeface="Times New Roman" panose="02020603050405020304" pitchFamily="18" charset="0"/>
              </a:rPr>
              <a:t> för att fritt kunna placera innehåll vid behov.</a:t>
            </a:r>
            <a:br>
              <a:rPr lang="sv-SE" sz="1200" i="0" dirty="0">
                <a:effectLst/>
                <a:latin typeface="Calibri" panose="020F0502020204030204" pitchFamily="34" charset="0"/>
                <a:ea typeface="Calibri" panose="020F0502020204030204" pitchFamily="34" charset="0"/>
                <a:cs typeface="Times New Roman" panose="02020603050405020304" pitchFamily="18" charset="0"/>
              </a:rPr>
            </a:br>
            <a:br>
              <a:rPr lang="sv-SE" sz="1200" i="0" dirty="0">
                <a:effectLst/>
                <a:latin typeface="Calibri" panose="020F0502020204030204" pitchFamily="34" charset="0"/>
                <a:ea typeface="Calibri" panose="020F0502020204030204" pitchFamily="34" charset="0"/>
                <a:cs typeface="Times New Roman" panose="02020603050405020304" pitchFamily="18" charset="0"/>
              </a:rPr>
            </a:br>
            <a:r>
              <a:rPr lang="sv-SE" sz="1200" i="0" dirty="0">
                <a:effectLst/>
                <a:latin typeface="Calibri" panose="020F0502020204030204" pitchFamily="34" charset="0"/>
                <a:ea typeface="Calibri" panose="020F0502020204030204" pitchFamily="34" charset="0"/>
                <a:cs typeface="Times New Roman" panose="02020603050405020304" pitchFamily="18" charset="0"/>
              </a:rPr>
              <a:t>Använd endast denna sida när ingen annan mallsida fungerar. Säkerställ att ditt innehåll har god tillgänglighet.</a:t>
            </a:r>
          </a:p>
        </p:txBody>
      </p:sp>
      <p:pic>
        <p:nvPicPr>
          <p:cNvPr id="6" name="Bildobjekt 5">
            <a:extLst>
              <a:ext uri="{FF2B5EF4-FFF2-40B4-BE49-F238E27FC236}">
                <a16:creationId xmlns:a16="http://schemas.microsoft.com/office/drawing/2014/main" id="{7091E7E3-A452-114E-954D-6E83DD619C4E}"/>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Tree>
    <p:extLst>
      <p:ext uri="{BB962C8B-B14F-4D97-AF65-F5344CB8AC3E}">
        <p14:creationId xmlns:p14="http://schemas.microsoft.com/office/powerpoint/2010/main" val="13255388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Diagram, rubrik och text">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1" y="960756"/>
            <a:ext cx="5580000" cy="1221612"/>
          </a:xfrm>
          <a:prstGeom prst="rect">
            <a:avLst/>
          </a:prstGeom>
          <a:noFill/>
        </p:spPr>
        <p:txBody>
          <a:bodyPr/>
          <a:lstStyle>
            <a:lvl1pPr>
              <a:defRPr sz="4400" b="0" i="0">
                <a:solidFill>
                  <a:srgbClr val="D78171"/>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2" y="2475294"/>
            <a:ext cx="5579999" cy="3584575"/>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sp>
        <p:nvSpPr>
          <p:cNvPr id="11" name="Chart Placeholder 5">
            <a:extLst>
              <a:ext uri="{FF2B5EF4-FFF2-40B4-BE49-F238E27FC236}">
                <a16:creationId xmlns:a16="http://schemas.microsoft.com/office/drawing/2014/main" id="{FE132845-4774-4442-8408-7979D0E5ABA0}"/>
              </a:ext>
            </a:extLst>
          </p:cNvPr>
          <p:cNvSpPr>
            <a:spLocks noGrp="1"/>
          </p:cNvSpPr>
          <p:nvPr>
            <p:ph type="chart" sz="quarter" idx="18" hasCustomPrompt="1"/>
          </p:nvPr>
        </p:nvSpPr>
        <p:spPr>
          <a:xfrm>
            <a:off x="7112210" y="719579"/>
            <a:ext cx="4625767" cy="4914584"/>
          </a:xfrm>
        </p:spPr>
        <p:txBody>
          <a:bodyPr lIns="108000" tIns="108000" rIns="108000">
            <a:normAutofit/>
          </a:bodyPr>
          <a:lstStyle>
            <a:lvl1pPr marL="0" indent="0">
              <a:buFont typeface="Wingdings" panose="05000000000000000000" pitchFamily="2" charset="2"/>
              <a:buNone/>
              <a:defRPr sz="2600">
                <a:solidFill>
                  <a:schemeClr val="tx1"/>
                </a:solidFill>
              </a:defRPr>
            </a:lvl1pPr>
          </a:lstStyle>
          <a:p>
            <a:r>
              <a:rPr lang="sv-SE" dirty="0"/>
              <a:t>Klicka på ikonen för att </a:t>
            </a:r>
            <a:br>
              <a:rPr lang="sv-SE" dirty="0"/>
            </a:br>
            <a:r>
              <a:rPr lang="sv-SE" dirty="0"/>
              <a:t>infoga ett diagram</a:t>
            </a:r>
          </a:p>
        </p:txBody>
      </p:sp>
      <p:sp>
        <p:nvSpPr>
          <p:cNvPr id="9" name="Rektangel 8">
            <a:extLst>
              <a:ext uri="{FF2B5EF4-FFF2-40B4-BE49-F238E27FC236}">
                <a16:creationId xmlns:a16="http://schemas.microsoft.com/office/drawing/2014/main" id="{D2168FC6-603A-3744-8BE6-746A27B65BBD}"/>
              </a:ext>
              <a:ext uri="{C183D7F6-B498-43B3-948B-1728B52AA6E4}">
                <adec:decorative xmlns:adec="http://schemas.microsoft.com/office/drawing/2017/decorative" val="1"/>
              </a:ext>
            </a:extLst>
          </p:cNvPr>
          <p:cNvSpPr/>
          <p:nvPr userDrawn="1"/>
        </p:nvSpPr>
        <p:spPr>
          <a:xfrm>
            <a:off x="-2264735" y="24063"/>
            <a:ext cx="2160000" cy="1664495"/>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Diagramsida med rubrik och text </a:t>
            </a:r>
            <a:r>
              <a:rPr lang="sv-SE" sz="1200" i="0" u="none">
                <a:effectLst/>
                <a:latin typeface="Calibri" panose="020F0502020204030204" pitchFamily="34" charset="0"/>
                <a:ea typeface="Calibri" panose="020F0502020204030204" pitchFamily="34" charset="0"/>
                <a:cs typeface="Times New Roman" panose="02020603050405020304" pitchFamily="18" charset="0"/>
              </a:rPr>
              <a:t>kopiera något av diagrammen från instruktionskapitlet för bästa resultat. </a:t>
            </a:r>
            <a:br>
              <a:rPr lang="sv-SE" sz="1200" i="0" u="none">
                <a:effectLst/>
                <a:latin typeface="Calibri" panose="020F0502020204030204" pitchFamily="34" charset="0"/>
                <a:ea typeface="Calibri" panose="020F0502020204030204" pitchFamily="34" charset="0"/>
                <a:cs typeface="Times New Roman" panose="02020603050405020304" pitchFamily="18" charset="0"/>
              </a:rPr>
            </a:br>
            <a:br>
              <a:rPr lang="sv-SE" sz="1200" i="0" u="none">
                <a:effectLst/>
                <a:latin typeface="Calibri" panose="020F0502020204030204" pitchFamily="34" charset="0"/>
                <a:ea typeface="Calibri" panose="020F0502020204030204" pitchFamily="34" charset="0"/>
                <a:cs typeface="Times New Roman" panose="02020603050405020304" pitchFamily="18" charset="0"/>
              </a:rPr>
            </a:br>
            <a:r>
              <a:rPr lang="sv-SE" sz="1200" i="0" u="none">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ditt diagram!</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0" name="Bildobjekt 9">
            <a:extLst>
              <a:ext uri="{FF2B5EF4-FFF2-40B4-BE49-F238E27FC236}">
                <a16:creationId xmlns:a16="http://schemas.microsoft.com/office/drawing/2014/main" id="{E59F1846-7D5A-7D4B-9A32-5DE17748CD6B}"/>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2" name="Platshållare för datum 1">
            <a:extLst>
              <a:ext uri="{FF2B5EF4-FFF2-40B4-BE49-F238E27FC236}">
                <a16:creationId xmlns:a16="http://schemas.microsoft.com/office/drawing/2014/main" id="{643F590F-1515-1E47-806A-191DEF1D1F1B}"/>
              </a:ext>
            </a:extLst>
          </p:cNvPr>
          <p:cNvSpPr>
            <a:spLocks noGrp="1"/>
          </p:cNvSpPr>
          <p:nvPr>
            <p:ph type="dt" sz="half" idx="19"/>
          </p:nvPr>
        </p:nvSpPr>
        <p:spPr>
          <a:xfrm>
            <a:off x="703263" y="6340474"/>
            <a:ext cx="2743200" cy="365125"/>
          </a:xfrm>
        </p:spPr>
        <p:txBody>
          <a:bodyPr/>
          <a:lstStyle/>
          <a:p>
            <a:fld id="{1A442AB7-D8D7-5F40-A08B-EBF669C188F9}" type="datetime1">
              <a:rPr lang="sv-SE" smtClean="0"/>
              <a:t>2025-08-28</a:t>
            </a:fld>
            <a:endParaRPr lang="sv-SE"/>
          </a:p>
        </p:txBody>
      </p:sp>
      <p:sp>
        <p:nvSpPr>
          <p:cNvPr id="3" name="Platshållare för sidfot 2">
            <a:extLst>
              <a:ext uri="{FF2B5EF4-FFF2-40B4-BE49-F238E27FC236}">
                <a16:creationId xmlns:a16="http://schemas.microsoft.com/office/drawing/2014/main" id="{06891B20-0432-F447-BFA7-20EE1C13EF63}"/>
              </a:ext>
            </a:extLst>
          </p:cNvPr>
          <p:cNvSpPr>
            <a:spLocks noGrp="1"/>
          </p:cNvSpPr>
          <p:nvPr>
            <p:ph type="ftr" sz="quarter" idx="20"/>
          </p:nvPr>
        </p:nvSpPr>
        <p:spPr/>
        <p:txBody>
          <a:bodyPr/>
          <a:lstStyle/>
          <a:p>
            <a:endParaRPr lang="sv-SE"/>
          </a:p>
        </p:txBody>
      </p:sp>
      <p:sp>
        <p:nvSpPr>
          <p:cNvPr id="4" name="Platshållare för bildnummer 3">
            <a:extLst>
              <a:ext uri="{FF2B5EF4-FFF2-40B4-BE49-F238E27FC236}">
                <a16:creationId xmlns:a16="http://schemas.microsoft.com/office/drawing/2014/main" id="{3A6565C4-AAD8-814D-8B74-B2E1DAB794B7}"/>
              </a:ext>
            </a:extLst>
          </p:cNvPr>
          <p:cNvSpPr>
            <a:spLocks noGrp="1"/>
          </p:cNvSpPr>
          <p:nvPr>
            <p:ph type="sldNum" sz="quarter" idx="21"/>
          </p:nvPr>
        </p:nvSpPr>
        <p:spPr/>
        <p:txBody>
          <a:bodyPr/>
          <a:lstStyle/>
          <a:p>
            <a:fld id="{24069D2F-8DC6-6345-AA68-275ED444B143}" type="slidenum">
              <a:rPr lang="sv-SE" smtClean="0"/>
              <a:pPr/>
              <a:t>‹#›</a:t>
            </a:fld>
            <a:endParaRPr lang="sv-SE"/>
          </a:p>
        </p:txBody>
      </p:sp>
    </p:spTree>
    <p:extLst>
      <p:ext uri="{BB962C8B-B14F-4D97-AF65-F5344CB8AC3E}">
        <p14:creationId xmlns:p14="http://schemas.microsoft.com/office/powerpoint/2010/main" val="12847246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Diagram, stor">
    <p:spTree>
      <p:nvGrpSpPr>
        <p:cNvPr id="1" name=""/>
        <p:cNvGrpSpPr/>
        <p:nvPr/>
      </p:nvGrpSpPr>
      <p:grpSpPr>
        <a:xfrm>
          <a:off x="0" y="0"/>
          <a:ext cx="0" cy="0"/>
          <a:chOff x="0" y="0"/>
          <a:chExt cx="0" cy="0"/>
        </a:xfrm>
      </p:grpSpPr>
      <p:sp>
        <p:nvSpPr>
          <p:cNvPr id="9" name="Rubrik 1">
            <a:extLst>
              <a:ext uri="{FF2B5EF4-FFF2-40B4-BE49-F238E27FC236}">
                <a16:creationId xmlns:a16="http://schemas.microsoft.com/office/drawing/2014/main" id="{EB66C0CF-8D23-E34D-9657-9C68D4542B5E}"/>
              </a:ext>
            </a:extLst>
          </p:cNvPr>
          <p:cNvSpPr>
            <a:spLocks noGrp="1"/>
          </p:cNvSpPr>
          <p:nvPr>
            <p:ph type="title" hasCustomPrompt="1"/>
          </p:nvPr>
        </p:nvSpPr>
        <p:spPr>
          <a:xfrm>
            <a:off x="0" y="-571500"/>
            <a:ext cx="10515600" cy="512479"/>
          </a:xfrm>
        </p:spPr>
        <p:txBody>
          <a:bodyPr/>
          <a:lstStyle>
            <a:lvl1pPr>
              <a:defRPr sz="2000"/>
            </a:lvl1pPr>
          </a:lstStyle>
          <a:p>
            <a:r>
              <a:rPr lang="sv-SE" dirty="0"/>
              <a:t>Klicka här för att ange en rubrik för sidan</a:t>
            </a:r>
          </a:p>
        </p:txBody>
      </p:sp>
      <p:sp>
        <p:nvSpPr>
          <p:cNvPr id="11" name="Chart Placeholder 5">
            <a:extLst>
              <a:ext uri="{FF2B5EF4-FFF2-40B4-BE49-F238E27FC236}">
                <a16:creationId xmlns:a16="http://schemas.microsoft.com/office/drawing/2014/main" id="{FE132845-4774-4442-8408-7979D0E5ABA0}"/>
              </a:ext>
            </a:extLst>
          </p:cNvPr>
          <p:cNvSpPr>
            <a:spLocks noGrp="1"/>
          </p:cNvSpPr>
          <p:nvPr>
            <p:ph type="chart" sz="quarter" idx="18" hasCustomPrompt="1"/>
          </p:nvPr>
        </p:nvSpPr>
        <p:spPr>
          <a:xfrm>
            <a:off x="480459" y="944879"/>
            <a:ext cx="11231081" cy="4968241"/>
          </a:xfrm>
        </p:spPr>
        <p:txBody>
          <a:bodyPr lIns="108000" tIns="108000" rIns="108000">
            <a:normAutofit/>
          </a:bodyPr>
          <a:lstStyle>
            <a:lvl1pPr marL="0" indent="0">
              <a:buFont typeface="Wingdings" panose="05000000000000000000" pitchFamily="2" charset="2"/>
              <a:buNone/>
              <a:defRPr sz="2600">
                <a:solidFill>
                  <a:schemeClr val="tx1"/>
                </a:solidFill>
              </a:defRPr>
            </a:lvl1pPr>
          </a:lstStyle>
          <a:p>
            <a:r>
              <a:rPr lang="sv-SE" dirty="0"/>
              <a:t>Klicka på ikonen för att infoga ett diagram</a:t>
            </a:r>
          </a:p>
        </p:txBody>
      </p:sp>
      <p:sp>
        <p:nvSpPr>
          <p:cNvPr id="4" name="Rektangel 3">
            <a:extLst>
              <a:ext uri="{FF2B5EF4-FFF2-40B4-BE49-F238E27FC236}">
                <a16:creationId xmlns:a16="http://schemas.microsoft.com/office/drawing/2014/main" id="{A2E566E2-BBD9-BD45-ABBF-A14EFC543BB6}"/>
              </a:ext>
              <a:ext uri="{C183D7F6-B498-43B3-948B-1728B52AA6E4}">
                <adec:decorative xmlns:adec="http://schemas.microsoft.com/office/drawing/2017/decorative" val="1"/>
              </a:ext>
            </a:extLst>
          </p:cNvPr>
          <p:cNvSpPr/>
          <p:nvPr userDrawn="1"/>
        </p:nvSpPr>
        <p:spPr>
          <a:xfrm>
            <a:off x="-2264735" y="24063"/>
            <a:ext cx="2160000" cy="2264915"/>
          </a:xfrm>
          <a:prstGeom prst="rect">
            <a:avLst/>
          </a:prstGeom>
          <a:solidFill>
            <a:schemeClr val="bg1">
              <a:lumMod val="85000"/>
            </a:schemeClr>
          </a:solidFill>
        </p:spPr>
        <p:txBody>
          <a:bodyPr wrap="square">
            <a:spAutoFit/>
          </a:bodyPr>
          <a:lstStyle/>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Diagramsida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kopiera något av diagrammen från instruktionskapitlet för bästa resultat. </a:t>
            </a:r>
          </a:p>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Om du behöver en rubrik av tillgänglighetsskäl, ange den ovanför bilden. Denna syns ej i presentationsläge.</a:t>
            </a:r>
          </a:p>
          <a:p>
            <a:pPr marL="0" lvl="0" indent="0">
              <a:lnSpc>
                <a:spcPct val="107000"/>
              </a:lnSpc>
              <a:spcAft>
                <a:spcPts val="800"/>
              </a:spcAft>
              <a:buFont typeface="Arial" panose="020B0604020202020204" pitchFamily="34" charset="0"/>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ditt diagram!</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Bildobjekt 5">
            <a:extLst>
              <a:ext uri="{FF2B5EF4-FFF2-40B4-BE49-F238E27FC236}">
                <a16:creationId xmlns:a16="http://schemas.microsoft.com/office/drawing/2014/main" id="{DF5245E9-D250-6F42-A707-DB7533C57816}"/>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2" name="Platshållare för datum 1">
            <a:extLst>
              <a:ext uri="{FF2B5EF4-FFF2-40B4-BE49-F238E27FC236}">
                <a16:creationId xmlns:a16="http://schemas.microsoft.com/office/drawing/2014/main" id="{AC6ADD88-D705-B541-8A44-4CCC8AFA8155}"/>
              </a:ext>
            </a:extLst>
          </p:cNvPr>
          <p:cNvSpPr>
            <a:spLocks noGrp="1"/>
          </p:cNvSpPr>
          <p:nvPr>
            <p:ph type="dt" sz="half" idx="19"/>
          </p:nvPr>
        </p:nvSpPr>
        <p:spPr>
          <a:xfrm>
            <a:off x="477838" y="6340474"/>
            <a:ext cx="2743200" cy="365125"/>
          </a:xfrm>
        </p:spPr>
        <p:txBody>
          <a:bodyPr/>
          <a:lstStyle/>
          <a:p>
            <a:fld id="{81556E09-E23F-4E42-BB11-B40308F5EF30}" type="datetime1">
              <a:rPr lang="sv-SE" smtClean="0"/>
              <a:t>2025-08-28</a:t>
            </a:fld>
            <a:endParaRPr lang="sv-SE"/>
          </a:p>
        </p:txBody>
      </p:sp>
      <p:sp>
        <p:nvSpPr>
          <p:cNvPr id="3" name="Platshållare för sidfot 2">
            <a:extLst>
              <a:ext uri="{FF2B5EF4-FFF2-40B4-BE49-F238E27FC236}">
                <a16:creationId xmlns:a16="http://schemas.microsoft.com/office/drawing/2014/main" id="{721549EE-753B-3E44-B96E-6E36CDB61394}"/>
              </a:ext>
            </a:extLst>
          </p:cNvPr>
          <p:cNvSpPr>
            <a:spLocks noGrp="1"/>
          </p:cNvSpPr>
          <p:nvPr>
            <p:ph type="ftr" sz="quarter" idx="20"/>
          </p:nvPr>
        </p:nvSpPr>
        <p:spPr/>
        <p:txBody>
          <a:bodyPr/>
          <a:lstStyle/>
          <a:p>
            <a:endParaRPr lang="sv-SE"/>
          </a:p>
        </p:txBody>
      </p:sp>
      <p:sp>
        <p:nvSpPr>
          <p:cNvPr id="7" name="Platshållare för bildnummer 6">
            <a:extLst>
              <a:ext uri="{FF2B5EF4-FFF2-40B4-BE49-F238E27FC236}">
                <a16:creationId xmlns:a16="http://schemas.microsoft.com/office/drawing/2014/main" id="{7B158EC0-FD9A-8A40-9387-9A2ED6C0913D}"/>
              </a:ext>
            </a:extLst>
          </p:cNvPr>
          <p:cNvSpPr>
            <a:spLocks noGrp="1"/>
          </p:cNvSpPr>
          <p:nvPr>
            <p:ph type="sldNum" sz="quarter" idx="21"/>
          </p:nvPr>
        </p:nvSpPr>
        <p:spPr/>
        <p:txBody>
          <a:bodyPr/>
          <a:lstStyle/>
          <a:p>
            <a:fld id="{24069D2F-8DC6-6345-AA68-275ED444B143}" type="slidenum">
              <a:rPr lang="sv-SE" smtClean="0"/>
              <a:pPr/>
              <a:t>‹#›</a:t>
            </a:fld>
            <a:endParaRPr lang="sv-SE"/>
          </a:p>
        </p:txBody>
      </p:sp>
    </p:spTree>
    <p:extLst>
      <p:ext uri="{BB962C8B-B14F-4D97-AF65-F5344CB8AC3E}">
        <p14:creationId xmlns:p14="http://schemas.microsoft.com/office/powerpoint/2010/main" val="374937574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iagram, dubbel">
    <p:spTree>
      <p:nvGrpSpPr>
        <p:cNvPr id="1" name=""/>
        <p:cNvGrpSpPr/>
        <p:nvPr/>
      </p:nvGrpSpPr>
      <p:grpSpPr>
        <a:xfrm>
          <a:off x="0" y="0"/>
          <a:ext cx="0" cy="0"/>
          <a:chOff x="0" y="0"/>
          <a:chExt cx="0" cy="0"/>
        </a:xfrm>
      </p:grpSpPr>
      <p:sp>
        <p:nvSpPr>
          <p:cNvPr id="10" name="Rubrik 1">
            <a:extLst>
              <a:ext uri="{FF2B5EF4-FFF2-40B4-BE49-F238E27FC236}">
                <a16:creationId xmlns:a16="http://schemas.microsoft.com/office/drawing/2014/main" id="{5375FA89-5363-7A4C-85BA-B8EF2D2325DC}"/>
              </a:ext>
            </a:extLst>
          </p:cNvPr>
          <p:cNvSpPr>
            <a:spLocks noGrp="1"/>
          </p:cNvSpPr>
          <p:nvPr>
            <p:ph type="title" hasCustomPrompt="1"/>
          </p:nvPr>
        </p:nvSpPr>
        <p:spPr>
          <a:xfrm>
            <a:off x="0" y="-571500"/>
            <a:ext cx="10515600" cy="512479"/>
          </a:xfrm>
        </p:spPr>
        <p:txBody>
          <a:bodyPr/>
          <a:lstStyle>
            <a:lvl1pPr>
              <a:defRPr sz="2000"/>
            </a:lvl1pPr>
          </a:lstStyle>
          <a:p>
            <a:r>
              <a:rPr lang="sv-SE" dirty="0"/>
              <a:t>Klicka här för att ange en rubrik för sidan</a:t>
            </a:r>
          </a:p>
        </p:txBody>
      </p:sp>
      <p:sp>
        <p:nvSpPr>
          <p:cNvPr id="4" name="Chart Placeholder 5">
            <a:extLst>
              <a:ext uri="{FF2B5EF4-FFF2-40B4-BE49-F238E27FC236}">
                <a16:creationId xmlns:a16="http://schemas.microsoft.com/office/drawing/2014/main" id="{9D3E837F-8D94-4749-BE89-D15DF9733BF0}"/>
              </a:ext>
            </a:extLst>
          </p:cNvPr>
          <p:cNvSpPr>
            <a:spLocks noGrp="1"/>
          </p:cNvSpPr>
          <p:nvPr>
            <p:ph type="chart" sz="quarter" idx="19" hasCustomPrompt="1"/>
          </p:nvPr>
        </p:nvSpPr>
        <p:spPr>
          <a:xfrm>
            <a:off x="556591" y="944879"/>
            <a:ext cx="5396810" cy="4968241"/>
          </a:xfrm>
        </p:spPr>
        <p:txBody>
          <a:bodyPr lIns="108000" tIns="108000" rIns="108000">
            <a:normAutofit/>
          </a:bodyPr>
          <a:lstStyle>
            <a:lvl1pPr marL="0" indent="0">
              <a:buFont typeface="Wingdings" panose="05000000000000000000" pitchFamily="2" charset="2"/>
              <a:buNone/>
              <a:defRPr sz="2600">
                <a:solidFill>
                  <a:schemeClr val="tx1"/>
                </a:solidFill>
              </a:defRPr>
            </a:lvl1pPr>
          </a:lstStyle>
          <a:p>
            <a:r>
              <a:rPr lang="sv-SE" dirty="0"/>
              <a:t>Klicka på ikonen för </a:t>
            </a:r>
            <a:br>
              <a:rPr lang="sv-SE" dirty="0"/>
            </a:br>
            <a:r>
              <a:rPr lang="sv-SE" dirty="0"/>
              <a:t>att infoga ett diagram</a:t>
            </a:r>
          </a:p>
        </p:txBody>
      </p:sp>
      <p:sp>
        <p:nvSpPr>
          <p:cNvPr id="11" name="Chart Placeholder 5">
            <a:extLst>
              <a:ext uri="{FF2B5EF4-FFF2-40B4-BE49-F238E27FC236}">
                <a16:creationId xmlns:a16="http://schemas.microsoft.com/office/drawing/2014/main" id="{FE132845-4774-4442-8408-7979D0E5ABA0}"/>
              </a:ext>
            </a:extLst>
          </p:cNvPr>
          <p:cNvSpPr>
            <a:spLocks noGrp="1"/>
          </p:cNvSpPr>
          <p:nvPr>
            <p:ph type="chart" sz="quarter" idx="18" hasCustomPrompt="1"/>
          </p:nvPr>
        </p:nvSpPr>
        <p:spPr>
          <a:xfrm>
            <a:off x="6351104" y="944879"/>
            <a:ext cx="5396810" cy="4968241"/>
          </a:xfrm>
        </p:spPr>
        <p:txBody>
          <a:bodyPr lIns="108000" tIns="108000" rIns="108000">
            <a:normAutofit/>
          </a:bodyPr>
          <a:lstStyle>
            <a:lvl1pPr marL="0" indent="0">
              <a:buFont typeface="Wingdings" panose="05000000000000000000" pitchFamily="2" charset="2"/>
              <a:buNone/>
              <a:defRPr sz="2600">
                <a:solidFill>
                  <a:schemeClr val="tx1"/>
                </a:solidFill>
              </a:defRPr>
            </a:lvl1pPr>
          </a:lstStyle>
          <a:p>
            <a:r>
              <a:rPr lang="sv-SE" dirty="0"/>
              <a:t>Klicka på ikonen för </a:t>
            </a:r>
            <a:br>
              <a:rPr lang="sv-SE" dirty="0"/>
            </a:br>
            <a:r>
              <a:rPr lang="sv-SE" dirty="0"/>
              <a:t>att infoga ett diagram</a:t>
            </a:r>
          </a:p>
        </p:txBody>
      </p:sp>
      <p:sp>
        <p:nvSpPr>
          <p:cNvPr id="5" name="Rektangel 4">
            <a:extLst>
              <a:ext uri="{FF2B5EF4-FFF2-40B4-BE49-F238E27FC236}">
                <a16:creationId xmlns:a16="http://schemas.microsoft.com/office/drawing/2014/main" id="{F35DAE00-051C-224E-87B1-E6CE08519B3A}"/>
              </a:ext>
              <a:ext uri="{C183D7F6-B498-43B3-948B-1728B52AA6E4}">
                <adec:decorative xmlns:adec="http://schemas.microsoft.com/office/drawing/2017/decorative" val="1"/>
              </a:ext>
            </a:extLst>
          </p:cNvPr>
          <p:cNvSpPr/>
          <p:nvPr userDrawn="1"/>
        </p:nvSpPr>
        <p:spPr>
          <a:xfrm>
            <a:off x="-2264735" y="24063"/>
            <a:ext cx="2160000" cy="2264915"/>
          </a:xfrm>
          <a:prstGeom prst="rect">
            <a:avLst/>
          </a:prstGeom>
          <a:solidFill>
            <a:schemeClr val="bg1">
              <a:lumMod val="85000"/>
            </a:schemeClr>
          </a:solidFill>
        </p:spPr>
        <p:txBody>
          <a:bodyPr wrap="square">
            <a:spAutoFit/>
          </a:bodyPr>
          <a:lstStyle/>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Dubbla diagram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kopiera något av diagrammen från instruktionskapitlet för bästa resultat. </a:t>
            </a:r>
          </a:p>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Om du behöver en rubrik av tillgänglighetsskäl, ange den ovanför bilden. Denna syns ej i presentationsläge.</a:t>
            </a:r>
          </a:p>
          <a:p>
            <a:pPr marL="0" lvl="0" indent="0">
              <a:lnSpc>
                <a:spcPct val="107000"/>
              </a:lnSpc>
              <a:spcAft>
                <a:spcPts val="800"/>
              </a:spcAft>
              <a:buFont typeface="+mj-lt"/>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ditt diagram!</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Bildobjekt 5">
            <a:extLst>
              <a:ext uri="{FF2B5EF4-FFF2-40B4-BE49-F238E27FC236}">
                <a16:creationId xmlns:a16="http://schemas.microsoft.com/office/drawing/2014/main" id="{1E7283D4-5413-D144-A257-D4E2B985932A}"/>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2" name="Platshållare för datum 1">
            <a:extLst>
              <a:ext uri="{FF2B5EF4-FFF2-40B4-BE49-F238E27FC236}">
                <a16:creationId xmlns:a16="http://schemas.microsoft.com/office/drawing/2014/main" id="{C6F702A1-EE18-EF4B-B9BD-15270C4B528B}"/>
              </a:ext>
            </a:extLst>
          </p:cNvPr>
          <p:cNvSpPr>
            <a:spLocks noGrp="1"/>
          </p:cNvSpPr>
          <p:nvPr>
            <p:ph type="dt" sz="half" idx="20"/>
          </p:nvPr>
        </p:nvSpPr>
        <p:spPr>
          <a:xfrm>
            <a:off x="556591" y="6356771"/>
            <a:ext cx="2743200" cy="365125"/>
          </a:xfrm>
        </p:spPr>
        <p:txBody>
          <a:bodyPr/>
          <a:lstStyle/>
          <a:p>
            <a:fld id="{8EAC890E-6A19-104D-8AA4-7D24B6ACD6BF}" type="datetime1">
              <a:rPr lang="sv-SE" smtClean="0"/>
              <a:t>2025-08-28</a:t>
            </a:fld>
            <a:endParaRPr lang="sv-SE"/>
          </a:p>
        </p:txBody>
      </p:sp>
      <p:sp>
        <p:nvSpPr>
          <p:cNvPr id="3" name="Platshållare för sidfot 2">
            <a:extLst>
              <a:ext uri="{FF2B5EF4-FFF2-40B4-BE49-F238E27FC236}">
                <a16:creationId xmlns:a16="http://schemas.microsoft.com/office/drawing/2014/main" id="{D48D6899-66B9-6248-8198-CF5AA1672CB6}"/>
              </a:ext>
            </a:extLst>
          </p:cNvPr>
          <p:cNvSpPr>
            <a:spLocks noGrp="1"/>
          </p:cNvSpPr>
          <p:nvPr>
            <p:ph type="ftr" sz="quarter" idx="21"/>
          </p:nvPr>
        </p:nvSpPr>
        <p:spPr/>
        <p:txBody>
          <a:bodyPr/>
          <a:lstStyle/>
          <a:p>
            <a:endParaRPr lang="sv-SE"/>
          </a:p>
        </p:txBody>
      </p:sp>
      <p:sp>
        <p:nvSpPr>
          <p:cNvPr id="8" name="Platshållare för bildnummer 7">
            <a:extLst>
              <a:ext uri="{FF2B5EF4-FFF2-40B4-BE49-F238E27FC236}">
                <a16:creationId xmlns:a16="http://schemas.microsoft.com/office/drawing/2014/main" id="{858FE13C-A72C-EE4D-A911-14595470236A}"/>
              </a:ext>
            </a:extLst>
          </p:cNvPr>
          <p:cNvSpPr>
            <a:spLocks noGrp="1"/>
          </p:cNvSpPr>
          <p:nvPr>
            <p:ph type="sldNum" sz="quarter" idx="22"/>
          </p:nvPr>
        </p:nvSpPr>
        <p:spPr/>
        <p:txBody>
          <a:bodyPr/>
          <a:lstStyle/>
          <a:p>
            <a:fld id="{24069D2F-8DC6-6345-AA68-275ED444B143}" type="slidenum">
              <a:rPr lang="sv-SE" smtClean="0"/>
              <a:pPr/>
              <a:t>‹#›</a:t>
            </a:fld>
            <a:endParaRPr lang="sv-SE"/>
          </a:p>
        </p:txBody>
      </p:sp>
    </p:spTree>
    <p:extLst>
      <p:ext uri="{BB962C8B-B14F-4D97-AF65-F5344CB8AC3E}">
        <p14:creationId xmlns:p14="http://schemas.microsoft.com/office/powerpoint/2010/main" val="276055774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abell, rubrik">
    <p:spTree>
      <p:nvGrpSpPr>
        <p:cNvPr id="1" name=""/>
        <p:cNvGrpSpPr/>
        <p:nvPr/>
      </p:nvGrpSpPr>
      <p:grpSpPr>
        <a:xfrm>
          <a:off x="0" y="0"/>
          <a:ext cx="0" cy="0"/>
          <a:chOff x="0" y="0"/>
          <a:chExt cx="0" cy="0"/>
        </a:xfrm>
      </p:grpSpPr>
      <p:sp>
        <p:nvSpPr>
          <p:cNvPr id="9" name="Rubrik 1"/>
          <p:cNvSpPr>
            <a:spLocks noGrp="1"/>
          </p:cNvSpPr>
          <p:nvPr>
            <p:ph type="title" hasCustomPrompt="1"/>
          </p:nvPr>
        </p:nvSpPr>
        <p:spPr>
          <a:xfrm>
            <a:off x="703341" y="960756"/>
            <a:ext cx="8343822" cy="782699"/>
          </a:xfrm>
          <a:prstGeom prst="rect">
            <a:avLst/>
          </a:prstGeom>
          <a:noFill/>
        </p:spPr>
        <p:txBody>
          <a:bodyPr anchor="b"/>
          <a:lstStyle>
            <a:lvl1pPr>
              <a:defRPr sz="4400" b="0" i="0">
                <a:solidFill>
                  <a:schemeClr val="accent1"/>
                </a:solidFill>
                <a:latin typeface="+mj-lt"/>
                <a:ea typeface="Ubuntu Light" charset="0"/>
                <a:cs typeface="Ubuntu Light" charset="0"/>
              </a:defRPr>
            </a:lvl1pPr>
          </a:lstStyle>
          <a:p>
            <a:r>
              <a:rPr lang="sv-SE" dirty="0"/>
              <a:t>Klicka här för att ange en rubrik</a:t>
            </a:r>
          </a:p>
        </p:txBody>
      </p:sp>
      <p:sp>
        <p:nvSpPr>
          <p:cNvPr id="12" name="Platshållare för tabell 2">
            <a:extLst>
              <a:ext uri="{FF2B5EF4-FFF2-40B4-BE49-F238E27FC236}">
                <a16:creationId xmlns:a16="http://schemas.microsoft.com/office/drawing/2014/main" id="{36D2E2DA-F640-4848-8F1C-FE2698D0612D}"/>
              </a:ext>
            </a:extLst>
          </p:cNvPr>
          <p:cNvSpPr>
            <a:spLocks noGrp="1"/>
          </p:cNvSpPr>
          <p:nvPr>
            <p:ph type="tbl" sz="quarter" idx="11"/>
          </p:nvPr>
        </p:nvSpPr>
        <p:spPr>
          <a:xfrm>
            <a:off x="703263" y="1951200"/>
            <a:ext cx="8343900" cy="3585600"/>
          </a:xfrm>
        </p:spPr>
        <p:txBody>
          <a:bodyPr/>
          <a:lstStyle>
            <a:lvl1pPr marL="0" indent="0">
              <a:buNone/>
              <a:defRPr/>
            </a:lvl1pPr>
          </a:lstStyle>
          <a:p>
            <a:r>
              <a:rPr lang="sv-SE"/>
              <a:t>Klicka på ikonen för att lägga till en tabell</a:t>
            </a:r>
            <a:endParaRPr lang="sv-SE" dirty="0"/>
          </a:p>
        </p:txBody>
      </p:sp>
      <p:pic>
        <p:nvPicPr>
          <p:cNvPr id="7" name="Bildobjekt 6">
            <a:extLst>
              <a:ext uri="{FF2B5EF4-FFF2-40B4-BE49-F238E27FC236}">
                <a16:creationId xmlns:a16="http://schemas.microsoft.com/office/drawing/2014/main" id="{47D39709-99C1-2A4F-9B9F-21B39456CBF1}"/>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6" name="Rektangel 5">
            <a:extLst>
              <a:ext uri="{FF2B5EF4-FFF2-40B4-BE49-F238E27FC236}">
                <a16:creationId xmlns:a16="http://schemas.microsoft.com/office/drawing/2014/main" id="{2A9615CA-77B8-E949-8DB2-3E07ED2E4C36}"/>
              </a:ext>
              <a:ext uri="{C183D7F6-B498-43B3-948B-1728B52AA6E4}">
                <adec:decorative xmlns:adec="http://schemas.microsoft.com/office/drawing/2017/decorative" val="1"/>
              </a:ext>
            </a:extLst>
          </p:cNvPr>
          <p:cNvSpPr/>
          <p:nvPr userDrawn="1"/>
        </p:nvSpPr>
        <p:spPr>
          <a:xfrm>
            <a:off x="-2264735" y="24063"/>
            <a:ext cx="2160000" cy="1569532"/>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Rubrik &amp; tabell </a:t>
            </a:r>
            <a:r>
              <a:rPr lang="sv-SE" sz="1200" i="0" u="none">
                <a:effectLst/>
                <a:latin typeface="Calibri" panose="020F0502020204030204" pitchFamily="34" charset="0"/>
                <a:ea typeface="Calibri" panose="020F0502020204030204" pitchFamily="34" charset="0"/>
                <a:cs typeface="Times New Roman" panose="02020603050405020304" pitchFamily="18" charset="0"/>
              </a:rPr>
              <a:t>är en sida där du kan skriva en rubrik och visa en tabell</a:t>
            </a:r>
            <a:br>
              <a:rPr lang="sv-SE" sz="1200" i="0" u="none">
                <a:effectLst/>
                <a:latin typeface="Calibri" panose="020F0502020204030204" pitchFamily="34" charset="0"/>
                <a:ea typeface="Calibri" panose="020F0502020204030204" pitchFamily="34" charset="0"/>
                <a:cs typeface="Times New Roman" panose="02020603050405020304" pitchFamily="18" charset="0"/>
              </a:rPr>
            </a:br>
            <a:endParaRPr lang="sv-SE" sz="1200" i="0" u="none">
              <a:effectLst/>
              <a:latin typeface="Calibri" panose="020F0502020204030204" pitchFamily="34" charset="0"/>
              <a:ea typeface="Calibri" panose="020F0502020204030204" pitchFamily="34" charset="0"/>
              <a:cs typeface="Times New Roman" panose="02020603050405020304" pitchFamily="18" charset="0"/>
            </a:endParaRPr>
          </a:p>
          <a:p>
            <a:pPr marL="0" lvl="0" indent="0">
              <a:lnSpc>
                <a:spcPct val="107000"/>
              </a:lnSpc>
              <a:spcAft>
                <a:spcPts val="800"/>
              </a:spcAft>
              <a:buFont typeface="+mj-lt"/>
              <a:buNone/>
              <a:tabLst>
                <a:tab pos="712788" algn="l"/>
              </a:tabLst>
            </a:pPr>
            <a:r>
              <a:rPr lang="sv-SE" sz="1200" i="0" u="none">
                <a:effectLst/>
                <a:latin typeface="Calibri" panose="020F0502020204030204" pitchFamily="34" charset="0"/>
                <a:ea typeface="Calibri" panose="020F0502020204030204" pitchFamily="34" charset="0"/>
                <a:cs typeface="Times New Roman" panose="02020603050405020304" pitchFamily="18" charset="0"/>
              </a:rPr>
              <a:t>Färgerna på rubrik &amp; text är valda för att säkerställa god kontrast.</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Platshållare för datum 1">
            <a:extLst>
              <a:ext uri="{FF2B5EF4-FFF2-40B4-BE49-F238E27FC236}">
                <a16:creationId xmlns:a16="http://schemas.microsoft.com/office/drawing/2014/main" id="{1FAEA16A-8B7E-0D43-B02E-E13F64DE4498}"/>
              </a:ext>
            </a:extLst>
          </p:cNvPr>
          <p:cNvSpPr>
            <a:spLocks noGrp="1"/>
          </p:cNvSpPr>
          <p:nvPr>
            <p:ph type="dt" sz="half" idx="12"/>
          </p:nvPr>
        </p:nvSpPr>
        <p:spPr>
          <a:xfrm>
            <a:off x="703263" y="6326609"/>
            <a:ext cx="2743200" cy="365125"/>
          </a:xfrm>
        </p:spPr>
        <p:txBody>
          <a:bodyPr/>
          <a:lstStyle/>
          <a:p>
            <a:fld id="{6131EDC8-8DF3-1B4C-AF48-5C81E4E00C67}" type="datetime1">
              <a:rPr lang="sv-SE" smtClean="0"/>
              <a:t>2025-08-28</a:t>
            </a:fld>
            <a:endParaRPr lang="sv-SE"/>
          </a:p>
        </p:txBody>
      </p:sp>
      <p:sp>
        <p:nvSpPr>
          <p:cNvPr id="3" name="Platshållare för sidfot 2">
            <a:extLst>
              <a:ext uri="{FF2B5EF4-FFF2-40B4-BE49-F238E27FC236}">
                <a16:creationId xmlns:a16="http://schemas.microsoft.com/office/drawing/2014/main" id="{6D33509E-9DC4-5F4E-92DF-D08575B8F39B}"/>
              </a:ext>
            </a:extLst>
          </p:cNvPr>
          <p:cNvSpPr>
            <a:spLocks noGrp="1"/>
          </p:cNvSpPr>
          <p:nvPr>
            <p:ph type="ftr" sz="quarter" idx="13"/>
          </p:nvPr>
        </p:nvSpPr>
        <p:spPr/>
        <p:txBody>
          <a:bodyPr/>
          <a:lstStyle/>
          <a:p>
            <a:endParaRPr lang="sv-SE"/>
          </a:p>
        </p:txBody>
      </p:sp>
      <p:sp>
        <p:nvSpPr>
          <p:cNvPr id="4" name="Platshållare för bildnummer 3">
            <a:extLst>
              <a:ext uri="{FF2B5EF4-FFF2-40B4-BE49-F238E27FC236}">
                <a16:creationId xmlns:a16="http://schemas.microsoft.com/office/drawing/2014/main" id="{592924FE-D2C4-EC46-ADE4-186EF6AAC51A}"/>
              </a:ext>
            </a:extLst>
          </p:cNvPr>
          <p:cNvSpPr>
            <a:spLocks noGrp="1"/>
          </p:cNvSpPr>
          <p:nvPr>
            <p:ph type="sldNum" sz="quarter" idx="14"/>
          </p:nvPr>
        </p:nvSpPr>
        <p:spPr/>
        <p:txBody>
          <a:bodyPr/>
          <a:lstStyle/>
          <a:p>
            <a:fld id="{24069D2F-8DC6-6345-AA68-275ED444B143}" type="slidenum">
              <a:rPr lang="sv-SE" smtClean="0"/>
              <a:pPr/>
              <a:t>‹#›</a:t>
            </a:fld>
            <a:endParaRPr lang="sv-SE"/>
          </a:p>
        </p:txBody>
      </p:sp>
    </p:spTree>
    <p:extLst>
      <p:ext uri="{BB962C8B-B14F-4D97-AF65-F5344CB8AC3E}">
        <p14:creationId xmlns:p14="http://schemas.microsoft.com/office/powerpoint/2010/main" val="28908019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kapitelsida">
    <p:bg>
      <p:bgPr>
        <a:solidFill>
          <a:schemeClr val="accent1"/>
        </a:solidFill>
        <a:effectLst/>
      </p:bgPr>
    </p:bg>
    <p:spTree>
      <p:nvGrpSpPr>
        <p:cNvPr id="1" name=""/>
        <p:cNvGrpSpPr/>
        <p:nvPr/>
      </p:nvGrpSpPr>
      <p:grpSpPr>
        <a:xfrm>
          <a:off x="0" y="0"/>
          <a:ext cx="0" cy="0"/>
          <a:chOff x="0" y="0"/>
          <a:chExt cx="0" cy="0"/>
        </a:xfrm>
      </p:grpSpPr>
      <p:sp>
        <p:nvSpPr>
          <p:cNvPr id="6" name="Rektangel 5">
            <a:extLst>
              <a:ext uri="{FF2B5EF4-FFF2-40B4-BE49-F238E27FC236}">
                <a16:creationId xmlns:a16="http://schemas.microsoft.com/office/drawing/2014/main" id="{3B7E6742-EE7D-5642-A1D2-BCA01AF2887D}"/>
              </a:ext>
              <a:ext uri="{C183D7F6-B498-43B3-948B-1728B52AA6E4}">
                <adec:decorative xmlns:adec="http://schemas.microsoft.com/office/drawing/2017/decorative" val="1"/>
              </a:ext>
            </a:extLst>
          </p:cNvPr>
          <p:cNvSpPr/>
          <p:nvPr userDrawn="1"/>
        </p:nvSpPr>
        <p:spPr>
          <a:xfrm>
            <a:off x="-2264735" y="24063"/>
            <a:ext cx="2160000" cy="676404"/>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Titelsida/Kapitelsida </a:t>
            </a:r>
            <a:r>
              <a:rPr lang="sv-SE" sz="1200" i="0" u="none">
                <a:effectLst/>
                <a:latin typeface="Calibri" panose="020F0502020204030204" pitchFamily="34" charset="0"/>
                <a:ea typeface="Calibri" panose="020F0502020204030204" pitchFamily="34" charset="0"/>
                <a:cs typeface="Times New Roman" panose="02020603050405020304" pitchFamily="18" charset="0"/>
              </a:rPr>
              <a:t>Denna sida använder du för att dela upp innehållet i kapitel.</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7" name="Rubrik 1"/>
          <p:cNvSpPr>
            <a:spLocks noGrp="1"/>
          </p:cNvSpPr>
          <p:nvPr>
            <p:ph type="title" hasCustomPrompt="1"/>
          </p:nvPr>
        </p:nvSpPr>
        <p:spPr>
          <a:xfrm>
            <a:off x="691149" y="2185988"/>
            <a:ext cx="10838864" cy="927752"/>
          </a:xfrm>
          <a:prstGeom prst="rect">
            <a:avLst/>
          </a:prstGeom>
          <a:noFill/>
        </p:spPr>
        <p:txBody>
          <a:bodyPr anchor="b"/>
          <a:lstStyle>
            <a:lvl1pPr>
              <a:defRPr sz="6000" b="0" i="0" baseline="0">
                <a:solidFill>
                  <a:schemeClr val="bg1"/>
                </a:solidFill>
                <a:latin typeface="+mj-lt"/>
                <a:ea typeface="Ubuntu Light" charset="0"/>
                <a:cs typeface="Ubuntu Light" charset="0"/>
              </a:defRPr>
            </a:lvl1pPr>
          </a:lstStyle>
          <a:p>
            <a:r>
              <a:rPr lang="sv-SE" dirty="0"/>
              <a:t>Klicka här för att ange en rubrik</a:t>
            </a:r>
          </a:p>
        </p:txBody>
      </p:sp>
      <p:sp>
        <p:nvSpPr>
          <p:cNvPr id="16" name="Platshållare för text 11"/>
          <p:cNvSpPr>
            <a:spLocks noGrp="1"/>
          </p:cNvSpPr>
          <p:nvPr>
            <p:ph type="body" sz="quarter" idx="11" hasCustomPrompt="1"/>
          </p:nvPr>
        </p:nvSpPr>
        <p:spPr>
          <a:xfrm>
            <a:off x="691149" y="3224084"/>
            <a:ext cx="10324514" cy="559581"/>
          </a:xfrm>
          <a:prstGeom prst="rect">
            <a:avLst/>
          </a:prstGeom>
        </p:spPr>
        <p:txBody>
          <a:bodyPr/>
          <a:lstStyle>
            <a:lvl1pPr marL="0" indent="0">
              <a:buNone/>
              <a:defRPr sz="2400" b="0" i="0" baseline="0">
                <a:solidFill>
                  <a:schemeClr val="bg1"/>
                </a:solidFill>
                <a:latin typeface="+mj-lt"/>
                <a:ea typeface="Ubuntu Light" charset="0"/>
                <a:cs typeface="Ubuntu Light" charset="0"/>
              </a:defRPr>
            </a:lvl1pPr>
          </a:lstStyle>
          <a:p>
            <a:pPr lvl="0"/>
            <a:r>
              <a:rPr lang="sv-SE" dirty="0"/>
              <a:t>Klicka här för att lägga till en underrubrik</a:t>
            </a:r>
          </a:p>
        </p:txBody>
      </p:sp>
      <p:pic>
        <p:nvPicPr>
          <p:cNvPr id="9" name="Bildobjekt 8">
            <a:extLst>
              <a:ext uri="{FF2B5EF4-FFF2-40B4-BE49-F238E27FC236}">
                <a16:creationId xmlns:a16="http://schemas.microsoft.com/office/drawing/2014/main" id="{BCBF4BBD-9512-DD43-B020-8FF2736FAB15}"/>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pic>
        <p:nvPicPr>
          <p:cNvPr id="12" name="Bildobjekt 11">
            <a:extLst>
              <a:ext uri="{FF2B5EF4-FFF2-40B4-BE49-F238E27FC236}">
                <a16:creationId xmlns:a16="http://schemas.microsoft.com/office/drawing/2014/main" id="{52D22AF0-7F67-864A-A68C-341017C64110}"/>
              </a:ext>
              <a:ext uri="{C183D7F6-B498-43B3-948B-1728B52AA6E4}">
                <adec:decorative xmlns:adec="http://schemas.microsoft.com/office/drawing/2017/decorative" val="1"/>
              </a:ext>
            </a:extLst>
          </p:cNvPr>
          <p:cNvPicPr>
            <a:picLocks noChangeAspect="1"/>
          </p:cNvPicPr>
          <p:nvPr userDrawn="1"/>
        </p:nvPicPr>
        <p:blipFill>
          <a:blip r:embed="rId3"/>
          <a:stretch>
            <a:fillRect/>
          </a:stretch>
        </p:blipFill>
        <p:spPr>
          <a:xfrm>
            <a:off x="8282843" y="4569841"/>
            <a:ext cx="3455134" cy="1964309"/>
          </a:xfrm>
          <a:prstGeom prst="rect">
            <a:avLst/>
          </a:prstGeom>
        </p:spPr>
      </p:pic>
      <p:sp>
        <p:nvSpPr>
          <p:cNvPr id="2" name="Platshållare för datum 1">
            <a:extLst>
              <a:ext uri="{FF2B5EF4-FFF2-40B4-BE49-F238E27FC236}">
                <a16:creationId xmlns:a16="http://schemas.microsoft.com/office/drawing/2014/main" id="{9666375A-B25C-1845-9ABD-E2DCC961D45E}"/>
              </a:ext>
            </a:extLst>
          </p:cNvPr>
          <p:cNvSpPr>
            <a:spLocks noGrp="1"/>
          </p:cNvSpPr>
          <p:nvPr>
            <p:ph type="dt" sz="half" idx="12"/>
          </p:nvPr>
        </p:nvSpPr>
        <p:spPr/>
        <p:txBody>
          <a:bodyPr/>
          <a:lstStyle>
            <a:lvl1pPr>
              <a:defRPr>
                <a:solidFill>
                  <a:schemeClr val="bg1"/>
                </a:solidFill>
              </a:defRPr>
            </a:lvl1pPr>
          </a:lstStyle>
          <a:p>
            <a:fld id="{74CEAD8C-E20B-4E44-9737-E7D092BD256C}" type="datetime1">
              <a:rPr lang="sv-SE" smtClean="0"/>
              <a:t>2025-08-28</a:t>
            </a:fld>
            <a:endParaRPr lang="sv-SE" dirty="0"/>
          </a:p>
        </p:txBody>
      </p:sp>
      <p:sp>
        <p:nvSpPr>
          <p:cNvPr id="3" name="Platshållare för sidfot 2">
            <a:extLst>
              <a:ext uri="{FF2B5EF4-FFF2-40B4-BE49-F238E27FC236}">
                <a16:creationId xmlns:a16="http://schemas.microsoft.com/office/drawing/2014/main" id="{D8F800AF-2FF1-9A49-BCA0-87DB1A36271D}"/>
              </a:ext>
            </a:extLst>
          </p:cNvPr>
          <p:cNvSpPr>
            <a:spLocks noGrp="1"/>
          </p:cNvSpPr>
          <p:nvPr>
            <p:ph type="ftr" sz="quarter" idx="13"/>
          </p:nvPr>
        </p:nvSpPr>
        <p:spPr/>
        <p:txBody>
          <a:bodyPr/>
          <a:lstStyle>
            <a:lvl1pPr>
              <a:defRPr>
                <a:solidFill>
                  <a:schemeClr val="bg1"/>
                </a:solidFill>
              </a:defRPr>
            </a:lvl1pPr>
          </a:lstStyle>
          <a:p>
            <a:endParaRPr lang="sv-SE"/>
          </a:p>
        </p:txBody>
      </p:sp>
      <p:sp>
        <p:nvSpPr>
          <p:cNvPr id="4" name="Platshållare för bildnummer 3">
            <a:extLst>
              <a:ext uri="{FF2B5EF4-FFF2-40B4-BE49-F238E27FC236}">
                <a16:creationId xmlns:a16="http://schemas.microsoft.com/office/drawing/2014/main" id="{83AB9DFB-41E3-FA4C-8D5D-8113CED8C280}"/>
              </a:ext>
            </a:extLst>
          </p:cNvPr>
          <p:cNvSpPr>
            <a:spLocks noGrp="1"/>
          </p:cNvSpPr>
          <p:nvPr>
            <p:ph type="sldNum" sz="quarter" idx="14"/>
          </p:nvPr>
        </p:nvSpPr>
        <p:spPr/>
        <p:txBody>
          <a:bodyPr/>
          <a:lstStyle>
            <a:lvl1pPr>
              <a:defRPr>
                <a:solidFill>
                  <a:schemeClr val="bg1"/>
                </a:solidFill>
              </a:defRPr>
            </a:lvl1pPr>
          </a:lstStyle>
          <a:p>
            <a:fld id="{24069D2F-8DC6-6345-AA68-275ED444B143}" type="slidenum">
              <a:rPr lang="sv-SE" smtClean="0"/>
              <a:pPr/>
              <a:t>‹#›</a:t>
            </a:fld>
            <a:endParaRPr lang="sv-SE" dirty="0"/>
          </a:p>
        </p:txBody>
      </p:sp>
    </p:spTree>
    <p:extLst>
      <p:ext uri="{BB962C8B-B14F-4D97-AF65-F5344CB8AC3E}">
        <p14:creationId xmlns:p14="http://schemas.microsoft.com/office/powerpoint/2010/main" val="153894367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abell, stor">
    <p:spTree>
      <p:nvGrpSpPr>
        <p:cNvPr id="1" name=""/>
        <p:cNvGrpSpPr/>
        <p:nvPr/>
      </p:nvGrpSpPr>
      <p:grpSpPr>
        <a:xfrm>
          <a:off x="0" y="0"/>
          <a:ext cx="0" cy="0"/>
          <a:chOff x="0" y="0"/>
          <a:chExt cx="0" cy="0"/>
        </a:xfrm>
      </p:grpSpPr>
      <p:sp>
        <p:nvSpPr>
          <p:cNvPr id="9" name="Rubrik 1">
            <a:extLst>
              <a:ext uri="{FF2B5EF4-FFF2-40B4-BE49-F238E27FC236}">
                <a16:creationId xmlns:a16="http://schemas.microsoft.com/office/drawing/2014/main" id="{353FD396-E561-A14C-B8BF-A1AEC2A789F2}"/>
              </a:ext>
            </a:extLst>
          </p:cNvPr>
          <p:cNvSpPr>
            <a:spLocks noGrp="1"/>
          </p:cNvSpPr>
          <p:nvPr>
            <p:ph type="title" hasCustomPrompt="1"/>
          </p:nvPr>
        </p:nvSpPr>
        <p:spPr>
          <a:xfrm>
            <a:off x="0" y="-571500"/>
            <a:ext cx="10515600" cy="512479"/>
          </a:xfrm>
        </p:spPr>
        <p:txBody>
          <a:bodyPr/>
          <a:lstStyle>
            <a:lvl1pPr>
              <a:defRPr sz="2000"/>
            </a:lvl1pPr>
          </a:lstStyle>
          <a:p>
            <a:r>
              <a:rPr lang="sv-SE" dirty="0"/>
              <a:t>Klicka här för att ange en rubrik för sidan</a:t>
            </a:r>
          </a:p>
        </p:txBody>
      </p:sp>
      <p:sp>
        <p:nvSpPr>
          <p:cNvPr id="4" name="Rektangel 3">
            <a:extLst>
              <a:ext uri="{FF2B5EF4-FFF2-40B4-BE49-F238E27FC236}">
                <a16:creationId xmlns:a16="http://schemas.microsoft.com/office/drawing/2014/main" id="{A2E566E2-BBD9-BD45-ABBF-A14EFC543BB6}"/>
              </a:ext>
              <a:ext uri="{C183D7F6-B498-43B3-948B-1728B52AA6E4}">
                <adec:decorative xmlns:adec="http://schemas.microsoft.com/office/drawing/2017/decorative" val="1"/>
              </a:ext>
            </a:extLst>
          </p:cNvPr>
          <p:cNvSpPr/>
          <p:nvPr userDrawn="1"/>
        </p:nvSpPr>
        <p:spPr>
          <a:xfrm>
            <a:off x="-2264735" y="24063"/>
            <a:ext cx="2160000" cy="2067297"/>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Tabellsida</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 kopiera tabellen från instruktionskapitlet för bästa resultat. </a:t>
            </a:r>
          </a:p>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Om du behöver en rubrik av tillgänglighetsskäl, ange den ovanför bilden. Denna syns ej i presentationsläge.</a:t>
            </a:r>
          </a:p>
          <a:p>
            <a:pPr marL="0" lvl="0" indent="0">
              <a:lnSpc>
                <a:spcPct val="107000"/>
              </a:lnSpc>
              <a:spcAft>
                <a:spcPts val="800"/>
              </a:spcAft>
              <a:buFont typeface="Arial" panose="020B0604020202020204" pitchFamily="34" charset="0"/>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din tabell!</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Bildobjekt 5">
            <a:extLst>
              <a:ext uri="{FF2B5EF4-FFF2-40B4-BE49-F238E27FC236}">
                <a16:creationId xmlns:a16="http://schemas.microsoft.com/office/drawing/2014/main" id="{DF5245E9-D250-6F42-A707-DB7533C57816}"/>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3" name="Platshållare för tabell 2">
            <a:extLst>
              <a:ext uri="{FF2B5EF4-FFF2-40B4-BE49-F238E27FC236}">
                <a16:creationId xmlns:a16="http://schemas.microsoft.com/office/drawing/2014/main" id="{9BE91E7C-A7CF-5E46-A340-88F53E79D81C}"/>
              </a:ext>
            </a:extLst>
          </p:cNvPr>
          <p:cNvSpPr>
            <a:spLocks noGrp="1"/>
          </p:cNvSpPr>
          <p:nvPr>
            <p:ph type="tbl" sz="quarter" idx="19"/>
          </p:nvPr>
        </p:nvSpPr>
        <p:spPr>
          <a:xfrm>
            <a:off x="477838" y="924717"/>
            <a:ext cx="11260137" cy="5008563"/>
          </a:xfrm>
        </p:spPr>
        <p:txBody>
          <a:bodyPr/>
          <a:lstStyle>
            <a:lvl1pPr marL="0" indent="0">
              <a:buNone/>
              <a:defRPr/>
            </a:lvl1pPr>
          </a:lstStyle>
          <a:p>
            <a:r>
              <a:rPr lang="sv-SE"/>
              <a:t>Klicka på ikonen för att lägga till en tabell</a:t>
            </a:r>
            <a:endParaRPr lang="sv-SE" dirty="0"/>
          </a:p>
        </p:txBody>
      </p:sp>
      <p:sp>
        <p:nvSpPr>
          <p:cNvPr id="2" name="Platshållare för datum 1">
            <a:extLst>
              <a:ext uri="{FF2B5EF4-FFF2-40B4-BE49-F238E27FC236}">
                <a16:creationId xmlns:a16="http://schemas.microsoft.com/office/drawing/2014/main" id="{26A1663F-75D7-1E49-A575-6F0EBD83A6F6}"/>
              </a:ext>
            </a:extLst>
          </p:cNvPr>
          <p:cNvSpPr>
            <a:spLocks noGrp="1"/>
          </p:cNvSpPr>
          <p:nvPr>
            <p:ph type="dt" sz="half" idx="20"/>
          </p:nvPr>
        </p:nvSpPr>
        <p:spPr>
          <a:xfrm>
            <a:off x="454025" y="6301209"/>
            <a:ext cx="2743200" cy="365125"/>
          </a:xfrm>
        </p:spPr>
        <p:txBody>
          <a:bodyPr/>
          <a:lstStyle/>
          <a:p>
            <a:fld id="{47461F86-E408-504B-86B0-6E0FDD15A702}" type="datetime1">
              <a:rPr lang="sv-SE" smtClean="0"/>
              <a:t>2025-08-28</a:t>
            </a:fld>
            <a:endParaRPr lang="sv-SE"/>
          </a:p>
        </p:txBody>
      </p:sp>
      <p:sp>
        <p:nvSpPr>
          <p:cNvPr id="7" name="Platshållare för sidfot 6">
            <a:extLst>
              <a:ext uri="{FF2B5EF4-FFF2-40B4-BE49-F238E27FC236}">
                <a16:creationId xmlns:a16="http://schemas.microsoft.com/office/drawing/2014/main" id="{673A84F8-519D-7742-BCA3-B94EB75A66AC}"/>
              </a:ext>
            </a:extLst>
          </p:cNvPr>
          <p:cNvSpPr>
            <a:spLocks noGrp="1"/>
          </p:cNvSpPr>
          <p:nvPr>
            <p:ph type="ftr" sz="quarter" idx="21"/>
          </p:nvPr>
        </p:nvSpPr>
        <p:spPr/>
        <p:txBody>
          <a:bodyPr/>
          <a:lstStyle/>
          <a:p>
            <a:endParaRPr lang="sv-SE"/>
          </a:p>
        </p:txBody>
      </p:sp>
      <p:sp>
        <p:nvSpPr>
          <p:cNvPr id="8" name="Platshållare för bildnummer 7">
            <a:extLst>
              <a:ext uri="{FF2B5EF4-FFF2-40B4-BE49-F238E27FC236}">
                <a16:creationId xmlns:a16="http://schemas.microsoft.com/office/drawing/2014/main" id="{A4EB6082-85D7-EA43-8431-D5643549BCE7}"/>
              </a:ext>
            </a:extLst>
          </p:cNvPr>
          <p:cNvSpPr>
            <a:spLocks noGrp="1"/>
          </p:cNvSpPr>
          <p:nvPr>
            <p:ph type="sldNum" sz="quarter" idx="22"/>
          </p:nvPr>
        </p:nvSpPr>
        <p:spPr/>
        <p:txBody>
          <a:bodyPr/>
          <a:lstStyle/>
          <a:p>
            <a:fld id="{24069D2F-8DC6-6345-AA68-275ED444B143}" type="slidenum">
              <a:rPr lang="sv-SE" smtClean="0"/>
              <a:pPr/>
              <a:t>‹#›</a:t>
            </a:fld>
            <a:endParaRPr lang="sv-SE"/>
          </a:p>
        </p:txBody>
      </p:sp>
    </p:spTree>
    <p:extLst>
      <p:ext uri="{BB962C8B-B14F-4D97-AF65-F5344CB8AC3E}">
        <p14:creationId xmlns:p14="http://schemas.microsoft.com/office/powerpoint/2010/main" val="305877943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martArt, stor">
    <p:spTree>
      <p:nvGrpSpPr>
        <p:cNvPr id="1" name=""/>
        <p:cNvGrpSpPr/>
        <p:nvPr/>
      </p:nvGrpSpPr>
      <p:grpSpPr>
        <a:xfrm>
          <a:off x="0" y="0"/>
          <a:ext cx="0" cy="0"/>
          <a:chOff x="0" y="0"/>
          <a:chExt cx="0" cy="0"/>
        </a:xfrm>
      </p:grpSpPr>
      <p:sp>
        <p:nvSpPr>
          <p:cNvPr id="9" name="Rubrik 1">
            <a:extLst>
              <a:ext uri="{FF2B5EF4-FFF2-40B4-BE49-F238E27FC236}">
                <a16:creationId xmlns:a16="http://schemas.microsoft.com/office/drawing/2014/main" id="{57DA9014-414A-3147-8AEE-50A95009A53E}"/>
              </a:ext>
            </a:extLst>
          </p:cNvPr>
          <p:cNvSpPr>
            <a:spLocks noGrp="1"/>
          </p:cNvSpPr>
          <p:nvPr>
            <p:ph type="title" hasCustomPrompt="1"/>
          </p:nvPr>
        </p:nvSpPr>
        <p:spPr>
          <a:xfrm>
            <a:off x="0" y="-571500"/>
            <a:ext cx="10515600" cy="512479"/>
          </a:xfrm>
        </p:spPr>
        <p:txBody>
          <a:bodyPr/>
          <a:lstStyle>
            <a:lvl1pPr>
              <a:defRPr sz="2000"/>
            </a:lvl1pPr>
          </a:lstStyle>
          <a:p>
            <a:r>
              <a:rPr lang="sv-SE" dirty="0"/>
              <a:t>Klicka här för att lägga till rubrik</a:t>
            </a:r>
          </a:p>
        </p:txBody>
      </p:sp>
      <p:pic>
        <p:nvPicPr>
          <p:cNvPr id="6" name="Bildobjekt 5">
            <a:extLst>
              <a:ext uri="{FF2B5EF4-FFF2-40B4-BE49-F238E27FC236}">
                <a16:creationId xmlns:a16="http://schemas.microsoft.com/office/drawing/2014/main" id="{DF5245E9-D250-6F42-A707-DB7533C57816}"/>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7" name="Platshållare för SmartArt 4">
            <a:extLst>
              <a:ext uri="{FF2B5EF4-FFF2-40B4-BE49-F238E27FC236}">
                <a16:creationId xmlns:a16="http://schemas.microsoft.com/office/drawing/2014/main" id="{465B5C9E-FFB5-6445-9418-3912DAF485B5}"/>
              </a:ext>
            </a:extLst>
          </p:cNvPr>
          <p:cNvSpPr>
            <a:spLocks noGrp="1"/>
          </p:cNvSpPr>
          <p:nvPr>
            <p:ph type="dgm" sz="quarter" idx="20"/>
          </p:nvPr>
        </p:nvSpPr>
        <p:spPr>
          <a:xfrm>
            <a:off x="477838" y="923925"/>
            <a:ext cx="11260137" cy="5008563"/>
          </a:xfrm>
        </p:spPr>
        <p:txBody>
          <a:bodyPr/>
          <a:lstStyle>
            <a:lvl1pPr marL="0" indent="0">
              <a:buNone/>
              <a:defRPr/>
            </a:lvl1pPr>
          </a:lstStyle>
          <a:p>
            <a:r>
              <a:rPr lang="sv-SE"/>
              <a:t>Klicka på ikonen för att lägga till SmartArt-grafik</a:t>
            </a:r>
            <a:endParaRPr lang="sv-SE" dirty="0"/>
          </a:p>
        </p:txBody>
      </p:sp>
      <p:sp>
        <p:nvSpPr>
          <p:cNvPr id="4" name="instruktioner">
            <a:extLst>
              <a:ext uri="{FF2B5EF4-FFF2-40B4-BE49-F238E27FC236}">
                <a16:creationId xmlns:a16="http://schemas.microsoft.com/office/drawing/2014/main" id="{A2E566E2-BBD9-BD45-ABBF-A14EFC543BB6}"/>
              </a:ext>
              <a:ext uri="{C183D7F6-B498-43B3-948B-1728B52AA6E4}">
                <adec:decorative xmlns:adec="http://schemas.microsoft.com/office/drawing/2017/decorative" val="1"/>
              </a:ext>
            </a:extLst>
          </p:cNvPr>
          <p:cNvSpPr/>
          <p:nvPr userDrawn="1"/>
        </p:nvSpPr>
        <p:spPr>
          <a:xfrm>
            <a:off x="-2160000" y="39550"/>
            <a:ext cx="2160000" cy="1767087"/>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Sida för stort </a:t>
            </a:r>
            <a:r>
              <a:rPr lang="sv-SE" sz="1200" i="1" u="none" dirty="0" err="1">
                <a:effectLst/>
                <a:latin typeface="Calibri" panose="020F0502020204030204" pitchFamily="34" charset="0"/>
                <a:ea typeface="Calibri" panose="020F0502020204030204" pitchFamily="34" charset="0"/>
                <a:cs typeface="Times New Roman" panose="02020603050405020304" pitchFamily="18" charset="0"/>
              </a:rPr>
              <a:t>SmartArt</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 tänk på att inte göra grafiken för komplex. Berätta för åhörarna om de olika komponenterna.</a:t>
            </a:r>
          </a:p>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Om du behöver en rubrik av tillgänglighetsskäl, ange den ovanför bilden. Denna syns ej i presentationsläge.</a:t>
            </a:r>
          </a:p>
        </p:txBody>
      </p:sp>
      <p:sp>
        <p:nvSpPr>
          <p:cNvPr id="10" name="Platshållare för datum 1">
            <a:extLst>
              <a:ext uri="{FF2B5EF4-FFF2-40B4-BE49-F238E27FC236}">
                <a16:creationId xmlns:a16="http://schemas.microsoft.com/office/drawing/2014/main" id="{8404828A-C145-44A0-93EE-57ED2A698C01}"/>
              </a:ext>
            </a:extLst>
          </p:cNvPr>
          <p:cNvSpPr>
            <a:spLocks noGrp="1"/>
          </p:cNvSpPr>
          <p:nvPr>
            <p:ph type="dt" sz="half" idx="21"/>
          </p:nvPr>
        </p:nvSpPr>
        <p:spPr>
          <a:xfrm>
            <a:off x="454025" y="6301209"/>
            <a:ext cx="2743200" cy="365125"/>
          </a:xfrm>
        </p:spPr>
        <p:txBody>
          <a:bodyPr/>
          <a:lstStyle/>
          <a:p>
            <a:fld id="{47461F86-E408-504B-86B0-6E0FDD15A702}" type="datetime1">
              <a:rPr lang="sv-SE" smtClean="0"/>
              <a:t>2025-08-28</a:t>
            </a:fld>
            <a:endParaRPr lang="sv-SE"/>
          </a:p>
        </p:txBody>
      </p:sp>
      <p:sp>
        <p:nvSpPr>
          <p:cNvPr id="11" name="Platshållare för sidfot 6">
            <a:extLst>
              <a:ext uri="{FF2B5EF4-FFF2-40B4-BE49-F238E27FC236}">
                <a16:creationId xmlns:a16="http://schemas.microsoft.com/office/drawing/2014/main" id="{0B65DD3A-E642-4A58-B0A6-8EE8F19697E8}"/>
              </a:ext>
            </a:extLst>
          </p:cNvPr>
          <p:cNvSpPr>
            <a:spLocks noGrp="1"/>
          </p:cNvSpPr>
          <p:nvPr>
            <p:ph type="ftr" sz="quarter" idx="22"/>
          </p:nvPr>
        </p:nvSpPr>
        <p:spPr>
          <a:xfrm>
            <a:off x="4038600" y="6340475"/>
            <a:ext cx="4114800" cy="365125"/>
          </a:xfrm>
        </p:spPr>
        <p:txBody>
          <a:bodyPr/>
          <a:lstStyle/>
          <a:p>
            <a:endParaRPr lang="sv-SE"/>
          </a:p>
        </p:txBody>
      </p:sp>
      <p:sp>
        <p:nvSpPr>
          <p:cNvPr id="12" name="Platshållare för bildnummer 7">
            <a:extLst>
              <a:ext uri="{FF2B5EF4-FFF2-40B4-BE49-F238E27FC236}">
                <a16:creationId xmlns:a16="http://schemas.microsoft.com/office/drawing/2014/main" id="{DC9C01CB-BD5E-4063-B2CB-62FE2DE4AFE7}"/>
              </a:ext>
            </a:extLst>
          </p:cNvPr>
          <p:cNvSpPr>
            <a:spLocks noGrp="1"/>
          </p:cNvSpPr>
          <p:nvPr>
            <p:ph type="sldNum" sz="quarter" idx="23"/>
          </p:nvPr>
        </p:nvSpPr>
        <p:spPr>
          <a:xfrm>
            <a:off x="9316656" y="6340475"/>
            <a:ext cx="2743200" cy="365125"/>
          </a:xfrm>
        </p:spPr>
        <p:txBody>
          <a:bodyPr/>
          <a:lstStyle/>
          <a:p>
            <a:fld id="{24069D2F-8DC6-6345-AA68-275ED444B143}" type="slidenum">
              <a:rPr lang="sv-SE" smtClean="0"/>
              <a:pPr/>
              <a:t>‹#›</a:t>
            </a:fld>
            <a:endParaRPr lang="sv-SE"/>
          </a:p>
        </p:txBody>
      </p:sp>
    </p:spTree>
    <p:extLst>
      <p:ext uri="{BB962C8B-B14F-4D97-AF65-F5344CB8AC3E}">
        <p14:creationId xmlns:p14="http://schemas.microsoft.com/office/powerpoint/2010/main" val="76955079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eskrivning grafik">
    <p:spTree>
      <p:nvGrpSpPr>
        <p:cNvPr id="1" name=""/>
        <p:cNvGrpSpPr/>
        <p:nvPr/>
      </p:nvGrpSpPr>
      <p:grpSpPr>
        <a:xfrm>
          <a:off x="0" y="0"/>
          <a:ext cx="0" cy="0"/>
          <a:chOff x="0" y="0"/>
          <a:chExt cx="0" cy="0"/>
        </a:xfrm>
      </p:grpSpPr>
      <p:sp>
        <p:nvSpPr>
          <p:cNvPr id="10" name="Rubrik 1">
            <a:extLst>
              <a:ext uri="{FF2B5EF4-FFF2-40B4-BE49-F238E27FC236}">
                <a16:creationId xmlns:a16="http://schemas.microsoft.com/office/drawing/2014/main" id="{93619D3B-207D-49EC-9619-36E21ABC6CCB}"/>
              </a:ext>
            </a:extLst>
          </p:cNvPr>
          <p:cNvSpPr>
            <a:spLocks noGrp="1"/>
          </p:cNvSpPr>
          <p:nvPr>
            <p:ph type="title" hasCustomPrompt="1"/>
          </p:nvPr>
        </p:nvSpPr>
        <p:spPr>
          <a:xfrm>
            <a:off x="703341" y="960756"/>
            <a:ext cx="8343822" cy="782699"/>
          </a:xfrm>
          <a:prstGeom prst="rect">
            <a:avLst/>
          </a:prstGeom>
          <a:noFill/>
        </p:spPr>
        <p:txBody>
          <a:bodyPr anchor="b"/>
          <a:lstStyle>
            <a:lvl1pPr>
              <a:defRPr sz="4400" b="0" i="0">
                <a:solidFill>
                  <a:schemeClr val="accent1"/>
                </a:solidFill>
                <a:latin typeface="+mj-lt"/>
                <a:ea typeface="Ubuntu Light" charset="0"/>
                <a:cs typeface="Ubuntu Light" charset="0"/>
              </a:defRPr>
            </a:lvl1pPr>
          </a:lstStyle>
          <a:p>
            <a:r>
              <a:rPr lang="sv-SE" dirty="0"/>
              <a:t>Klicka här för att ange en rubrik</a:t>
            </a:r>
          </a:p>
        </p:txBody>
      </p:sp>
      <p:sp>
        <p:nvSpPr>
          <p:cNvPr id="11" name="Platshållare för text 10"/>
          <p:cNvSpPr>
            <a:spLocks noGrp="1"/>
          </p:cNvSpPr>
          <p:nvPr>
            <p:ph type="body" sz="quarter" idx="10" hasCustomPrompt="1"/>
          </p:nvPr>
        </p:nvSpPr>
        <p:spPr>
          <a:xfrm>
            <a:off x="703263" y="1951038"/>
            <a:ext cx="8343900" cy="3584575"/>
          </a:xfrm>
          <a:prstGeom prst="rect">
            <a:avLst/>
          </a:prstGeom>
        </p:spPr>
        <p:txBody>
          <a:bodyPr/>
          <a:lstStyle>
            <a:lvl1pPr marL="0" indent="0">
              <a:buNone/>
              <a:defRPr sz="2600" b="0" i="0" baseline="0">
                <a:solidFill>
                  <a:schemeClr val="tx1"/>
                </a:solidFill>
                <a:latin typeface="+mn-lt"/>
                <a:ea typeface="Crimson Text" charset="0"/>
                <a:cs typeface="Crimson Text" charset="0"/>
              </a:defRPr>
            </a:lvl1pPr>
          </a:lstStyle>
          <a:p>
            <a:pPr lvl="0"/>
            <a:r>
              <a:rPr lang="sv-SE" dirty="0"/>
              <a:t>Klicka här för att lägga till en beskrivande text om din tabell/diagram/</a:t>
            </a:r>
            <a:r>
              <a:rPr lang="sv-SE" dirty="0" err="1"/>
              <a:t>SmartArt</a:t>
            </a:r>
            <a:endParaRPr lang="sv-SE" dirty="0"/>
          </a:p>
        </p:txBody>
      </p:sp>
      <p:sp>
        <p:nvSpPr>
          <p:cNvPr id="6" name="Rektangel 5">
            <a:extLst>
              <a:ext uri="{FF2B5EF4-FFF2-40B4-BE49-F238E27FC236}">
                <a16:creationId xmlns:a16="http://schemas.microsoft.com/office/drawing/2014/main" id="{2A9615CA-77B8-E949-8DB2-3E07ED2E4C36}"/>
              </a:ext>
              <a:ext uri="{C183D7F6-B498-43B3-948B-1728B52AA6E4}">
                <adec:decorative xmlns:adec="http://schemas.microsoft.com/office/drawing/2017/decorative" val="1"/>
              </a:ext>
            </a:extLst>
          </p:cNvPr>
          <p:cNvSpPr/>
          <p:nvPr userDrawn="1"/>
        </p:nvSpPr>
        <p:spPr>
          <a:xfrm>
            <a:off x="-2264735" y="24063"/>
            <a:ext cx="2160000" cy="2257413"/>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Förklaring för grafik </a:t>
            </a:r>
            <a:r>
              <a:rPr lang="sv-SE" sz="1200" i="0" u="none">
                <a:effectLst/>
                <a:latin typeface="Calibri" panose="020F0502020204030204" pitchFamily="34" charset="0"/>
                <a:ea typeface="Calibri" panose="020F0502020204030204" pitchFamily="34" charset="0"/>
                <a:cs typeface="Times New Roman" panose="02020603050405020304" pitchFamily="18" charset="0"/>
              </a:rPr>
              <a:t>är en sida där du kan förklara innehållet i skriven text. Det är underlättande att beskriva t ex förändringar över tid och liknande här.</a:t>
            </a:r>
            <a:br>
              <a:rPr lang="sv-SE" sz="1200" i="0" u="none">
                <a:effectLst/>
                <a:latin typeface="Calibri" panose="020F0502020204030204" pitchFamily="34" charset="0"/>
                <a:ea typeface="Calibri" panose="020F0502020204030204" pitchFamily="34" charset="0"/>
                <a:cs typeface="Times New Roman" panose="02020603050405020304" pitchFamily="18" charset="0"/>
              </a:rPr>
            </a:br>
            <a:br>
              <a:rPr lang="sv-SE" sz="1200" i="0" u="none">
                <a:effectLst/>
                <a:latin typeface="Calibri" panose="020F0502020204030204" pitchFamily="34" charset="0"/>
                <a:ea typeface="Calibri" panose="020F0502020204030204" pitchFamily="34" charset="0"/>
                <a:cs typeface="Times New Roman" panose="02020603050405020304" pitchFamily="18" charset="0"/>
              </a:rPr>
            </a:br>
            <a:r>
              <a:rPr lang="sv-SE" sz="1200" i="0" u="none">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din tabell/diagram! I den kan du också hänvisa till förklaringen</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7" name="Bildobjekt 6">
            <a:extLst>
              <a:ext uri="{FF2B5EF4-FFF2-40B4-BE49-F238E27FC236}">
                <a16:creationId xmlns:a16="http://schemas.microsoft.com/office/drawing/2014/main" id="{47D39709-99C1-2A4F-9B9F-21B39456CBF1}"/>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9" name="Platshållare för datum 1">
            <a:extLst>
              <a:ext uri="{FF2B5EF4-FFF2-40B4-BE49-F238E27FC236}">
                <a16:creationId xmlns:a16="http://schemas.microsoft.com/office/drawing/2014/main" id="{BF31A35C-13B8-4E28-ADEE-B965A471E660}"/>
              </a:ext>
            </a:extLst>
          </p:cNvPr>
          <p:cNvSpPr>
            <a:spLocks noGrp="1"/>
          </p:cNvSpPr>
          <p:nvPr>
            <p:ph type="dt" sz="half" idx="12"/>
          </p:nvPr>
        </p:nvSpPr>
        <p:spPr>
          <a:xfrm>
            <a:off x="703263" y="6326609"/>
            <a:ext cx="2743200" cy="365125"/>
          </a:xfrm>
        </p:spPr>
        <p:txBody>
          <a:bodyPr/>
          <a:lstStyle/>
          <a:p>
            <a:fld id="{6131EDC8-8DF3-1B4C-AF48-5C81E4E00C67}" type="datetime1">
              <a:rPr lang="sv-SE" smtClean="0"/>
              <a:t>2025-08-28</a:t>
            </a:fld>
            <a:endParaRPr lang="sv-SE"/>
          </a:p>
        </p:txBody>
      </p:sp>
      <p:sp>
        <p:nvSpPr>
          <p:cNvPr id="12" name="Platshållare för sidfot 2">
            <a:extLst>
              <a:ext uri="{FF2B5EF4-FFF2-40B4-BE49-F238E27FC236}">
                <a16:creationId xmlns:a16="http://schemas.microsoft.com/office/drawing/2014/main" id="{E190796F-953A-477B-809F-4EBED5FE3079}"/>
              </a:ext>
            </a:extLst>
          </p:cNvPr>
          <p:cNvSpPr>
            <a:spLocks noGrp="1"/>
          </p:cNvSpPr>
          <p:nvPr>
            <p:ph type="ftr" sz="quarter" idx="13"/>
          </p:nvPr>
        </p:nvSpPr>
        <p:spPr>
          <a:xfrm>
            <a:off x="4038600" y="6340475"/>
            <a:ext cx="4114800" cy="365125"/>
          </a:xfrm>
        </p:spPr>
        <p:txBody>
          <a:bodyPr/>
          <a:lstStyle/>
          <a:p>
            <a:endParaRPr lang="sv-SE"/>
          </a:p>
        </p:txBody>
      </p:sp>
      <p:sp>
        <p:nvSpPr>
          <p:cNvPr id="13" name="Platshållare för bildnummer 3">
            <a:extLst>
              <a:ext uri="{FF2B5EF4-FFF2-40B4-BE49-F238E27FC236}">
                <a16:creationId xmlns:a16="http://schemas.microsoft.com/office/drawing/2014/main" id="{5394F136-B5A2-490F-8322-7B2BBCC7A6B6}"/>
              </a:ext>
            </a:extLst>
          </p:cNvPr>
          <p:cNvSpPr>
            <a:spLocks noGrp="1"/>
          </p:cNvSpPr>
          <p:nvPr>
            <p:ph type="sldNum" sz="quarter" idx="14"/>
          </p:nvPr>
        </p:nvSpPr>
        <p:spPr>
          <a:xfrm>
            <a:off x="9316656" y="6340475"/>
            <a:ext cx="2743200" cy="365125"/>
          </a:xfrm>
        </p:spPr>
        <p:txBody>
          <a:bodyPr/>
          <a:lstStyle/>
          <a:p>
            <a:fld id="{24069D2F-8DC6-6345-AA68-275ED444B143}" type="slidenum">
              <a:rPr lang="sv-SE" smtClean="0"/>
              <a:pPr/>
              <a:t>‹#›</a:t>
            </a:fld>
            <a:endParaRPr lang="sv-SE"/>
          </a:p>
        </p:txBody>
      </p:sp>
    </p:spTree>
    <p:extLst>
      <p:ext uri="{BB962C8B-B14F-4D97-AF65-F5344CB8AC3E}">
        <p14:creationId xmlns:p14="http://schemas.microsoft.com/office/powerpoint/2010/main" val="58643505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Process/fakta, 4 bilder">
    <p:spTree>
      <p:nvGrpSpPr>
        <p:cNvPr id="1" name=""/>
        <p:cNvGrpSpPr/>
        <p:nvPr/>
      </p:nvGrpSpPr>
      <p:grpSpPr>
        <a:xfrm>
          <a:off x="0" y="0"/>
          <a:ext cx="0" cy="0"/>
          <a:chOff x="0" y="0"/>
          <a:chExt cx="0" cy="0"/>
        </a:xfrm>
      </p:grpSpPr>
      <p:sp>
        <p:nvSpPr>
          <p:cNvPr id="21" name="Rektangel 20">
            <a:extLst>
              <a:ext uri="{FF2B5EF4-FFF2-40B4-BE49-F238E27FC236}">
                <a16:creationId xmlns:a16="http://schemas.microsoft.com/office/drawing/2014/main" id="{FC77D4CA-AF50-034D-813E-4C9B837E275F}"/>
              </a:ext>
              <a:ext uri="{C183D7F6-B498-43B3-948B-1728B52AA6E4}">
                <adec:decorative xmlns:adec="http://schemas.microsoft.com/office/drawing/2017/decorative" val="1"/>
              </a:ext>
            </a:extLst>
          </p:cNvPr>
          <p:cNvSpPr/>
          <p:nvPr userDrawn="1"/>
        </p:nvSpPr>
        <p:spPr>
          <a:xfrm>
            <a:off x="0" y="0"/>
            <a:ext cx="12191999" cy="27431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3" name="Rubrik 1">
            <a:extLst>
              <a:ext uri="{FF2B5EF4-FFF2-40B4-BE49-F238E27FC236}">
                <a16:creationId xmlns:a16="http://schemas.microsoft.com/office/drawing/2014/main" id="{394508F6-8FEC-B642-88CE-18B33AB84AF9}"/>
              </a:ext>
            </a:extLst>
          </p:cNvPr>
          <p:cNvSpPr>
            <a:spLocks noGrp="1"/>
          </p:cNvSpPr>
          <p:nvPr>
            <p:ph type="title" hasCustomPrompt="1"/>
          </p:nvPr>
        </p:nvSpPr>
        <p:spPr>
          <a:xfrm>
            <a:off x="703341" y="960756"/>
            <a:ext cx="10011042" cy="1221612"/>
          </a:xfrm>
          <a:prstGeom prst="rect">
            <a:avLst/>
          </a:prstGeom>
          <a:noFill/>
        </p:spPr>
        <p:txBody>
          <a:bodyPr anchor="b"/>
          <a:lstStyle>
            <a:lvl1pPr>
              <a:defRPr sz="4400" b="0" i="0">
                <a:solidFill>
                  <a:schemeClr val="bg1"/>
                </a:solidFill>
                <a:latin typeface="Ubuntu Light" charset="0"/>
                <a:ea typeface="Ubuntu Light" charset="0"/>
                <a:cs typeface="Ubuntu Light" charset="0"/>
              </a:defRPr>
            </a:lvl1pPr>
          </a:lstStyle>
          <a:p>
            <a:r>
              <a:rPr lang="sv-SE" dirty="0"/>
              <a:t>Klicka här för att ange en rubrik</a:t>
            </a:r>
          </a:p>
        </p:txBody>
      </p:sp>
      <p:sp>
        <p:nvSpPr>
          <p:cNvPr id="16" name="Platshållare för text 10">
            <a:extLst>
              <a:ext uri="{FF2B5EF4-FFF2-40B4-BE49-F238E27FC236}">
                <a16:creationId xmlns:a16="http://schemas.microsoft.com/office/drawing/2014/main" id="{E13CFB29-0DEE-E743-B604-C9DC83350B02}"/>
              </a:ext>
            </a:extLst>
          </p:cNvPr>
          <p:cNvSpPr>
            <a:spLocks noGrp="1"/>
          </p:cNvSpPr>
          <p:nvPr>
            <p:ph type="body" sz="quarter" idx="10" hasCustomPrompt="1"/>
          </p:nvPr>
        </p:nvSpPr>
        <p:spPr>
          <a:xfrm>
            <a:off x="703342" y="5015728"/>
            <a:ext cx="2232190" cy="881516"/>
          </a:xfrm>
          <a:prstGeom prst="rect">
            <a:avLst/>
          </a:prstGeom>
        </p:spPr>
        <p:txBody>
          <a:bodyPr/>
          <a:lstStyle>
            <a:lvl1pPr marL="0" indent="0" algn="l">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17" name="Platshållare för text 10">
            <a:extLst>
              <a:ext uri="{FF2B5EF4-FFF2-40B4-BE49-F238E27FC236}">
                <a16:creationId xmlns:a16="http://schemas.microsoft.com/office/drawing/2014/main" id="{7587250E-0742-A94E-A6BF-23A11DF48133}"/>
              </a:ext>
            </a:extLst>
          </p:cNvPr>
          <p:cNvSpPr>
            <a:spLocks noGrp="1"/>
          </p:cNvSpPr>
          <p:nvPr>
            <p:ph type="body" sz="quarter" idx="15" hasCustomPrompt="1"/>
          </p:nvPr>
        </p:nvSpPr>
        <p:spPr>
          <a:xfrm>
            <a:off x="3639046" y="5015728"/>
            <a:ext cx="2232190" cy="881516"/>
          </a:xfrm>
          <a:prstGeom prst="rect">
            <a:avLst/>
          </a:prstGeom>
        </p:spPr>
        <p:txBody>
          <a:bodyPr/>
          <a:lstStyle>
            <a:lvl1pPr marL="0" indent="0" algn="l">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18" name="Platshållare för text 10">
            <a:extLst>
              <a:ext uri="{FF2B5EF4-FFF2-40B4-BE49-F238E27FC236}">
                <a16:creationId xmlns:a16="http://schemas.microsoft.com/office/drawing/2014/main" id="{2F653A43-FFEA-DC49-87F2-39833F76FF61}"/>
              </a:ext>
            </a:extLst>
          </p:cNvPr>
          <p:cNvSpPr>
            <a:spLocks noGrp="1"/>
          </p:cNvSpPr>
          <p:nvPr>
            <p:ph type="body" sz="quarter" idx="16" hasCustomPrompt="1"/>
          </p:nvPr>
        </p:nvSpPr>
        <p:spPr>
          <a:xfrm>
            <a:off x="6574750" y="5015728"/>
            <a:ext cx="2232190" cy="881516"/>
          </a:xfrm>
          <a:prstGeom prst="rect">
            <a:avLst/>
          </a:prstGeom>
        </p:spPr>
        <p:txBody>
          <a:bodyPr/>
          <a:lstStyle>
            <a:lvl1pPr marL="0" indent="0" algn="l">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19" name="Platshållare för text 10">
            <a:extLst>
              <a:ext uri="{FF2B5EF4-FFF2-40B4-BE49-F238E27FC236}">
                <a16:creationId xmlns:a16="http://schemas.microsoft.com/office/drawing/2014/main" id="{1B04B297-7B39-0841-812E-A17FBB09B5B6}"/>
              </a:ext>
            </a:extLst>
          </p:cNvPr>
          <p:cNvSpPr>
            <a:spLocks noGrp="1"/>
          </p:cNvSpPr>
          <p:nvPr>
            <p:ph type="body" sz="quarter" idx="17" hasCustomPrompt="1"/>
          </p:nvPr>
        </p:nvSpPr>
        <p:spPr>
          <a:xfrm>
            <a:off x="9510456" y="5015728"/>
            <a:ext cx="2232190" cy="881516"/>
          </a:xfrm>
          <a:prstGeom prst="rect">
            <a:avLst/>
          </a:prstGeom>
        </p:spPr>
        <p:txBody>
          <a:bodyPr/>
          <a:lstStyle>
            <a:lvl1pPr marL="0" indent="0" algn="l">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pic>
        <p:nvPicPr>
          <p:cNvPr id="14" name="Bildobjekt 13">
            <a:extLst>
              <a:ext uri="{FF2B5EF4-FFF2-40B4-BE49-F238E27FC236}">
                <a16:creationId xmlns:a16="http://schemas.microsoft.com/office/drawing/2014/main" id="{A011F05B-3264-2E4D-9FCD-8F20F82543BF}"/>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6" name="Platshållare för bild 9">
            <a:extLst>
              <a:ext uri="{FF2B5EF4-FFF2-40B4-BE49-F238E27FC236}">
                <a16:creationId xmlns:a16="http://schemas.microsoft.com/office/drawing/2014/main" id="{5E3FBD04-0A8D-F746-86EB-E976E3C2AC1C}"/>
              </a:ext>
              <a:ext uri="{C183D7F6-B498-43B3-948B-1728B52AA6E4}">
                <adec:decorative xmlns:adec="http://schemas.microsoft.com/office/drawing/2017/decorative" val="1"/>
              </a:ext>
            </a:extLst>
          </p:cNvPr>
          <p:cNvSpPr>
            <a:spLocks noGrp="1"/>
          </p:cNvSpPr>
          <p:nvPr>
            <p:ph type="pic" sz="quarter" idx="11" hasCustomPrompt="1"/>
          </p:nvPr>
        </p:nvSpPr>
        <p:spPr>
          <a:xfrm>
            <a:off x="703341" y="3013162"/>
            <a:ext cx="2232190" cy="1963636"/>
          </a:xfrm>
          <a:prstGeom prst="rect">
            <a:avLst/>
          </a:prstGeom>
        </p:spPr>
        <p:txBody>
          <a:bodyPr/>
          <a:lstStyle>
            <a:lvl1pPr marL="0" indent="0" algn="l">
              <a:buNone/>
              <a:defRPr sz="1800">
                <a:solidFill>
                  <a:schemeClr val="tx1"/>
                </a:solidFill>
                <a:latin typeface="+mn-lt"/>
              </a:defRPr>
            </a:lvl1pPr>
          </a:lstStyle>
          <a:p>
            <a:pPr lvl="0"/>
            <a:r>
              <a:rPr lang="sv-SE" noProof="0" dirty="0"/>
              <a:t>Klicka på ikonen för att lägga till en bild från G:/ 02 </a:t>
            </a:r>
            <a:r>
              <a:rPr lang="sv-SE" noProof="0" dirty="0" err="1"/>
              <a:t>Bildbank</a:t>
            </a:r>
            <a:endParaRPr lang="sv-SE" noProof="0" dirty="0"/>
          </a:p>
        </p:txBody>
      </p:sp>
      <p:sp>
        <p:nvSpPr>
          <p:cNvPr id="9" name="Rektangel 8">
            <a:extLst>
              <a:ext uri="{FF2B5EF4-FFF2-40B4-BE49-F238E27FC236}">
                <a16:creationId xmlns:a16="http://schemas.microsoft.com/office/drawing/2014/main" id="{619BEA3D-6D32-D94C-B0B6-1331272B59AE}"/>
              </a:ext>
            </a:extLst>
          </p:cNvPr>
          <p:cNvSpPr/>
          <p:nvPr userDrawn="1"/>
        </p:nvSpPr>
        <p:spPr>
          <a:xfrm>
            <a:off x="-2264735" y="24063"/>
            <a:ext cx="2160000" cy="676467"/>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0">
                <a:effectLst/>
                <a:latin typeface="Calibri" panose="020F0502020204030204" pitchFamily="34" charset="0"/>
                <a:ea typeface="Calibri" panose="020F0502020204030204" pitchFamily="34" charset="0"/>
                <a:cs typeface="Times New Roman" panose="02020603050405020304" pitchFamily="18" charset="0"/>
              </a:rPr>
              <a:t>Använd denna </a:t>
            </a:r>
            <a:r>
              <a:rPr lang="sv-SE" sz="1200" i="0" err="1">
                <a:effectLst/>
                <a:latin typeface="Calibri" panose="020F0502020204030204" pitchFamily="34" charset="0"/>
                <a:ea typeface="Calibri" panose="020F0502020204030204" pitchFamily="34" charset="0"/>
                <a:cs typeface="Times New Roman" panose="02020603050405020304" pitchFamily="18" charset="0"/>
              </a:rPr>
              <a:t>sidtyp</a:t>
            </a:r>
            <a:r>
              <a:rPr lang="sv-SE" sz="1200" i="0">
                <a:effectLst/>
                <a:latin typeface="Calibri" panose="020F0502020204030204" pitchFamily="34" charset="0"/>
                <a:ea typeface="Calibri" panose="020F0502020204030204" pitchFamily="34" charset="0"/>
                <a:cs typeface="Times New Roman" panose="02020603050405020304" pitchFamily="18" charset="0"/>
              </a:rPr>
              <a:t> för att visa en process eller tidslinje etc. </a:t>
            </a:r>
          </a:p>
        </p:txBody>
      </p:sp>
      <p:pic>
        <p:nvPicPr>
          <p:cNvPr id="10" name="Bildobjekt 9">
            <a:extLst>
              <a:ext uri="{FF2B5EF4-FFF2-40B4-BE49-F238E27FC236}">
                <a16:creationId xmlns:a16="http://schemas.microsoft.com/office/drawing/2014/main" id="{956A8E48-5C13-5F43-9B2D-519413E7D4D5}"/>
              </a:ext>
              <a:ext uri="{C183D7F6-B498-43B3-948B-1728B52AA6E4}">
                <adec:decorative xmlns:adec="http://schemas.microsoft.com/office/drawing/2017/decorative" val="1"/>
              </a:ext>
            </a:extLst>
          </p:cNvPr>
          <p:cNvPicPr>
            <a:picLocks noChangeAspect="1"/>
          </p:cNvPicPr>
          <p:nvPr userDrawn="1"/>
        </p:nvPicPr>
        <p:blipFill rotWithShape="1">
          <a:blip r:embed="rId3"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11" name="Platshållare för bild 9">
            <a:extLst>
              <a:ext uri="{FF2B5EF4-FFF2-40B4-BE49-F238E27FC236}">
                <a16:creationId xmlns:a16="http://schemas.microsoft.com/office/drawing/2014/main" id="{9CF74937-64E5-E64C-A0AC-6E0171C67DF1}"/>
              </a:ext>
              <a:ext uri="{C183D7F6-B498-43B3-948B-1728B52AA6E4}">
                <adec:decorative xmlns:adec="http://schemas.microsoft.com/office/drawing/2017/decorative" val="1"/>
              </a:ext>
            </a:extLst>
          </p:cNvPr>
          <p:cNvSpPr>
            <a:spLocks noGrp="1"/>
          </p:cNvSpPr>
          <p:nvPr>
            <p:ph type="pic" sz="quarter" idx="12" hasCustomPrompt="1"/>
          </p:nvPr>
        </p:nvSpPr>
        <p:spPr>
          <a:xfrm>
            <a:off x="3639046" y="3013162"/>
            <a:ext cx="2232190" cy="1963636"/>
          </a:xfrm>
          <a:prstGeom prst="rect">
            <a:avLst/>
          </a:prstGeom>
        </p:spPr>
        <p:txBody>
          <a:bodyPr/>
          <a:lstStyle>
            <a:lvl1pPr marL="0" indent="0" algn="l">
              <a:buNone/>
              <a:defRPr sz="1800">
                <a:solidFill>
                  <a:schemeClr val="tx1"/>
                </a:solidFill>
                <a:latin typeface="+mn-lt"/>
              </a:defRPr>
            </a:lvl1pPr>
          </a:lstStyle>
          <a:p>
            <a:pPr lvl="0"/>
            <a:r>
              <a:rPr lang="sv-SE" noProof="0" dirty="0"/>
              <a:t>Klicka på ikonen för att lägga till en bild från G:/ 02 </a:t>
            </a:r>
            <a:r>
              <a:rPr lang="sv-SE" noProof="0" dirty="0" err="1"/>
              <a:t>Bildbank</a:t>
            </a:r>
            <a:endParaRPr lang="sv-SE" noProof="0" dirty="0"/>
          </a:p>
        </p:txBody>
      </p:sp>
      <p:sp>
        <p:nvSpPr>
          <p:cNvPr id="12" name="Platshållare för bild 9">
            <a:extLst>
              <a:ext uri="{FF2B5EF4-FFF2-40B4-BE49-F238E27FC236}">
                <a16:creationId xmlns:a16="http://schemas.microsoft.com/office/drawing/2014/main" id="{31DD97CD-9B3C-894B-AE89-9EA0B099CF10}"/>
              </a:ext>
              <a:ext uri="{C183D7F6-B498-43B3-948B-1728B52AA6E4}">
                <adec:decorative xmlns:adec="http://schemas.microsoft.com/office/drawing/2017/decorative" val="1"/>
              </a:ext>
            </a:extLst>
          </p:cNvPr>
          <p:cNvSpPr>
            <a:spLocks noGrp="1"/>
          </p:cNvSpPr>
          <p:nvPr>
            <p:ph type="pic" sz="quarter" idx="13" hasCustomPrompt="1"/>
          </p:nvPr>
        </p:nvSpPr>
        <p:spPr>
          <a:xfrm>
            <a:off x="6574751" y="3013162"/>
            <a:ext cx="2232190" cy="1963636"/>
          </a:xfrm>
          <a:prstGeom prst="rect">
            <a:avLst/>
          </a:prstGeom>
        </p:spPr>
        <p:txBody>
          <a:bodyPr/>
          <a:lstStyle>
            <a:lvl1pPr marL="0" indent="0" algn="l">
              <a:buNone/>
              <a:defRPr sz="1800">
                <a:solidFill>
                  <a:schemeClr val="tx1"/>
                </a:solidFill>
                <a:latin typeface="+mn-lt"/>
              </a:defRPr>
            </a:lvl1pPr>
          </a:lstStyle>
          <a:p>
            <a:pPr lvl="0"/>
            <a:r>
              <a:rPr lang="sv-SE" noProof="0" dirty="0"/>
              <a:t>Klicka på ikonen för att lägga till en bild från G:/ 02 </a:t>
            </a:r>
            <a:r>
              <a:rPr lang="sv-SE" noProof="0" dirty="0" err="1"/>
              <a:t>Bildbank</a:t>
            </a:r>
            <a:endParaRPr lang="sv-SE" noProof="0" dirty="0"/>
          </a:p>
        </p:txBody>
      </p:sp>
      <p:sp>
        <p:nvSpPr>
          <p:cNvPr id="15" name="Platshållare för bild 9">
            <a:extLst>
              <a:ext uri="{FF2B5EF4-FFF2-40B4-BE49-F238E27FC236}">
                <a16:creationId xmlns:a16="http://schemas.microsoft.com/office/drawing/2014/main" id="{F78C33AD-EA3A-F448-BCEA-273D5E4211A4}"/>
              </a:ext>
              <a:ext uri="{C183D7F6-B498-43B3-948B-1728B52AA6E4}">
                <adec:decorative xmlns:adec="http://schemas.microsoft.com/office/drawing/2017/decorative" val="1"/>
              </a:ext>
            </a:extLst>
          </p:cNvPr>
          <p:cNvSpPr>
            <a:spLocks noGrp="1"/>
          </p:cNvSpPr>
          <p:nvPr>
            <p:ph type="pic" sz="quarter" idx="14" hasCustomPrompt="1"/>
          </p:nvPr>
        </p:nvSpPr>
        <p:spPr>
          <a:xfrm>
            <a:off x="9510456" y="3013162"/>
            <a:ext cx="2232190" cy="1963636"/>
          </a:xfrm>
          <a:prstGeom prst="rect">
            <a:avLst/>
          </a:prstGeom>
        </p:spPr>
        <p:txBody>
          <a:bodyPr/>
          <a:lstStyle>
            <a:lvl1pPr marL="0" indent="0" algn="l">
              <a:buNone/>
              <a:defRPr sz="1800">
                <a:solidFill>
                  <a:schemeClr val="tx1"/>
                </a:solidFill>
                <a:latin typeface="+mn-lt"/>
              </a:defRPr>
            </a:lvl1pPr>
          </a:lstStyle>
          <a:p>
            <a:pPr lvl="0"/>
            <a:r>
              <a:rPr lang="sv-SE" noProof="0" dirty="0"/>
              <a:t>Klicka på ikonen för att lägga till en bild från G:/ 02 </a:t>
            </a:r>
            <a:r>
              <a:rPr lang="sv-SE" noProof="0" dirty="0" err="1"/>
              <a:t>Bildbank</a:t>
            </a:r>
            <a:endParaRPr lang="sv-SE" noProof="0" dirty="0"/>
          </a:p>
        </p:txBody>
      </p:sp>
    </p:spTree>
    <p:extLst>
      <p:ext uri="{BB962C8B-B14F-4D97-AF65-F5344CB8AC3E}">
        <p14:creationId xmlns:p14="http://schemas.microsoft.com/office/powerpoint/2010/main" val="393656840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Process/fakta, 3 indikatorer">
    <p:spTree>
      <p:nvGrpSpPr>
        <p:cNvPr id="1" name=""/>
        <p:cNvGrpSpPr/>
        <p:nvPr/>
      </p:nvGrpSpPr>
      <p:grpSpPr>
        <a:xfrm>
          <a:off x="0" y="0"/>
          <a:ext cx="0" cy="0"/>
          <a:chOff x="0" y="0"/>
          <a:chExt cx="0" cy="0"/>
        </a:xfrm>
      </p:grpSpPr>
      <p:sp>
        <p:nvSpPr>
          <p:cNvPr id="21" name="Rektangel 20">
            <a:extLst>
              <a:ext uri="{FF2B5EF4-FFF2-40B4-BE49-F238E27FC236}">
                <a16:creationId xmlns:a16="http://schemas.microsoft.com/office/drawing/2014/main" id="{FC77D4CA-AF50-034D-813E-4C9B837E275F}"/>
              </a:ext>
              <a:ext uri="{C183D7F6-B498-43B3-948B-1728B52AA6E4}">
                <adec:decorative xmlns:adec="http://schemas.microsoft.com/office/drawing/2017/decorative" val="1"/>
              </a:ext>
            </a:extLst>
          </p:cNvPr>
          <p:cNvSpPr/>
          <p:nvPr userDrawn="1"/>
        </p:nvSpPr>
        <p:spPr>
          <a:xfrm>
            <a:off x="0" y="0"/>
            <a:ext cx="12191999" cy="27431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3" name="Rubrik 1">
            <a:extLst>
              <a:ext uri="{FF2B5EF4-FFF2-40B4-BE49-F238E27FC236}">
                <a16:creationId xmlns:a16="http://schemas.microsoft.com/office/drawing/2014/main" id="{394508F6-8FEC-B642-88CE-18B33AB84AF9}"/>
              </a:ext>
            </a:extLst>
          </p:cNvPr>
          <p:cNvSpPr>
            <a:spLocks noGrp="1"/>
          </p:cNvSpPr>
          <p:nvPr>
            <p:ph type="title" hasCustomPrompt="1"/>
          </p:nvPr>
        </p:nvSpPr>
        <p:spPr>
          <a:xfrm>
            <a:off x="703341" y="960756"/>
            <a:ext cx="10011042" cy="1221612"/>
          </a:xfrm>
          <a:prstGeom prst="rect">
            <a:avLst/>
          </a:prstGeom>
          <a:noFill/>
        </p:spPr>
        <p:txBody>
          <a:bodyPr anchor="b"/>
          <a:lstStyle>
            <a:lvl1pPr>
              <a:defRPr sz="4400" b="0" i="0">
                <a:solidFill>
                  <a:schemeClr val="bg1"/>
                </a:solidFill>
                <a:latin typeface="Ubuntu Light" charset="0"/>
                <a:ea typeface="Ubuntu Light" charset="0"/>
                <a:cs typeface="Ubuntu Light" charset="0"/>
              </a:defRPr>
            </a:lvl1pPr>
          </a:lstStyle>
          <a:p>
            <a:r>
              <a:rPr lang="sv-SE" dirty="0"/>
              <a:t>Klicka här för att lägga till en rubrik</a:t>
            </a:r>
          </a:p>
        </p:txBody>
      </p:sp>
      <p:sp>
        <p:nvSpPr>
          <p:cNvPr id="16" name="text1">
            <a:extLst>
              <a:ext uri="{FF2B5EF4-FFF2-40B4-BE49-F238E27FC236}">
                <a16:creationId xmlns:a16="http://schemas.microsoft.com/office/drawing/2014/main" id="{E13CFB29-0DEE-E743-B604-C9DC83350B02}"/>
              </a:ext>
            </a:extLst>
          </p:cNvPr>
          <p:cNvSpPr>
            <a:spLocks noGrp="1"/>
          </p:cNvSpPr>
          <p:nvPr>
            <p:ph type="body" sz="quarter" idx="10" hasCustomPrompt="1"/>
          </p:nvPr>
        </p:nvSpPr>
        <p:spPr>
          <a:xfrm>
            <a:off x="703342" y="5015728"/>
            <a:ext cx="2232190" cy="1518422"/>
          </a:xfrm>
          <a:prstGeom prst="rect">
            <a:avLst/>
          </a:prstGeom>
        </p:spPr>
        <p:txBody>
          <a:bodyPr/>
          <a:lstStyle>
            <a:lvl1pPr marL="0" indent="0" algn="ctr">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17" name="text2">
            <a:extLst>
              <a:ext uri="{FF2B5EF4-FFF2-40B4-BE49-F238E27FC236}">
                <a16:creationId xmlns:a16="http://schemas.microsoft.com/office/drawing/2014/main" id="{7587250E-0742-A94E-A6BF-23A11DF48133}"/>
              </a:ext>
            </a:extLst>
          </p:cNvPr>
          <p:cNvSpPr>
            <a:spLocks noGrp="1"/>
          </p:cNvSpPr>
          <p:nvPr>
            <p:ph type="body" sz="quarter" idx="15" hasCustomPrompt="1"/>
          </p:nvPr>
        </p:nvSpPr>
        <p:spPr>
          <a:xfrm>
            <a:off x="3639046" y="5015728"/>
            <a:ext cx="2232190" cy="1518422"/>
          </a:xfrm>
          <a:prstGeom prst="rect">
            <a:avLst/>
          </a:prstGeom>
        </p:spPr>
        <p:txBody>
          <a:bodyPr/>
          <a:lstStyle>
            <a:lvl1pPr marL="0" indent="0" algn="ctr">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18" name="text3">
            <a:extLst>
              <a:ext uri="{FF2B5EF4-FFF2-40B4-BE49-F238E27FC236}">
                <a16:creationId xmlns:a16="http://schemas.microsoft.com/office/drawing/2014/main" id="{2F653A43-FFEA-DC49-87F2-39833F76FF61}"/>
              </a:ext>
            </a:extLst>
          </p:cNvPr>
          <p:cNvSpPr>
            <a:spLocks noGrp="1"/>
          </p:cNvSpPr>
          <p:nvPr>
            <p:ph type="body" sz="quarter" idx="16" hasCustomPrompt="1"/>
          </p:nvPr>
        </p:nvSpPr>
        <p:spPr>
          <a:xfrm>
            <a:off x="6574750" y="5015728"/>
            <a:ext cx="2232190" cy="1518422"/>
          </a:xfrm>
          <a:prstGeom prst="rect">
            <a:avLst/>
          </a:prstGeom>
        </p:spPr>
        <p:txBody>
          <a:bodyPr/>
          <a:lstStyle>
            <a:lvl1pPr marL="0" indent="0" algn="ctr">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20" name="Ellips 19">
            <a:extLst>
              <a:ext uri="{FF2B5EF4-FFF2-40B4-BE49-F238E27FC236}">
                <a16:creationId xmlns:a16="http://schemas.microsoft.com/office/drawing/2014/main" id="{783F9449-4842-0747-850D-F6E7563BC9CF}"/>
              </a:ext>
              <a:ext uri="{C183D7F6-B498-43B3-948B-1728B52AA6E4}">
                <adec:decorative xmlns:adec="http://schemas.microsoft.com/office/drawing/2017/decorative" val="1"/>
              </a:ext>
            </a:extLst>
          </p:cNvPr>
          <p:cNvSpPr/>
          <p:nvPr userDrawn="1"/>
        </p:nvSpPr>
        <p:spPr>
          <a:xfrm>
            <a:off x="966179" y="3093996"/>
            <a:ext cx="1718447" cy="171844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2" name="Ellips 21">
            <a:extLst>
              <a:ext uri="{FF2B5EF4-FFF2-40B4-BE49-F238E27FC236}">
                <a16:creationId xmlns:a16="http://schemas.microsoft.com/office/drawing/2014/main" id="{11AE12C2-0F74-E64A-A1FE-CBB388253819}"/>
              </a:ext>
              <a:ext uri="{C183D7F6-B498-43B3-948B-1728B52AA6E4}">
                <adec:decorative xmlns:adec="http://schemas.microsoft.com/office/drawing/2017/decorative" val="1"/>
              </a:ext>
            </a:extLst>
          </p:cNvPr>
          <p:cNvSpPr/>
          <p:nvPr userDrawn="1"/>
        </p:nvSpPr>
        <p:spPr>
          <a:xfrm>
            <a:off x="3910101" y="3093996"/>
            <a:ext cx="1718447" cy="171844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4" name="Ellips 23">
            <a:extLst>
              <a:ext uri="{FF2B5EF4-FFF2-40B4-BE49-F238E27FC236}">
                <a16:creationId xmlns:a16="http://schemas.microsoft.com/office/drawing/2014/main" id="{8F08C173-EC43-134C-8989-CCCEDA7D6C76}"/>
              </a:ext>
              <a:ext uri="{C183D7F6-B498-43B3-948B-1728B52AA6E4}">
                <adec:decorative xmlns:adec="http://schemas.microsoft.com/office/drawing/2017/decorative" val="1"/>
              </a:ext>
            </a:extLst>
          </p:cNvPr>
          <p:cNvSpPr/>
          <p:nvPr userDrawn="1"/>
        </p:nvSpPr>
        <p:spPr>
          <a:xfrm>
            <a:off x="6854023" y="3093996"/>
            <a:ext cx="1718447" cy="171844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4" name="Bildobjekt 13">
            <a:extLst>
              <a:ext uri="{FF2B5EF4-FFF2-40B4-BE49-F238E27FC236}">
                <a16:creationId xmlns:a16="http://schemas.microsoft.com/office/drawing/2014/main" id="{A011F05B-3264-2E4D-9FCD-8F20F82543BF}"/>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9" name="Rektangel 8">
            <a:extLst>
              <a:ext uri="{FF2B5EF4-FFF2-40B4-BE49-F238E27FC236}">
                <a16:creationId xmlns:a16="http://schemas.microsoft.com/office/drawing/2014/main" id="{619BEA3D-6D32-D94C-B0B6-1331272B59AE}"/>
              </a:ext>
              <a:ext uri="{C183D7F6-B498-43B3-948B-1728B52AA6E4}">
                <adec:decorative xmlns:adec="http://schemas.microsoft.com/office/drawing/2017/decorative" val="1"/>
              </a:ext>
            </a:extLst>
          </p:cNvPr>
          <p:cNvSpPr/>
          <p:nvPr userDrawn="1"/>
        </p:nvSpPr>
        <p:spPr>
          <a:xfrm>
            <a:off x="-2264735" y="24063"/>
            <a:ext cx="2160000" cy="874022"/>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dirty="0">
                <a:effectLst/>
                <a:latin typeface="Calibri" panose="020F0502020204030204" pitchFamily="34" charset="0"/>
                <a:ea typeface="Calibri" panose="020F0502020204030204" pitchFamily="34" charset="0"/>
                <a:cs typeface="Times New Roman" panose="02020603050405020304" pitchFamily="18" charset="0"/>
              </a:rPr>
              <a:t>Indikatorer 3 st</a:t>
            </a:r>
            <a:r>
              <a:rPr lang="sv-SE" sz="1200" i="0" dirty="0">
                <a:effectLst/>
                <a:latin typeface="Calibri" panose="020F0502020204030204" pitchFamily="34" charset="0"/>
                <a:ea typeface="Calibri" panose="020F0502020204030204" pitchFamily="34" charset="0"/>
                <a:cs typeface="Times New Roman" panose="02020603050405020304" pitchFamily="18" charset="0"/>
              </a:rPr>
              <a:t>. Använd denna </a:t>
            </a:r>
            <a:r>
              <a:rPr lang="sv-SE" sz="1200" i="0" dirty="0" err="1">
                <a:effectLst/>
                <a:latin typeface="Calibri" panose="020F0502020204030204" pitchFamily="34" charset="0"/>
                <a:ea typeface="Calibri" panose="020F0502020204030204" pitchFamily="34" charset="0"/>
                <a:cs typeface="Times New Roman" panose="02020603050405020304" pitchFamily="18" charset="0"/>
              </a:rPr>
              <a:t>sidtyp</a:t>
            </a:r>
            <a:r>
              <a:rPr lang="sv-SE" sz="1200" i="0" dirty="0">
                <a:effectLst/>
                <a:latin typeface="Calibri" panose="020F0502020204030204" pitchFamily="34" charset="0"/>
                <a:ea typeface="Calibri" panose="020F0502020204030204" pitchFamily="34" charset="0"/>
                <a:cs typeface="Times New Roman" panose="02020603050405020304" pitchFamily="18" charset="0"/>
              </a:rPr>
              <a:t> för att visa en process, tidslinje eller för att visa indikatorer av något slag.</a:t>
            </a:r>
          </a:p>
        </p:txBody>
      </p:sp>
      <p:pic>
        <p:nvPicPr>
          <p:cNvPr id="10" name="Bildobjekt 9">
            <a:extLst>
              <a:ext uri="{FF2B5EF4-FFF2-40B4-BE49-F238E27FC236}">
                <a16:creationId xmlns:a16="http://schemas.microsoft.com/office/drawing/2014/main" id="{956A8E48-5C13-5F43-9B2D-519413E7D4D5}"/>
              </a:ext>
              <a:ext uri="{C183D7F6-B498-43B3-948B-1728B52AA6E4}">
                <adec:decorative xmlns:adec="http://schemas.microsoft.com/office/drawing/2017/decorative" val="1"/>
              </a:ext>
            </a:extLst>
          </p:cNvPr>
          <p:cNvPicPr>
            <a:picLocks noChangeAspect="1"/>
          </p:cNvPicPr>
          <p:nvPr userDrawn="1"/>
        </p:nvPicPr>
        <p:blipFill rotWithShape="1">
          <a:blip r:embed="rId3"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3" name="Platshållare för innehåll 2">
            <a:extLst>
              <a:ext uri="{FF2B5EF4-FFF2-40B4-BE49-F238E27FC236}">
                <a16:creationId xmlns:a16="http://schemas.microsoft.com/office/drawing/2014/main" id="{2FC1F902-6221-8643-86BB-E4540CDB237C}"/>
              </a:ext>
              <a:ext uri="{C183D7F6-B498-43B3-948B-1728B52AA6E4}">
                <adec:decorative xmlns:adec="http://schemas.microsoft.com/office/drawing/2017/decorative" val="1"/>
              </a:ext>
            </a:extLst>
          </p:cNvPr>
          <p:cNvSpPr>
            <a:spLocks noGrp="1"/>
          </p:cNvSpPr>
          <p:nvPr>
            <p:ph sz="quarter" idx="17" hasCustomPrompt="1"/>
          </p:nvPr>
        </p:nvSpPr>
        <p:spPr>
          <a:xfrm>
            <a:off x="829437" y="2963220"/>
            <a:ext cx="1980000" cy="1980000"/>
          </a:xfrm>
        </p:spPr>
        <p:txBody>
          <a:bodyPr anchor="ctr" anchorCtr="0"/>
          <a:lstStyle>
            <a:lvl1pPr marL="0" indent="0" algn="ctr">
              <a:buNone/>
              <a:defRPr sz="3600" b="0" i="0" spc="-110" baseline="0">
                <a:solidFill>
                  <a:schemeClr val="bg1"/>
                </a:solidFill>
                <a:latin typeface="Ubuntu Medium" panose="020B060403060203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sv-SE" dirty="0"/>
              <a:t>Klicka här för att </a:t>
            </a:r>
            <a:br>
              <a:rPr lang="sv-SE" dirty="0"/>
            </a:br>
            <a:r>
              <a:rPr lang="sv-SE" dirty="0"/>
              <a:t>lägga till innehåll</a:t>
            </a:r>
          </a:p>
        </p:txBody>
      </p:sp>
      <p:sp>
        <p:nvSpPr>
          <p:cNvPr id="26" name="Platshållare för innehåll 2">
            <a:extLst>
              <a:ext uri="{FF2B5EF4-FFF2-40B4-BE49-F238E27FC236}">
                <a16:creationId xmlns:a16="http://schemas.microsoft.com/office/drawing/2014/main" id="{54602595-FB73-244D-88AD-6DA12F395CE2}"/>
              </a:ext>
              <a:ext uri="{C183D7F6-B498-43B3-948B-1728B52AA6E4}">
                <adec:decorative xmlns:adec="http://schemas.microsoft.com/office/drawing/2017/decorative" val="1"/>
              </a:ext>
            </a:extLst>
          </p:cNvPr>
          <p:cNvSpPr>
            <a:spLocks noGrp="1"/>
          </p:cNvSpPr>
          <p:nvPr>
            <p:ph sz="quarter" idx="18" hasCustomPrompt="1"/>
          </p:nvPr>
        </p:nvSpPr>
        <p:spPr>
          <a:xfrm>
            <a:off x="3781185" y="2963220"/>
            <a:ext cx="1980000" cy="1980000"/>
          </a:xfrm>
        </p:spPr>
        <p:txBody>
          <a:bodyPr anchor="ctr" anchorCtr="0"/>
          <a:lstStyle>
            <a:lvl1pPr marL="0" indent="0" algn="ctr">
              <a:buNone/>
              <a:defRPr sz="3600" b="0" i="0" spc="-110" baseline="0">
                <a:solidFill>
                  <a:schemeClr val="bg1"/>
                </a:solidFill>
                <a:latin typeface="Ubuntu Medium" panose="020B060403060203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sv-SE" dirty="0"/>
              <a:t>Klicka här för att </a:t>
            </a:r>
            <a:br>
              <a:rPr lang="sv-SE" dirty="0"/>
            </a:br>
            <a:r>
              <a:rPr lang="sv-SE" dirty="0"/>
              <a:t>lägga till innehåll</a:t>
            </a:r>
          </a:p>
        </p:txBody>
      </p:sp>
      <p:sp>
        <p:nvSpPr>
          <p:cNvPr id="27" name="Platshållare för innehåll 2">
            <a:extLst>
              <a:ext uri="{FF2B5EF4-FFF2-40B4-BE49-F238E27FC236}">
                <a16:creationId xmlns:a16="http://schemas.microsoft.com/office/drawing/2014/main" id="{04956AE5-5653-D643-938B-282248AEA29D}"/>
              </a:ext>
              <a:ext uri="{C183D7F6-B498-43B3-948B-1728B52AA6E4}">
                <adec:decorative xmlns:adec="http://schemas.microsoft.com/office/drawing/2017/decorative" val="1"/>
              </a:ext>
            </a:extLst>
          </p:cNvPr>
          <p:cNvSpPr>
            <a:spLocks noGrp="1"/>
          </p:cNvSpPr>
          <p:nvPr>
            <p:ph sz="quarter" idx="19" hasCustomPrompt="1"/>
          </p:nvPr>
        </p:nvSpPr>
        <p:spPr>
          <a:xfrm>
            <a:off x="6732933" y="2963220"/>
            <a:ext cx="1980000" cy="1980000"/>
          </a:xfrm>
        </p:spPr>
        <p:txBody>
          <a:bodyPr anchor="ctr" anchorCtr="0"/>
          <a:lstStyle>
            <a:lvl1pPr marL="0" indent="0" algn="ctr">
              <a:buNone/>
              <a:defRPr sz="3600" b="0" i="0" spc="-110" baseline="0">
                <a:solidFill>
                  <a:schemeClr val="bg1"/>
                </a:solidFill>
                <a:latin typeface="Ubuntu Medium" panose="020B060403060203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sv-SE" dirty="0"/>
              <a:t>Klicka här för att </a:t>
            </a:r>
            <a:br>
              <a:rPr lang="sv-SE" dirty="0"/>
            </a:br>
            <a:r>
              <a:rPr lang="sv-SE" dirty="0"/>
              <a:t>lägga till innehåll</a:t>
            </a:r>
          </a:p>
        </p:txBody>
      </p:sp>
    </p:spTree>
    <p:extLst>
      <p:ext uri="{BB962C8B-B14F-4D97-AF65-F5344CB8AC3E}">
        <p14:creationId xmlns:p14="http://schemas.microsoft.com/office/powerpoint/2010/main" val="126020845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Process/fakta, 4 indikatorer">
    <p:spTree>
      <p:nvGrpSpPr>
        <p:cNvPr id="1" name=""/>
        <p:cNvGrpSpPr/>
        <p:nvPr/>
      </p:nvGrpSpPr>
      <p:grpSpPr>
        <a:xfrm>
          <a:off x="0" y="0"/>
          <a:ext cx="0" cy="0"/>
          <a:chOff x="0" y="0"/>
          <a:chExt cx="0" cy="0"/>
        </a:xfrm>
      </p:grpSpPr>
      <p:sp>
        <p:nvSpPr>
          <p:cNvPr id="21" name="Rektangel 20">
            <a:extLst>
              <a:ext uri="{FF2B5EF4-FFF2-40B4-BE49-F238E27FC236}">
                <a16:creationId xmlns:a16="http://schemas.microsoft.com/office/drawing/2014/main" id="{FC77D4CA-AF50-034D-813E-4C9B837E275F}"/>
              </a:ext>
              <a:ext uri="{C183D7F6-B498-43B3-948B-1728B52AA6E4}">
                <adec:decorative xmlns:adec="http://schemas.microsoft.com/office/drawing/2017/decorative" val="1"/>
              </a:ext>
            </a:extLst>
          </p:cNvPr>
          <p:cNvSpPr/>
          <p:nvPr userDrawn="1"/>
        </p:nvSpPr>
        <p:spPr>
          <a:xfrm>
            <a:off x="0" y="0"/>
            <a:ext cx="12191999" cy="27431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3" name="Rubrik 1">
            <a:extLst>
              <a:ext uri="{FF2B5EF4-FFF2-40B4-BE49-F238E27FC236}">
                <a16:creationId xmlns:a16="http://schemas.microsoft.com/office/drawing/2014/main" id="{394508F6-8FEC-B642-88CE-18B33AB84AF9}"/>
              </a:ext>
            </a:extLst>
          </p:cNvPr>
          <p:cNvSpPr>
            <a:spLocks noGrp="1"/>
          </p:cNvSpPr>
          <p:nvPr>
            <p:ph type="title" hasCustomPrompt="1"/>
          </p:nvPr>
        </p:nvSpPr>
        <p:spPr>
          <a:xfrm>
            <a:off x="703341" y="960756"/>
            <a:ext cx="10011042" cy="1221612"/>
          </a:xfrm>
          <a:prstGeom prst="rect">
            <a:avLst/>
          </a:prstGeom>
          <a:noFill/>
        </p:spPr>
        <p:txBody>
          <a:bodyPr anchor="b"/>
          <a:lstStyle>
            <a:lvl1pPr>
              <a:defRPr sz="4400" b="0" i="0">
                <a:solidFill>
                  <a:schemeClr val="bg1"/>
                </a:solidFill>
                <a:latin typeface="Ubuntu Light" charset="0"/>
                <a:ea typeface="Ubuntu Light" charset="0"/>
                <a:cs typeface="Ubuntu Light" charset="0"/>
              </a:defRPr>
            </a:lvl1pPr>
          </a:lstStyle>
          <a:p>
            <a:r>
              <a:rPr lang="sv-SE" dirty="0"/>
              <a:t>Klicka här för att ange en rubrik</a:t>
            </a:r>
          </a:p>
        </p:txBody>
      </p:sp>
      <p:sp>
        <p:nvSpPr>
          <p:cNvPr id="16" name="text1">
            <a:extLst>
              <a:ext uri="{FF2B5EF4-FFF2-40B4-BE49-F238E27FC236}">
                <a16:creationId xmlns:a16="http://schemas.microsoft.com/office/drawing/2014/main" id="{E13CFB29-0DEE-E743-B604-C9DC83350B02}"/>
              </a:ext>
            </a:extLst>
          </p:cNvPr>
          <p:cNvSpPr>
            <a:spLocks noGrp="1"/>
          </p:cNvSpPr>
          <p:nvPr>
            <p:ph type="body" sz="quarter" idx="10" hasCustomPrompt="1"/>
          </p:nvPr>
        </p:nvSpPr>
        <p:spPr>
          <a:xfrm>
            <a:off x="703342" y="5015728"/>
            <a:ext cx="2232190" cy="1518422"/>
          </a:xfrm>
          <a:prstGeom prst="rect">
            <a:avLst/>
          </a:prstGeom>
        </p:spPr>
        <p:txBody>
          <a:bodyPr/>
          <a:lstStyle>
            <a:lvl1pPr marL="0" indent="0" algn="ctr">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17" name="text2">
            <a:extLst>
              <a:ext uri="{FF2B5EF4-FFF2-40B4-BE49-F238E27FC236}">
                <a16:creationId xmlns:a16="http://schemas.microsoft.com/office/drawing/2014/main" id="{7587250E-0742-A94E-A6BF-23A11DF48133}"/>
              </a:ext>
            </a:extLst>
          </p:cNvPr>
          <p:cNvSpPr>
            <a:spLocks noGrp="1"/>
          </p:cNvSpPr>
          <p:nvPr>
            <p:ph type="body" sz="quarter" idx="15" hasCustomPrompt="1"/>
          </p:nvPr>
        </p:nvSpPr>
        <p:spPr>
          <a:xfrm>
            <a:off x="3662196" y="5015728"/>
            <a:ext cx="2232190" cy="1518422"/>
          </a:xfrm>
          <a:prstGeom prst="rect">
            <a:avLst/>
          </a:prstGeom>
        </p:spPr>
        <p:txBody>
          <a:bodyPr/>
          <a:lstStyle>
            <a:lvl1pPr marL="0" indent="0" algn="ctr">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18" name="text3">
            <a:extLst>
              <a:ext uri="{FF2B5EF4-FFF2-40B4-BE49-F238E27FC236}">
                <a16:creationId xmlns:a16="http://schemas.microsoft.com/office/drawing/2014/main" id="{2F653A43-FFEA-DC49-87F2-39833F76FF61}"/>
              </a:ext>
            </a:extLst>
          </p:cNvPr>
          <p:cNvSpPr>
            <a:spLocks noGrp="1"/>
          </p:cNvSpPr>
          <p:nvPr>
            <p:ph type="body" sz="quarter" idx="16" hasCustomPrompt="1"/>
          </p:nvPr>
        </p:nvSpPr>
        <p:spPr>
          <a:xfrm>
            <a:off x="6609475" y="5015728"/>
            <a:ext cx="2232190" cy="1518422"/>
          </a:xfrm>
          <a:prstGeom prst="rect">
            <a:avLst/>
          </a:prstGeom>
        </p:spPr>
        <p:txBody>
          <a:bodyPr/>
          <a:lstStyle>
            <a:lvl1pPr marL="0" indent="0" algn="ctr">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19" name="text4">
            <a:extLst>
              <a:ext uri="{FF2B5EF4-FFF2-40B4-BE49-F238E27FC236}">
                <a16:creationId xmlns:a16="http://schemas.microsoft.com/office/drawing/2014/main" id="{1B04B297-7B39-0841-812E-A17FBB09B5B6}"/>
              </a:ext>
            </a:extLst>
          </p:cNvPr>
          <p:cNvSpPr>
            <a:spLocks noGrp="1"/>
          </p:cNvSpPr>
          <p:nvPr>
            <p:ph type="body" sz="quarter" idx="17" hasCustomPrompt="1"/>
          </p:nvPr>
        </p:nvSpPr>
        <p:spPr>
          <a:xfrm>
            <a:off x="9487306" y="5015728"/>
            <a:ext cx="2232190" cy="1518422"/>
          </a:xfrm>
          <a:prstGeom prst="rect">
            <a:avLst/>
          </a:prstGeom>
        </p:spPr>
        <p:txBody>
          <a:bodyPr/>
          <a:lstStyle>
            <a:lvl1pPr marL="0" indent="0" algn="ctr">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9" name="Rektangel 8">
            <a:extLst>
              <a:ext uri="{FF2B5EF4-FFF2-40B4-BE49-F238E27FC236}">
                <a16:creationId xmlns:a16="http://schemas.microsoft.com/office/drawing/2014/main" id="{619BEA3D-6D32-D94C-B0B6-1331272B59AE}"/>
              </a:ext>
              <a:ext uri="{C183D7F6-B498-43B3-948B-1728B52AA6E4}">
                <adec:decorative xmlns:adec="http://schemas.microsoft.com/office/drawing/2017/decorative" val="1"/>
              </a:ext>
            </a:extLst>
          </p:cNvPr>
          <p:cNvSpPr/>
          <p:nvPr userDrawn="1"/>
        </p:nvSpPr>
        <p:spPr>
          <a:xfrm>
            <a:off x="-2264735" y="24063"/>
            <a:ext cx="2160000" cy="874022"/>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0" dirty="0">
                <a:effectLst/>
                <a:latin typeface="Calibri" panose="020F0502020204030204" pitchFamily="34" charset="0"/>
                <a:ea typeface="Calibri" panose="020F0502020204030204" pitchFamily="34" charset="0"/>
                <a:cs typeface="Times New Roman" panose="02020603050405020304" pitchFamily="18" charset="0"/>
              </a:rPr>
              <a:t>Indikatorer 4 st. Använd denna </a:t>
            </a:r>
            <a:r>
              <a:rPr lang="sv-SE" sz="1200" i="0" dirty="0" err="1">
                <a:effectLst/>
                <a:latin typeface="Calibri" panose="020F0502020204030204" pitchFamily="34" charset="0"/>
                <a:ea typeface="Calibri" panose="020F0502020204030204" pitchFamily="34" charset="0"/>
                <a:cs typeface="Times New Roman" panose="02020603050405020304" pitchFamily="18" charset="0"/>
              </a:rPr>
              <a:t>sidtyp</a:t>
            </a:r>
            <a:r>
              <a:rPr lang="sv-SE" sz="1200" i="0" dirty="0">
                <a:effectLst/>
                <a:latin typeface="Calibri" panose="020F0502020204030204" pitchFamily="34" charset="0"/>
                <a:ea typeface="Calibri" panose="020F0502020204030204" pitchFamily="34" charset="0"/>
                <a:cs typeface="Times New Roman" panose="02020603050405020304" pitchFamily="18" charset="0"/>
              </a:rPr>
              <a:t> för att visa en process, tidslinje eller för att visa indikatorer av något slag.</a:t>
            </a:r>
          </a:p>
        </p:txBody>
      </p:sp>
      <p:sp>
        <p:nvSpPr>
          <p:cNvPr id="26" name="Ellips 25">
            <a:extLst>
              <a:ext uri="{FF2B5EF4-FFF2-40B4-BE49-F238E27FC236}">
                <a16:creationId xmlns:a16="http://schemas.microsoft.com/office/drawing/2014/main" id="{B6C66DDC-074B-3E43-9B53-581C7A765E2D}"/>
              </a:ext>
              <a:ext uri="{C183D7F6-B498-43B3-948B-1728B52AA6E4}">
                <adec:decorative xmlns:adec="http://schemas.microsoft.com/office/drawing/2017/decorative" val="1"/>
              </a:ext>
            </a:extLst>
          </p:cNvPr>
          <p:cNvSpPr/>
          <p:nvPr userDrawn="1"/>
        </p:nvSpPr>
        <p:spPr>
          <a:xfrm>
            <a:off x="966179" y="3093996"/>
            <a:ext cx="1718447" cy="171844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7" name="Ellips 26">
            <a:extLst>
              <a:ext uri="{FF2B5EF4-FFF2-40B4-BE49-F238E27FC236}">
                <a16:creationId xmlns:a16="http://schemas.microsoft.com/office/drawing/2014/main" id="{7E335237-3B2D-7040-AF98-84F2E147953A}"/>
              </a:ext>
              <a:ext uri="{C183D7F6-B498-43B3-948B-1728B52AA6E4}">
                <adec:decorative xmlns:adec="http://schemas.microsoft.com/office/drawing/2017/decorative" val="1"/>
              </a:ext>
            </a:extLst>
          </p:cNvPr>
          <p:cNvSpPr/>
          <p:nvPr userDrawn="1"/>
        </p:nvSpPr>
        <p:spPr>
          <a:xfrm>
            <a:off x="3910101" y="3093996"/>
            <a:ext cx="1718447" cy="171844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8" name="Ellips 27">
            <a:extLst>
              <a:ext uri="{FF2B5EF4-FFF2-40B4-BE49-F238E27FC236}">
                <a16:creationId xmlns:a16="http://schemas.microsoft.com/office/drawing/2014/main" id="{D1BB11B8-B1BE-F743-9DFB-5FE751FA997C}"/>
              </a:ext>
              <a:ext uri="{C183D7F6-B498-43B3-948B-1728B52AA6E4}">
                <adec:decorative xmlns:adec="http://schemas.microsoft.com/office/drawing/2017/decorative" val="1"/>
              </a:ext>
            </a:extLst>
          </p:cNvPr>
          <p:cNvSpPr/>
          <p:nvPr userDrawn="1"/>
        </p:nvSpPr>
        <p:spPr>
          <a:xfrm>
            <a:off x="6854023" y="3093996"/>
            <a:ext cx="1718447" cy="171844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9" name="Platshållare för innehåll 2">
            <a:extLst>
              <a:ext uri="{FF2B5EF4-FFF2-40B4-BE49-F238E27FC236}">
                <a16:creationId xmlns:a16="http://schemas.microsoft.com/office/drawing/2014/main" id="{1BAA90BB-DE94-624A-A524-34BD0D334A27}"/>
              </a:ext>
              <a:ext uri="{C183D7F6-B498-43B3-948B-1728B52AA6E4}">
                <adec:decorative xmlns:adec="http://schemas.microsoft.com/office/drawing/2017/decorative" val="1"/>
              </a:ext>
            </a:extLst>
          </p:cNvPr>
          <p:cNvSpPr>
            <a:spLocks noGrp="1"/>
          </p:cNvSpPr>
          <p:nvPr>
            <p:ph sz="quarter" idx="18" hasCustomPrompt="1"/>
          </p:nvPr>
        </p:nvSpPr>
        <p:spPr>
          <a:xfrm>
            <a:off x="829437" y="2963220"/>
            <a:ext cx="1980000" cy="1980000"/>
          </a:xfrm>
        </p:spPr>
        <p:txBody>
          <a:bodyPr lIns="0" tIns="0" rIns="0" bIns="0" anchor="ctr" anchorCtr="0"/>
          <a:lstStyle>
            <a:lvl1pPr marL="0" indent="0" algn="ctr">
              <a:buNone/>
              <a:defRPr sz="3600" b="0" i="0" spc="-110" baseline="0">
                <a:solidFill>
                  <a:schemeClr val="bg1"/>
                </a:solidFill>
                <a:latin typeface="Ubuntu Medium" panose="020B060403060203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sv-SE" dirty="0"/>
              <a:t>Klicka här för att </a:t>
            </a:r>
            <a:br>
              <a:rPr lang="sv-SE" dirty="0"/>
            </a:br>
            <a:r>
              <a:rPr lang="sv-SE" dirty="0"/>
              <a:t>lägga till innehåll</a:t>
            </a:r>
          </a:p>
        </p:txBody>
      </p:sp>
      <p:sp>
        <p:nvSpPr>
          <p:cNvPr id="30" name="Platshållare för innehåll 2">
            <a:extLst>
              <a:ext uri="{FF2B5EF4-FFF2-40B4-BE49-F238E27FC236}">
                <a16:creationId xmlns:a16="http://schemas.microsoft.com/office/drawing/2014/main" id="{C6CEF8E7-0B11-504D-8578-A1D8042B5F9D}"/>
              </a:ext>
              <a:ext uri="{C183D7F6-B498-43B3-948B-1728B52AA6E4}">
                <adec:decorative xmlns:adec="http://schemas.microsoft.com/office/drawing/2017/decorative" val="1"/>
              </a:ext>
            </a:extLst>
          </p:cNvPr>
          <p:cNvSpPr>
            <a:spLocks noGrp="1"/>
          </p:cNvSpPr>
          <p:nvPr>
            <p:ph sz="quarter" idx="19" hasCustomPrompt="1"/>
          </p:nvPr>
        </p:nvSpPr>
        <p:spPr>
          <a:xfrm>
            <a:off x="3781185" y="2963220"/>
            <a:ext cx="1980000" cy="1980000"/>
          </a:xfrm>
        </p:spPr>
        <p:txBody>
          <a:bodyPr lIns="0" tIns="0" rIns="0" bIns="0" anchor="ctr" anchorCtr="0"/>
          <a:lstStyle>
            <a:lvl1pPr marL="0" indent="0" algn="ctr">
              <a:buNone/>
              <a:defRPr sz="3600" b="0" i="0" spc="-110" baseline="0">
                <a:solidFill>
                  <a:schemeClr val="bg1"/>
                </a:solidFill>
                <a:latin typeface="Ubuntu Medium" panose="020B060403060203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sv-SE" dirty="0"/>
              <a:t>Klicka här för att </a:t>
            </a:r>
            <a:br>
              <a:rPr lang="sv-SE" dirty="0"/>
            </a:br>
            <a:r>
              <a:rPr lang="sv-SE" dirty="0"/>
              <a:t>lägga till innehåll</a:t>
            </a:r>
          </a:p>
        </p:txBody>
      </p:sp>
      <p:sp>
        <p:nvSpPr>
          <p:cNvPr id="31" name="Platshållare för innehåll 2">
            <a:extLst>
              <a:ext uri="{FF2B5EF4-FFF2-40B4-BE49-F238E27FC236}">
                <a16:creationId xmlns:a16="http://schemas.microsoft.com/office/drawing/2014/main" id="{ADB6D10A-4CF1-6943-9420-C27056751E23}"/>
              </a:ext>
              <a:ext uri="{C183D7F6-B498-43B3-948B-1728B52AA6E4}">
                <adec:decorative xmlns:adec="http://schemas.microsoft.com/office/drawing/2017/decorative" val="1"/>
              </a:ext>
            </a:extLst>
          </p:cNvPr>
          <p:cNvSpPr>
            <a:spLocks noGrp="1"/>
          </p:cNvSpPr>
          <p:nvPr>
            <p:ph sz="quarter" idx="20" hasCustomPrompt="1"/>
          </p:nvPr>
        </p:nvSpPr>
        <p:spPr>
          <a:xfrm>
            <a:off x="6732933" y="2963220"/>
            <a:ext cx="1980000" cy="1980000"/>
          </a:xfrm>
        </p:spPr>
        <p:txBody>
          <a:bodyPr lIns="0" tIns="0" rIns="0" bIns="0" anchor="ctr" anchorCtr="0"/>
          <a:lstStyle>
            <a:lvl1pPr marL="0" indent="0" algn="ctr">
              <a:buNone/>
              <a:defRPr sz="3600" b="0" i="0" spc="-110" baseline="0">
                <a:solidFill>
                  <a:schemeClr val="bg1"/>
                </a:solidFill>
                <a:latin typeface="Ubuntu Medium" panose="020B060403060203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sv-SE" dirty="0"/>
              <a:t>Klicka här för att </a:t>
            </a:r>
            <a:br>
              <a:rPr lang="sv-SE" dirty="0"/>
            </a:br>
            <a:r>
              <a:rPr lang="sv-SE" dirty="0"/>
              <a:t>lägga till innehåll</a:t>
            </a:r>
          </a:p>
        </p:txBody>
      </p:sp>
      <p:sp>
        <p:nvSpPr>
          <p:cNvPr id="32" name="Ellips 31">
            <a:extLst>
              <a:ext uri="{FF2B5EF4-FFF2-40B4-BE49-F238E27FC236}">
                <a16:creationId xmlns:a16="http://schemas.microsoft.com/office/drawing/2014/main" id="{EB4CC0BB-0963-9C4C-9474-7CE4BD13B610}"/>
              </a:ext>
              <a:ext uri="{C183D7F6-B498-43B3-948B-1728B52AA6E4}">
                <adec:decorative xmlns:adec="http://schemas.microsoft.com/office/drawing/2017/decorative" val="1"/>
              </a:ext>
            </a:extLst>
          </p:cNvPr>
          <p:cNvSpPr/>
          <p:nvPr userDrawn="1"/>
        </p:nvSpPr>
        <p:spPr>
          <a:xfrm>
            <a:off x="9741602" y="3093996"/>
            <a:ext cx="1718447" cy="171844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3" name="Platshållare för innehåll 2">
            <a:extLst>
              <a:ext uri="{FF2B5EF4-FFF2-40B4-BE49-F238E27FC236}">
                <a16:creationId xmlns:a16="http://schemas.microsoft.com/office/drawing/2014/main" id="{06F92F55-9A76-8C4C-87A0-9D9E35D06394}"/>
              </a:ext>
              <a:ext uri="{C183D7F6-B498-43B3-948B-1728B52AA6E4}">
                <adec:decorative xmlns:adec="http://schemas.microsoft.com/office/drawing/2017/decorative" val="1"/>
              </a:ext>
            </a:extLst>
          </p:cNvPr>
          <p:cNvSpPr>
            <a:spLocks noGrp="1"/>
          </p:cNvSpPr>
          <p:nvPr>
            <p:ph sz="quarter" idx="21" hasCustomPrompt="1"/>
          </p:nvPr>
        </p:nvSpPr>
        <p:spPr>
          <a:xfrm>
            <a:off x="9620512" y="2963220"/>
            <a:ext cx="1980000" cy="1980000"/>
          </a:xfrm>
        </p:spPr>
        <p:txBody>
          <a:bodyPr lIns="0" tIns="0" rIns="0" bIns="0" anchor="ctr" anchorCtr="0"/>
          <a:lstStyle>
            <a:lvl1pPr marL="0" indent="0" algn="ctr">
              <a:buNone/>
              <a:defRPr sz="3600" b="0" i="0" spc="-110" baseline="0">
                <a:solidFill>
                  <a:schemeClr val="bg1"/>
                </a:solidFill>
                <a:latin typeface="Ubuntu Medium" panose="020B060403060203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sv-SE" dirty="0"/>
              <a:t>Klicka här för att </a:t>
            </a:r>
            <a:br>
              <a:rPr lang="sv-SE" dirty="0"/>
            </a:br>
            <a:r>
              <a:rPr lang="sv-SE" dirty="0"/>
              <a:t>lägga till innehåll</a:t>
            </a:r>
          </a:p>
        </p:txBody>
      </p:sp>
    </p:spTree>
    <p:extLst>
      <p:ext uri="{BB962C8B-B14F-4D97-AF65-F5344CB8AC3E}">
        <p14:creationId xmlns:p14="http://schemas.microsoft.com/office/powerpoint/2010/main" val="409492205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Fakta, med innehåll och ikon rosa">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0" y="960756"/>
            <a:ext cx="5220000" cy="1221612"/>
          </a:xfrm>
          <a:prstGeom prst="rect">
            <a:avLst/>
          </a:prstGeom>
          <a:noFill/>
        </p:spPr>
        <p:txBody>
          <a:bodyPr anchor="b"/>
          <a:lstStyle>
            <a:lvl1pPr>
              <a:defRPr sz="4400" b="0" i="0">
                <a:solidFill>
                  <a:schemeClr val="accent1"/>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2" y="2475294"/>
            <a:ext cx="5220000" cy="3584575"/>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sp>
        <p:nvSpPr>
          <p:cNvPr id="13" name="Rektangel 12">
            <a:extLst>
              <a:ext uri="{FF2B5EF4-FFF2-40B4-BE49-F238E27FC236}">
                <a16:creationId xmlns:a16="http://schemas.microsoft.com/office/drawing/2014/main" id="{BD2F794D-B745-1E49-A298-F6223754D64A}"/>
              </a:ext>
              <a:ext uri="{C183D7F6-B498-43B3-948B-1728B52AA6E4}">
                <adec:decorative xmlns:adec="http://schemas.microsoft.com/office/drawing/2017/decorative" val="1"/>
              </a:ext>
            </a:extLst>
          </p:cNvPr>
          <p:cNvSpPr/>
          <p:nvPr userDrawn="1"/>
        </p:nvSpPr>
        <p:spPr>
          <a:xfrm>
            <a:off x="6595891" y="-23474"/>
            <a:ext cx="5596108" cy="68814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4" name="logotyp">
            <a:extLst>
              <a:ext uri="{FF2B5EF4-FFF2-40B4-BE49-F238E27FC236}">
                <a16:creationId xmlns:a16="http://schemas.microsoft.com/office/drawing/2014/main" id="{A011F05B-3264-2E4D-9FCD-8F20F82543BF}"/>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11" name="Ellips 10">
            <a:extLst>
              <a:ext uri="{FF2B5EF4-FFF2-40B4-BE49-F238E27FC236}">
                <a16:creationId xmlns:a16="http://schemas.microsoft.com/office/drawing/2014/main" id="{1446C380-AE6A-0F4E-990B-8F044E67377A}"/>
              </a:ext>
              <a:ext uri="{C183D7F6-B498-43B3-948B-1728B52AA6E4}">
                <adec:decorative xmlns:adec="http://schemas.microsoft.com/office/drawing/2017/decorative" val="1"/>
              </a:ext>
            </a:extLst>
          </p:cNvPr>
          <p:cNvSpPr/>
          <p:nvPr userDrawn="1"/>
        </p:nvSpPr>
        <p:spPr>
          <a:xfrm>
            <a:off x="8449519" y="1143404"/>
            <a:ext cx="2002420" cy="2002420"/>
          </a:xfrm>
          <a:prstGeom prst="ellipse">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Platshållare för bild 2">
            <a:extLst>
              <a:ext uri="{FF2B5EF4-FFF2-40B4-BE49-F238E27FC236}">
                <a16:creationId xmlns:a16="http://schemas.microsoft.com/office/drawing/2014/main" id="{D5A2F040-EC27-1343-9075-9B4EFF8AACC0}"/>
              </a:ext>
              <a:ext uri="{C183D7F6-B498-43B3-948B-1728B52AA6E4}">
                <adec:decorative xmlns:adec="http://schemas.microsoft.com/office/drawing/2017/decorative" val="1"/>
              </a:ext>
            </a:extLst>
          </p:cNvPr>
          <p:cNvSpPr>
            <a:spLocks noGrp="1"/>
          </p:cNvSpPr>
          <p:nvPr>
            <p:ph type="pic" sz="quarter" idx="11" hasCustomPrompt="1"/>
          </p:nvPr>
        </p:nvSpPr>
        <p:spPr>
          <a:xfrm>
            <a:off x="8725711" y="1509636"/>
            <a:ext cx="1459149" cy="1272475"/>
          </a:xfrm>
        </p:spPr>
        <p:txBody>
          <a:bodyPr anchor="ctr"/>
          <a:lstStyle>
            <a:lvl1pPr marL="0" indent="0" algn="ctr">
              <a:buNone/>
              <a:defRPr sz="1800">
                <a:solidFill>
                  <a:schemeClr val="bg1"/>
                </a:solidFill>
              </a:defRPr>
            </a:lvl1pPr>
          </a:lstStyle>
          <a:p>
            <a:r>
              <a:rPr lang="sv-SE" dirty="0"/>
              <a:t>Klickaför att lägga till en ikon från G:/02 </a:t>
            </a:r>
            <a:r>
              <a:rPr lang="sv-SE" dirty="0" err="1"/>
              <a:t>Bildbank</a:t>
            </a:r>
            <a:endParaRPr lang="sv-SE" dirty="0"/>
          </a:p>
        </p:txBody>
      </p:sp>
      <p:sp>
        <p:nvSpPr>
          <p:cNvPr id="20" name="Platshållare för text 19">
            <a:extLst>
              <a:ext uri="{FF2B5EF4-FFF2-40B4-BE49-F238E27FC236}">
                <a16:creationId xmlns:a16="http://schemas.microsoft.com/office/drawing/2014/main" id="{B01D4105-156F-4040-A80B-E38442DFD54E}"/>
              </a:ext>
            </a:extLst>
          </p:cNvPr>
          <p:cNvSpPr>
            <a:spLocks noGrp="1"/>
          </p:cNvSpPr>
          <p:nvPr>
            <p:ph type="body" sz="quarter" idx="13" hasCustomPrompt="1"/>
          </p:nvPr>
        </p:nvSpPr>
        <p:spPr>
          <a:xfrm>
            <a:off x="7509585" y="3349089"/>
            <a:ext cx="3890152" cy="1194807"/>
          </a:xfrm>
        </p:spPr>
        <p:txBody>
          <a:bodyPr/>
          <a:lstStyle>
            <a:lvl1pPr marL="0" indent="0" algn="ctr">
              <a:buFontTx/>
              <a:buNone/>
              <a:defRPr sz="8000" b="1">
                <a:solidFill>
                  <a:schemeClr val="bg1"/>
                </a:solidFill>
                <a:latin typeface="+mj-lt"/>
              </a:defRPr>
            </a:lvl1pPr>
          </a:lstStyle>
          <a:p>
            <a:pPr lvl="0"/>
            <a:r>
              <a:rPr lang="sv-SE" dirty="0"/>
              <a:t>xx %</a:t>
            </a:r>
          </a:p>
        </p:txBody>
      </p:sp>
      <p:sp>
        <p:nvSpPr>
          <p:cNvPr id="21" name="Platshållare för text 19">
            <a:extLst>
              <a:ext uri="{FF2B5EF4-FFF2-40B4-BE49-F238E27FC236}">
                <a16:creationId xmlns:a16="http://schemas.microsoft.com/office/drawing/2014/main" id="{7F8E3383-06CD-F34B-915D-F1B140C5A973}"/>
              </a:ext>
            </a:extLst>
          </p:cNvPr>
          <p:cNvSpPr>
            <a:spLocks noGrp="1"/>
          </p:cNvSpPr>
          <p:nvPr>
            <p:ph type="body" sz="quarter" idx="14" hasCustomPrompt="1"/>
          </p:nvPr>
        </p:nvSpPr>
        <p:spPr>
          <a:xfrm>
            <a:off x="7514043" y="4566198"/>
            <a:ext cx="3890152" cy="782166"/>
          </a:xfrm>
        </p:spPr>
        <p:txBody>
          <a:bodyPr/>
          <a:lstStyle>
            <a:lvl1pPr marL="0" indent="0" algn="ctr">
              <a:buFontTx/>
              <a:buNone/>
              <a:defRPr sz="2000" b="0">
                <a:solidFill>
                  <a:schemeClr val="bg1"/>
                </a:solidFill>
                <a:latin typeface="+mj-lt"/>
              </a:defRPr>
            </a:lvl1pPr>
          </a:lstStyle>
          <a:p>
            <a:pPr lvl="0"/>
            <a:r>
              <a:rPr lang="sv-SE" dirty="0"/>
              <a:t>Klicka här för att lägga </a:t>
            </a:r>
            <a:br>
              <a:rPr lang="sv-SE" dirty="0"/>
            </a:br>
            <a:r>
              <a:rPr lang="sv-SE" dirty="0"/>
              <a:t>till en beskrivning</a:t>
            </a:r>
          </a:p>
        </p:txBody>
      </p:sp>
      <p:sp>
        <p:nvSpPr>
          <p:cNvPr id="6" name="instruktioner">
            <a:extLst>
              <a:ext uri="{FF2B5EF4-FFF2-40B4-BE49-F238E27FC236}">
                <a16:creationId xmlns:a16="http://schemas.microsoft.com/office/drawing/2014/main" id="{274EACED-7EC6-C443-88B3-2F2171C931A4}"/>
              </a:ext>
              <a:ext uri="{C183D7F6-B498-43B3-948B-1728B52AA6E4}">
                <adec:decorative xmlns:adec="http://schemas.microsoft.com/office/drawing/2017/decorative" val="1"/>
              </a:ext>
            </a:extLst>
          </p:cNvPr>
          <p:cNvSpPr/>
          <p:nvPr userDrawn="1"/>
        </p:nvSpPr>
        <p:spPr>
          <a:xfrm>
            <a:off x="-2264735" y="24063"/>
            <a:ext cx="2160000" cy="2059731"/>
          </a:xfrm>
          <a:prstGeom prst="rect">
            <a:avLst/>
          </a:prstGeom>
          <a:solidFill>
            <a:schemeClr val="bg1">
              <a:lumMod val="85000"/>
            </a:schemeClr>
          </a:solidFill>
        </p:spPr>
        <p:txBody>
          <a:bodyPr wrap="square">
            <a:spAutoFit/>
          </a:bodyPr>
          <a:lstStyle/>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Fakta &amp; innehåll med ikon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är en sida där du kan presentera mindre mängder text tillsammans med enskild fakta och en ikon. </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Tänk på att inte skriva för mycket text på samma sida.</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Välj ikon från bildbanken.</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99108894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Fakta, med innehåll och ikon grön">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0" y="960756"/>
            <a:ext cx="5220000" cy="1221612"/>
          </a:xfrm>
          <a:prstGeom prst="rect">
            <a:avLst/>
          </a:prstGeom>
          <a:noFill/>
        </p:spPr>
        <p:txBody>
          <a:bodyPr anchor="b"/>
          <a:lstStyle>
            <a:lvl1pPr>
              <a:defRPr sz="4400" b="0" i="0">
                <a:solidFill>
                  <a:schemeClr val="tx2"/>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2" y="2475294"/>
            <a:ext cx="5220000" cy="3584575"/>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sp>
        <p:nvSpPr>
          <p:cNvPr id="13" name="Rektangel 12">
            <a:extLst>
              <a:ext uri="{FF2B5EF4-FFF2-40B4-BE49-F238E27FC236}">
                <a16:creationId xmlns:a16="http://schemas.microsoft.com/office/drawing/2014/main" id="{BD2F794D-B745-1E49-A298-F6223754D64A}"/>
              </a:ext>
              <a:ext uri="{C183D7F6-B498-43B3-948B-1728B52AA6E4}">
                <adec:decorative xmlns:adec="http://schemas.microsoft.com/office/drawing/2017/decorative" val="1"/>
              </a:ext>
            </a:extLst>
          </p:cNvPr>
          <p:cNvSpPr/>
          <p:nvPr userDrawn="1"/>
        </p:nvSpPr>
        <p:spPr>
          <a:xfrm>
            <a:off x="6595891" y="-23474"/>
            <a:ext cx="5596108" cy="688147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4" name="logotyp">
            <a:extLst>
              <a:ext uri="{FF2B5EF4-FFF2-40B4-BE49-F238E27FC236}">
                <a16:creationId xmlns:a16="http://schemas.microsoft.com/office/drawing/2014/main" id="{A011F05B-3264-2E4D-9FCD-8F20F82543BF}"/>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11" name="Ellips 10">
            <a:extLst>
              <a:ext uri="{FF2B5EF4-FFF2-40B4-BE49-F238E27FC236}">
                <a16:creationId xmlns:a16="http://schemas.microsoft.com/office/drawing/2014/main" id="{1446C380-AE6A-0F4E-990B-8F044E67377A}"/>
              </a:ext>
              <a:ext uri="{C183D7F6-B498-43B3-948B-1728B52AA6E4}">
                <adec:decorative xmlns:adec="http://schemas.microsoft.com/office/drawing/2017/decorative" val="1"/>
              </a:ext>
            </a:extLst>
          </p:cNvPr>
          <p:cNvSpPr/>
          <p:nvPr userDrawn="1"/>
        </p:nvSpPr>
        <p:spPr>
          <a:xfrm>
            <a:off x="8449519" y="1143404"/>
            <a:ext cx="2002420" cy="2002420"/>
          </a:xfrm>
          <a:prstGeom prst="ellipse">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Platshållare för bild 2">
            <a:extLst>
              <a:ext uri="{FF2B5EF4-FFF2-40B4-BE49-F238E27FC236}">
                <a16:creationId xmlns:a16="http://schemas.microsoft.com/office/drawing/2014/main" id="{D5A2F040-EC27-1343-9075-9B4EFF8AACC0}"/>
              </a:ext>
              <a:ext uri="{C183D7F6-B498-43B3-948B-1728B52AA6E4}">
                <adec:decorative xmlns:adec="http://schemas.microsoft.com/office/drawing/2017/decorative" val="1"/>
              </a:ext>
            </a:extLst>
          </p:cNvPr>
          <p:cNvSpPr>
            <a:spLocks noGrp="1"/>
          </p:cNvSpPr>
          <p:nvPr>
            <p:ph type="pic" sz="quarter" idx="11" hasCustomPrompt="1"/>
          </p:nvPr>
        </p:nvSpPr>
        <p:spPr>
          <a:xfrm>
            <a:off x="8725711" y="1509636"/>
            <a:ext cx="1459149" cy="1272475"/>
          </a:xfrm>
        </p:spPr>
        <p:txBody>
          <a:bodyPr anchor="ctr"/>
          <a:lstStyle>
            <a:lvl1pPr marL="0" indent="0" algn="ctr">
              <a:buNone/>
              <a:defRPr sz="1800">
                <a:solidFill>
                  <a:schemeClr val="bg1"/>
                </a:solidFill>
              </a:defRPr>
            </a:lvl1pPr>
          </a:lstStyle>
          <a:p>
            <a:r>
              <a:rPr lang="sv-SE" dirty="0"/>
              <a:t>Klickaför att lägga till en ikon från G:/02 </a:t>
            </a:r>
            <a:r>
              <a:rPr lang="sv-SE" dirty="0" err="1"/>
              <a:t>Bildbank</a:t>
            </a:r>
            <a:endParaRPr lang="sv-SE" dirty="0"/>
          </a:p>
        </p:txBody>
      </p:sp>
      <p:sp>
        <p:nvSpPr>
          <p:cNvPr id="20" name="Platshållare för text 19">
            <a:extLst>
              <a:ext uri="{FF2B5EF4-FFF2-40B4-BE49-F238E27FC236}">
                <a16:creationId xmlns:a16="http://schemas.microsoft.com/office/drawing/2014/main" id="{B01D4105-156F-4040-A80B-E38442DFD54E}"/>
              </a:ext>
            </a:extLst>
          </p:cNvPr>
          <p:cNvSpPr>
            <a:spLocks noGrp="1"/>
          </p:cNvSpPr>
          <p:nvPr>
            <p:ph type="body" sz="quarter" idx="13" hasCustomPrompt="1"/>
          </p:nvPr>
        </p:nvSpPr>
        <p:spPr>
          <a:xfrm>
            <a:off x="7509585" y="3349089"/>
            <a:ext cx="3890152" cy="1194807"/>
          </a:xfrm>
        </p:spPr>
        <p:txBody>
          <a:bodyPr/>
          <a:lstStyle>
            <a:lvl1pPr marL="0" indent="0" algn="ctr">
              <a:buFontTx/>
              <a:buNone/>
              <a:defRPr sz="8000" b="1">
                <a:solidFill>
                  <a:schemeClr val="bg1"/>
                </a:solidFill>
                <a:latin typeface="+mj-lt"/>
              </a:defRPr>
            </a:lvl1pPr>
          </a:lstStyle>
          <a:p>
            <a:pPr lvl="0"/>
            <a:r>
              <a:rPr lang="sv-SE" dirty="0"/>
              <a:t>xx %</a:t>
            </a:r>
          </a:p>
        </p:txBody>
      </p:sp>
      <p:sp>
        <p:nvSpPr>
          <p:cNvPr id="21" name="Platshållare för text 19">
            <a:extLst>
              <a:ext uri="{FF2B5EF4-FFF2-40B4-BE49-F238E27FC236}">
                <a16:creationId xmlns:a16="http://schemas.microsoft.com/office/drawing/2014/main" id="{7F8E3383-06CD-F34B-915D-F1B140C5A973}"/>
              </a:ext>
            </a:extLst>
          </p:cNvPr>
          <p:cNvSpPr>
            <a:spLocks noGrp="1"/>
          </p:cNvSpPr>
          <p:nvPr>
            <p:ph type="body" sz="quarter" idx="14" hasCustomPrompt="1"/>
          </p:nvPr>
        </p:nvSpPr>
        <p:spPr>
          <a:xfrm>
            <a:off x="7514043" y="4566198"/>
            <a:ext cx="3890152" cy="782166"/>
          </a:xfrm>
        </p:spPr>
        <p:txBody>
          <a:bodyPr/>
          <a:lstStyle>
            <a:lvl1pPr marL="0" indent="0" algn="ctr">
              <a:buFontTx/>
              <a:buNone/>
              <a:defRPr sz="2000" b="0">
                <a:solidFill>
                  <a:schemeClr val="bg1"/>
                </a:solidFill>
                <a:latin typeface="+mj-lt"/>
              </a:defRPr>
            </a:lvl1pPr>
          </a:lstStyle>
          <a:p>
            <a:pPr lvl="0"/>
            <a:r>
              <a:rPr lang="sv-SE" dirty="0"/>
              <a:t>Klicka här för att lägga </a:t>
            </a:r>
            <a:br>
              <a:rPr lang="sv-SE" dirty="0"/>
            </a:br>
            <a:r>
              <a:rPr lang="sv-SE" dirty="0"/>
              <a:t>till en beskrivning</a:t>
            </a:r>
          </a:p>
        </p:txBody>
      </p:sp>
      <p:sp>
        <p:nvSpPr>
          <p:cNvPr id="6" name="instruktioner">
            <a:extLst>
              <a:ext uri="{FF2B5EF4-FFF2-40B4-BE49-F238E27FC236}">
                <a16:creationId xmlns:a16="http://schemas.microsoft.com/office/drawing/2014/main" id="{274EACED-7EC6-C443-88B3-2F2171C931A4}"/>
              </a:ext>
              <a:ext uri="{C183D7F6-B498-43B3-948B-1728B52AA6E4}">
                <adec:decorative xmlns:adec="http://schemas.microsoft.com/office/drawing/2017/decorative" val="1"/>
              </a:ext>
            </a:extLst>
          </p:cNvPr>
          <p:cNvSpPr/>
          <p:nvPr userDrawn="1"/>
        </p:nvSpPr>
        <p:spPr>
          <a:xfrm>
            <a:off x="-2264735" y="24063"/>
            <a:ext cx="2160000" cy="2059731"/>
          </a:xfrm>
          <a:prstGeom prst="rect">
            <a:avLst/>
          </a:prstGeom>
          <a:solidFill>
            <a:schemeClr val="bg1">
              <a:lumMod val="85000"/>
            </a:schemeClr>
          </a:solidFill>
        </p:spPr>
        <p:txBody>
          <a:bodyPr wrap="square">
            <a:spAutoFit/>
          </a:bodyPr>
          <a:lstStyle/>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Fakta &amp; innehåll med ikon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är en sida där du kan presentera mindre mängder text tillsammans med enskild fakta och en ikon. </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Tänk på att inte skriva för mycket text på samma sida.</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Välj ikon från bildbanken.</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76582372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Fakta, med innehåll och ikon brun">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0" y="960756"/>
            <a:ext cx="5220000" cy="1221612"/>
          </a:xfrm>
          <a:prstGeom prst="rect">
            <a:avLst/>
          </a:prstGeom>
          <a:noFill/>
        </p:spPr>
        <p:txBody>
          <a:bodyPr anchor="b"/>
          <a:lstStyle>
            <a:lvl1pPr>
              <a:defRPr sz="4400" b="0" i="0">
                <a:solidFill>
                  <a:schemeClr val="accent3"/>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2" y="2475294"/>
            <a:ext cx="5220000" cy="3584575"/>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sp>
        <p:nvSpPr>
          <p:cNvPr id="13" name="Rektangel 12">
            <a:extLst>
              <a:ext uri="{FF2B5EF4-FFF2-40B4-BE49-F238E27FC236}">
                <a16:creationId xmlns:a16="http://schemas.microsoft.com/office/drawing/2014/main" id="{BD2F794D-B745-1E49-A298-F6223754D64A}"/>
              </a:ext>
              <a:ext uri="{C183D7F6-B498-43B3-948B-1728B52AA6E4}">
                <adec:decorative xmlns:adec="http://schemas.microsoft.com/office/drawing/2017/decorative" val="1"/>
              </a:ext>
            </a:extLst>
          </p:cNvPr>
          <p:cNvSpPr/>
          <p:nvPr userDrawn="1"/>
        </p:nvSpPr>
        <p:spPr>
          <a:xfrm>
            <a:off x="6595891" y="-23474"/>
            <a:ext cx="5596108" cy="688147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4" name="logotyp">
            <a:extLst>
              <a:ext uri="{FF2B5EF4-FFF2-40B4-BE49-F238E27FC236}">
                <a16:creationId xmlns:a16="http://schemas.microsoft.com/office/drawing/2014/main" id="{A011F05B-3264-2E4D-9FCD-8F20F82543BF}"/>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11" name="Ellips 10">
            <a:extLst>
              <a:ext uri="{FF2B5EF4-FFF2-40B4-BE49-F238E27FC236}">
                <a16:creationId xmlns:a16="http://schemas.microsoft.com/office/drawing/2014/main" id="{1446C380-AE6A-0F4E-990B-8F044E67377A}"/>
              </a:ext>
              <a:ext uri="{C183D7F6-B498-43B3-948B-1728B52AA6E4}">
                <adec:decorative xmlns:adec="http://schemas.microsoft.com/office/drawing/2017/decorative" val="1"/>
              </a:ext>
            </a:extLst>
          </p:cNvPr>
          <p:cNvSpPr/>
          <p:nvPr userDrawn="1"/>
        </p:nvSpPr>
        <p:spPr>
          <a:xfrm>
            <a:off x="8449519" y="1143404"/>
            <a:ext cx="2002420" cy="2002420"/>
          </a:xfrm>
          <a:prstGeom prst="ellipse">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Platshållare för bild 2">
            <a:extLst>
              <a:ext uri="{FF2B5EF4-FFF2-40B4-BE49-F238E27FC236}">
                <a16:creationId xmlns:a16="http://schemas.microsoft.com/office/drawing/2014/main" id="{D5A2F040-EC27-1343-9075-9B4EFF8AACC0}"/>
              </a:ext>
              <a:ext uri="{C183D7F6-B498-43B3-948B-1728B52AA6E4}">
                <adec:decorative xmlns:adec="http://schemas.microsoft.com/office/drawing/2017/decorative" val="1"/>
              </a:ext>
            </a:extLst>
          </p:cNvPr>
          <p:cNvSpPr>
            <a:spLocks noGrp="1"/>
          </p:cNvSpPr>
          <p:nvPr>
            <p:ph type="pic" sz="quarter" idx="11" hasCustomPrompt="1"/>
          </p:nvPr>
        </p:nvSpPr>
        <p:spPr>
          <a:xfrm>
            <a:off x="8725711" y="1509636"/>
            <a:ext cx="1459149" cy="1272475"/>
          </a:xfrm>
        </p:spPr>
        <p:txBody>
          <a:bodyPr anchor="ctr"/>
          <a:lstStyle>
            <a:lvl1pPr marL="0" indent="0" algn="ctr">
              <a:buNone/>
              <a:defRPr sz="1800">
                <a:solidFill>
                  <a:schemeClr val="bg1"/>
                </a:solidFill>
              </a:defRPr>
            </a:lvl1pPr>
          </a:lstStyle>
          <a:p>
            <a:r>
              <a:rPr lang="sv-SE" dirty="0"/>
              <a:t>Klickaför att lägga till en ikon från G:/02 </a:t>
            </a:r>
            <a:r>
              <a:rPr lang="sv-SE" dirty="0" err="1"/>
              <a:t>Bildbank</a:t>
            </a:r>
            <a:endParaRPr lang="sv-SE" dirty="0"/>
          </a:p>
        </p:txBody>
      </p:sp>
      <p:sp>
        <p:nvSpPr>
          <p:cNvPr id="20" name="Platshållare för text 19">
            <a:extLst>
              <a:ext uri="{FF2B5EF4-FFF2-40B4-BE49-F238E27FC236}">
                <a16:creationId xmlns:a16="http://schemas.microsoft.com/office/drawing/2014/main" id="{B01D4105-156F-4040-A80B-E38442DFD54E}"/>
              </a:ext>
            </a:extLst>
          </p:cNvPr>
          <p:cNvSpPr>
            <a:spLocks noGrp="1"/>
          </p:cNvSpPr>
          <p:nvPr>
            <p:ph type="body" sz="quarter" idx="13" hasCustomPrompt="1"/>
          </p:nvPr>
        </p:nvSpPr>
        <p:spPr>
          <a:xfrm>
            <a:off x="7509585" y="3349089"/>
            <a:ext cx="3890152" cy="1194807"/>
          </a:xfrm>
        </p:spPr>
        <p:txBody>
          <a:bodyPr/>
          <a:lstStyle>
            <a:lvl1pPr marL="0" indent="0" algn="ctr">
              <a:buFontTx/>
              <a:buNone/>
              <a:defRPr sz="8000" b="1">
                <a:solidFill>
                  <a:schemeClr val="bg1"/>
                </a:solidFill>
                <a:latin typeface="+mj-lt"/>
              </a:defRPr>
            </a:lvl1pPr>
          </a:lstStyle>
          <a:p>
            <a:pPr lvl="0"/>
            <a:r>
              <a:rPr lang="sv-SE" dirty="0"/>
              <a:t>xx %</a:t>
            </a:r>
          </a:p>
        </p:txBody>
      </p:sp>
      <p:sp>
        <p:nvSpPr>
          <p:cNvPr id="21" name="Platshållare för text 19">
            <a:extLst>
              <a:ext uri="{FF2B5EF4-FFF2-40B4-BE49-F238E27FC236}">
                <a16:creationId xmlns:a16="http://schemas.microsoft.com/office/drawing/2014/main" id="{7F8E3383-06CD-F34B-915D-F1B140C5A973}"/>
              </a:ext>
            </a:extLst>
          </p:cNvPr>
          <p:cNvSpPr>
            <a:spLocks noGrp="1"/>
          </p:cNvSpPr>
          <p:nvPr>
            <p:ph type="body" sz="quarter" idx="14" hasCustomPrompt="1"/>
          </p:nvPr>
        </p:nvSpPr>
        <p:spPr>
          <a:xfrm>
            <a:off x="7514043" y="4566198"/>
            <a:ext cx="3890152" cy="782166"/>
          </a:xfrm>
        </p:spPr>
        <p:txBody>
          <a:bodyPr/>
          <a:lstStyle>
            <a:lvl1pPr marL="0" indent="0" algn="ctr">
              <a:buFontTx/>
              <a:buNone/>
              <a:defRPr sz="2000" b="0">
                <a:solidFill>
                  <a:schemeClr val="bg1"/>
                </a:solidFill>
                <a:latin typeface="+mj-lt"/>
              </a:defRPr>
            </a:lvl1pPr>
          </a:lstStyle>
          <a:p>
            <a:pPr lvl="0"/>
            <a:r>
              <a:rPr lang="sv-SE" dirty="0"/>
              <a:t>Klicka här för att lägga </a:t>
            </a:r>
            <a:br>
              <a:rPr lang="sv-SE" dirty="0"/>
            </a:br>
            <a:r>
              <a:rPr lang="sv-SE" dirty="0"/>
              <a:t>till en beskrivning</a:t>
            </a:r>
          </a:p>
        </p:txBody>
      </p:sp>
      <p:sp>
        <p:nvSpPr>
          <p:cNvPr id="6" name="instruktioner">
            <a:extLst>
              <a:ext uri="{FF2B5EF4-FFF2-40B4-BE49-F238E27FC236}">
                <a16:creationId xmlns:a16="http://schemas.microsoft.com/office/drawing/2014/main" id="{274EACED-7EC6-C443-88B3-2F2171C931A4}"/>
              </a:ext>
              <a:ext uri="{C183D7F6-B498-43B3-948B-1728B52AA6E4}">
                <adec:decorative xmlns:adec="http://schemas.microsoft.com/office/drawing/2017/decorative" val="1"/>
              </a:ext>
            </a:extLst>
          </p:cNvPr>
          <p:cNvSpPr/>
          <p:nvPr userDrawn="1"/>
        </p:nvSpPr>
        <p:spPr>
          <a:xfrm>
            <a:off x="-2264735" y="24063"/>
            <a:ext cx="2160000" cy="2059731"/>
          </a:xfrm>
          <a:prstGeom prst="rect">
            <a:avLst/>
          </a:prstGeom>
          <a:solidFill>
            <a:schemeClr val="bg1">
              <a:lumMod val="85000"/>
            </a:schemeClr>
          </a:solidFill>
        </p:spPr>
        <p:txBody>
          <a:bodyPr wrap="square">
            <a:spAutoFit/>
          </a:bodyPr>
          <a:lstStyle/>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Fakta &amp; innehåll med ikon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är en sida där du kan presentera mindre mängder text tillsammans med enskild fakta och en ikon. </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Tänk på att inte skriva för mycket text på samma sida.</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Välj ikon från bildbanken.</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4631750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Fakta, med innehåll och ikon gul">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0" y="960756"/>
            <a:ext cx="5220000" cy="1221612"/>
          </a:xfrm>
          <a:prstGeom prst="rect">
            <a:avLst/>
          </a:prstGeom>
          <a:noFill/>
        </p:spPr>
        <p:txBody>
          <a:bodyPr anchor="b"/>
          <a:lstStyle>
            <a:lvl1pPr>
              <a:defRPr sz="4400" b="0" i="0">
                <a:solidFill>
                  <a:schemeClr val="accent4"/>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2" y="2475294"/>
            <a:ext cx="5220000" cy="3584575"/>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sp>
        <p:nvSpPr>
          <p:cNvPr id="13" name="Rektangel 12">
            <a:extLst>
              <a:ext uri="{FF2B5EF4-FFF2-40B4-BE49-F238E27FC236}">
                <a16:creationId xmlns:a16="http://schemas.microsoft.com/office/drawing/2014/main" id="{BD2F794D-B745-1E49-A298-F6223754D64A}"/>
              </a:ext>
              <a:ext uri="{C183D7F6-B498-43B3-948B-1728B52AA6E4}">
                <adec:decorative xmlns:adec="http://schemas.microsoft.com/office/drawing/2017/decorative" val="1"/>
              </a:ext>
            </a:extLst>
          </p:cNvPr>
          <p:cNvSpPr/>
          <p:nvPr userDrawn="1"/>
        </p:nvSpPr>
        <p:spPr>
          <a:xfrm>
            <a:off x="6595891" y="-23474"/>
            <a:ext cx="5596108" cy="688147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4" name="logotyp">
            <a:extLst>
              <a:ext uri="{FF2B5EF4-FFF2-40B4-BE49-F238E27FC236}">
                <a16:creationId xmlns:a16="http://schemas.microsoft.com/office/drawing/2014/main" id="{A011F05B-3264-2E4D-9FCD-8F20F82543BF}"/>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11" name="Ellips 10">
            <a:extLst>
              <a:ext uri="{FF2B5EF4-FFF2-40B4-BE49-F238E27FC236}">
                <a16:creationId xmlns:a16="http://schemas.microsoft.com/office/drawing/2014/main" id="{1446C380-AE6A-0F4E-990B-8F044E67377A}"/>
              </a:ext>
              <a:ext uri="{C183D7F6-B498-43B3-948B-1728B52AA6E4}">
                <adec:decorative xmlns:adec="http://schemas.microsoft.com/office/drawing/2017/decorative" val="1"/>
              </a:ext>
            </a:extLst>
          </p:cNvPr>
          <p:cNvSpPr/>
          <p:nvPr userDrawn="1"/>
        </p:nvSpPr>
        <p:spPr>
          <a:xfrm>
            <a:off x="8449519" y="1143404"/>
            <a:ext cx="2002420" cy="2002420"/>
          </a:xfrm>
          <a:prstGeom prst="ellipse">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Platshållare för bild 2">
            <a:extLst>
              <a:ext uri="{FF2B5EF4-FFF2-40B4-BE49-F238E27FC236}">
                <a16:creationId xmlns:a16="http://schemas.microsoft.com/office/drawing/2014/main" id="{D5A2F040-EC27-1343-9075-9B4EFF8AACC0}"/>
              </a:ext>
              <a:ext uri="{C183D7F6-B498-43B3-948B-1728B52AA6E4}">
                <adec:decorative xmlns:adec="http://schemas.microsoft.com/office/drawing/2017/decorative" val="1"/>
              </a:ext>
            </a:extLst>
          </p:cNvPr>
          <p:cNvSpPr>
            <a:spLocks noGrp="1"/>
          </p:cNvSpPr>
          <p:nvPr>
            <p:ph type="pic" sz="quarter" idx="11" hasCustomPrompt="1"/>
          </p:nvPr>
        </p:nvSpPr>
        <p:spPr>
          <a:xfrm>
            <a:off x="8725711" y="1509636"/>
            <a:ext cx="1459149" cy="1272475"/>
          </a:xfrm>
        </p:spPr>
        <p:txBody>
          <a:bodyPr anchor="ctr"/>
          <a:lstStyle>
            <a:lvl1pPr marL="0" indent="0" algn="ctr">
              <a:buNone/>
              <a:defRPr sz="1800">
                <a:solidFill>
                  <a:schemeClr val="bg1"/>
                </a:solidFill>
              </a:defRPr>
            </a:lvl1pPr>
          </a:lstStyle>
          <a:p>
            <a:r>
              <a:rPr lang="sv-SE" dirty="0"/>
              <a:t>Klickaför att lägga till en ikon från G:/02 </a:t>
            </a:r>
            <a:r>
              <a:rPr lang="sv-SE" dirty="0" err="1"/>
              <a:t>Bildbank</a:t>
            </a:r>
            <a:endParaRPr lang="sv-SE" dirty="0"/>
          </a:p>
        </p:txBody>
      </p:sp>
      <p:sp>
        <p:nvSpPr>
          <p:cNvPr id="20" name="Platshållare för text 19">
            <a:extLst>
              <a:ext uri="{FF2B5EF4-FFF2-40B4-BE49-F238E27FC236}">
                <a16:creationId xmlns:a16="http://schemas.microsoft.com/office/drawing/2014/main" id="{B01D4105-156F-4040-A80B-E38442DFD54E}"/>
              </a:ext>
            </a:extLst>
          </p:cNvPr>
          <p:cNvSpPr>
            <a:spLocks noGrp="1"/>
          </p:cNvSpPr>
          <p:nvPr>
            <p:ph type="body" sz="quarter" idx="13" hasCustomPrompt="1"/>
          </p:nvPr>
        </p:nvSpPr>
        <p:spPr>
          <a:xfrm>
            <a:off x="7509585" y="3349089"/>
            <a:ext cx="3890152" cy="1194807"/>
          </a:xfrm>
        </p:spPr>
        <p:txBody>
          <a:bodyPr/>
          <a:lstStyle>
            <a:lvl1pPr marL="0" indent="0" algn="ctr">
              <a:buFontTx/>
              <a:buNone/>
              <a:defRPr sz="8000" b="1">
                <a:solidFill>
                  <a:schemeClr val="bg1"/>
                </a:solidFill>
                <a:latin typeface="+mj-lt"/>
              </a:defRPr>
            </a:lvl1pPr>
          </a:lstStyle>
          <a:p>
            <a:pPr lvl="0"/>
            <a:r>
              <a:rPr lang="sv-SE" dirty="0"/>
              <a:t>xx %</a:t>
            </a:r>
          </a:p>
        </p:txBody>
      </p:sp>
      <p:sp>
        <p:nvSpPr>
          <p:cNvPr id="21" name="Platshållare för text 19">
            <a:extLst>
              <a:ext uri="{FF2B5EF4-FFF2-40B4-BE49-F238E27FC236}">
                <a16:creationId xmlns:a16="http://schemas.microsoft.com/office/drawing/2014/main" id="{7F8E3383-06CD-F34B-915D-F1B140C5A973}"/>
              </a:ext>
            </a:extLst>
          </p:cNvPr>
          <p:cNvSpPr>
            <a:spLocks noGrp="1"/>
          </p:cNvSpPr>
          <p:nvPr>
            <p:ph type="body" sz="quarter" idx="14" hasCustomPrompt="1"/>
          </p:nvPr>
        </p:nvSpPr>
        <p:spPr>
          <a:xfrm>
            <a:off x="7514043" y="4566198"/>
            <a:ext cx="3890152" cy="782166"/>
          </a:xfrm>
        </p:spPr>
        <p:txBody>
          <a:bodyPr/>
          <a:lstStyle>
            <a:lvl1pPr marL="0" indent="0" algn="ctr">
              <a:buFontTx/>
              <a:buNone/>
              <a:defRPr sz="2000" b="0">
                <a:solidFill>
                  <a:schemeClr val="bg1"/>
                </a:solidFill>
                <a:latin typeface="+mj-lt"/>
              </a:defRPr>
            </a:lvl1pPr>
          </a:lstStyle>
          <a:p>
            <a:pPr lvl="0"/>
            <a:r>
              <a:rPr lang="sv-SE" dirty="0"/>
              <a:t>Klicka här för att lägga </a:t>
            </a:r>
            <a:br>
              <a:rPr lang="sv-SE" dirty="0"/>
            </a:br>
            <a:r>
              <a:rPr lang="sv-SE" dirty="0"/>
              <a:t>till en beskrivning</a:t>
            </a:r>
          </a:p>
        </p:txBody>
      </p:sp>
      <p:sp>
        <p:nvSpPr>
          <p:cNvPr id="6" name="instruktioner">
            <a:extLst>
              <a:ext uri="{FF2B5EF4-FFF2-40B4-BE49-F238E27FC236}">
                <a16:creationId xmlns:a16="http://schemas.microsoft.com/office/drawing/2014/main" id="{274EACED-7EC6-C443-88B3-2F2171C931A4}"/>
              </a:ext>
              <a:ext uri="{C183D7F6-B498-43B3-948B-1728B52AA6E4}">
                <adec:decorative xmlns:adec="http://schemas.microsoft.com/office/drawing/2017/decorative" val="1"/>
              </a:ext>
            </a:extLst>
          </p:cNvPr>
          <p:cNvSpPr/>
          <p:nvPr userDrawn="1"/>
        </p:nvSpPr>
        <p:spPr>
          <a:xfrm>
            <a:off x="-2264735" y="24063"/>
            <a:ext cx="2160000" cy="2059731"/>
          </a:xfrm>
          <a:prstGeom prst="rect">
            <a:avLst/>
          </a:prstGeom>
          <a:solidFill>
            <a:schemeClr val="bg1">
              <a:lumMod val="85000"/>
            </a:schemeClr>
          </a:solidFill>
        </p:spPr>
        <p:txBody>
          <a:bodyPr wrap="square">
            <a:spAutoFit/>
          </a:bodyPr>
          <a:lstStyle/>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Fakta &amp; innehåll med ikon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är en sida där du kan presentera mindre mängder text tillsammans med enskild fakta och en ikon. </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Tänk på att inte skriva för mycket text på samma sida.</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Välj ikon från bildbanken.</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6354257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Rubrik, innehåll, bild">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0" y="960756"/>
            <a:ext cx="4320000" cy="1221612"/>
          </a:xfrm>
          <a:prstGeom prst="rect">
            <a:avLst/>
          </a:prstGeom>
          <a:noFill/>
        </p:spPr>
        <p:txBody>
          <a:bodyPr anchor="b"/>
          <a:lstStyle>
            <a:lvl1pPr>
              <a:defRPr sz="4400" b="0" i="0">
                <a:solidFill>
                  <a:schemeClr val="accent1"/>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2" y="2475294"/>
            <a:ext cx="4320000" cy="3584575"/>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sp>
        <p:nvSpPr>
          <p:cNvPr id="10" name="Platshållare för bild 9"/>
          <p:cNvSpPr>
            <a:spLocks noGrp="1"/>
          </p:cNvSpPr>
          <p:nvPr>
            <p:ph type="pic" sz="quarter" idx="11" hasCustomPrompt="1"/>
          </p:nvPr>
        </p:nvSpPr>
        <p:spPr>
          <a:xfrm>
            <a:off x="5751488" y="832339"/>
            <a:ext cx="5596108" cy="5087370"/>
          </a:xfrm>
          <a:prstGeom prst="rect">
            <a:avLst/>
          </a:prstGeom>
        </p:spPr>
        <p:txBody>
          <a:bodyPr/>
          <a:lstStyle>
            <a:lvl1pPr marL="0" indent="0" algn="l">
              <a:buFont typeface="Wingdings" panose="05000000000000000000" pitchFamily="2" charset="2"/>
              <a:buNone/>
              <a:defRPr sz="2600">
                <a:solidFill>
                  <a:schemeClr val="tx1"/>
                </a:solidFill>
                <a:latin typeface="+mn-lt"/>
              </a:defRPr>
            </a:lvl1pPr>
          </a:lstStyle>
          <a:p>
            <a:pPr lvl="0"/>
            <a:r>
              <a:rPr lang="sv-SE" noProof="0" dirty="0"/>
              <a:t>Klicka på ikonen för att lägga </a:t>
            </a:r>
            <a:br>
              <a:rPr lang="sv-SE" noProof="0" dirty="0"/>
            </a:br>
            <a:r>
              <a:rPr lang="sv-SE" noProof="0" dirty="0"/>
              <a:t>till en bild från G:/02 </a:t>
            </a:r>
            <a:r>
              <a:rPr lang="sv-SE" noProof="0" dirty="0" err="1"/>
              <a:t>Bildbank</a:t>
            </a:r>
            <a:endParaRPr lang="sv-SE" noProof="0" dirty="0"/>
          </a:p>
        </p:txBody>
      </p:sp>
      <p:pic>
        <p:nvPicPr>
          <p:cNvPr id="12" name="Bildobjekt 11">
            <a:extLst>
              <a:ext uri="{FF2B5EF4-FFF2-40B4-BE49-F238E27FC236}">
                <a16:creationId xmlns:a16="http://schemas.microsoft.com/office/drawing/2014/main" id="{55CB6B6C-5F32-9E46-9583-0531B348C4D1}"/>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9" name="Rektangel 8">
            <a:extLst>
              <a:ext uri="{FF2B5EF4-FFF2-40B4-BE49-F238E27FC236}">
                <a16:creationId xmlns:a16="http://schemas.microsoft.com/office/drawing/2014/main" id="{E27F038E-3C22-3648-B859-67FDD75A866D}"/>
              </a:ext>
              <a:ext uri="{C183D7F6-B498-43B3-948B-1728B52AA6E4}">
                <adec:decorative xmlns:adec="http://schemas.microsoft.com/office/drawing/2017/decorative" val="1"/>
              </a:ext>
            </a:extLst>
          </p:cNvPr>
          <p:cNvSpPr/>
          <p:nvPr userDrawn="1"/>
        </p:nvSpPr>
        <p:spPr>
          <a:xfrm>
            <a:off x="-2264735" y="24063"/>
            <a:ext cx="2160000" cy="1371914"/>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Rubrik, innehåll, bild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är en sida där du kan kombinera text med bild. Tänk på att inte skriva för mycket text på samma sida.</a:t>
            </a:r>
          </a:p>
          <a:p>
            <a:pPr marL="0" lvl="0" indent="0">
              <a:lnSpc>
                <a:spcPct val="107000"/>
              </a:lnSpc>
              <a:spcAft>
                <a:spcPts val="800"/>
              </a:spcAft>
              <a:buFont typeface="+mj-lt"/>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din bild!</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Platshållare för datum 1">
            <a:extLst>
              <a:ext uri="{FF2B5EF4-FFF2-40B4-BE49-F238E27FC236}">
                <a16:creationId xmlns:a16="http://schemas.microsoft.com/office/drawing/2014/main" id="{D924CC88-CA6F-ED48-978E-374EF4347C32}"/>
              </a:ext>
            </a:extLst>
          </p:cNvPr>
          <p:cNvSpPr>
            <a:spLocks noGrp="1"/>
          </p:cNvSpPr>
          <p:nvPr>
            <p:ph type="dt" sz="half" idx="12"/>
          </p:nvPr>
        </p:nvSpPr>
        <p:spPr>
          <a:xfrm>
            <a:off x="703263" y="6340475"/>
            <a:ext cx="2743200" cy="365125"/>
          </a:xfrm>
        </p:spPr>
        <p:txBody>
          <a:bodyPr/>
          <a:lstStyle/>
          <a:p>
            <a:fld id="{34C66A07-0C1B-7E44-8A84-D73B04008641}" type="datetime1">
              <a:rPr lang="sv-SE" smtClean="0"/>
              <a:t>2025-08-28</a:t>
            </a:fld>
            <a:endParaRPr lang="sv-SE"/>
          </a:p>
        </p:txBody>
      </p:sp>
      <p:sp>
        <p:nvSpPr>
          <p:cNvPr id="3" name="Platshållare för sidfot 2">
            <a:extLst>
              <a:ext uri="{FF2B5EF4-FFF2-40B4-BE49-F238E27FC236}">
                <a16:creationId xmlns:a16="http://schemas.microsoft.com/office/drawing/2014/main" id="{E54374F1-A62D-2E40-B71E-076D171E2320}"/>
              </a:ext>
            </a:extLst>
          </p:cNvPr>
          <p:cNvSpPr>
            <a:spLocks noGrp="1"/>
          </p:cNvSpPr>
          <p:nvPr>
            <p:ph type="ftr" sz="quarter" idx="13"/>
          </p:nvPr>
        </p:nvSpPr>
        <p:spPr/>
        <p:txBody>
          <a:bodyPr/>
          <a:lstStyle/>
          <a:p>
            <a:endParaRPr lang="sv-SE"/>
          </a:p>
        </p:txBody>
      </p:sp>
      <p:sp>
        <p:nvSpPr>
          <p:cNvPr id="5" name="Platshållare för bildnummer 4">
            <a:extLst>
              <a:ext uri="{FF2B5EF4-FFF2-40B4-BE49-F238E27FC236}">
                <a16:creationId xmlns:a16="http://schemas.microsoft.com/office/drawing/2014/main" id="{2AB03AEE-CEA3-EC4C-BF87-9AAA1FC4F359}"/>
              </a:ext>
            </a:extLst>
          </p:cNvPr>
          <p:cNvSpPr>
            <a:spLocks noGrp="1"/>
          </p:cNvSpPr>
          <p:nvPr>
            <p:ph type="sldNum" sz="quarter" idx="14"/>
          </p:nvPr>
        </p:nvSpPr>
        <p:spPr/>
        <p:txBody>
          <a:bodyPr/>
          <a:lstStyle/>
          <a:p>
            <a:fld id="{24069D2F-8DC6-6345-AA68-275ED444B143}" type="slidenum">
              <a:rPr lang="sv-SE" smtClean="0"/>
              <a:pPr/>
              <a:t>‹#›</a:t>
            </a:fld>
            <a:endParaRPr lang="sv-SE"/>
          </a:p>
        </p:txBody>
      </p:sp>
    </p:spTree>
    <p:extLst>
      <p:ext uri="{BB962C8B-B14F-4D97-AF65-F5344CB8AC3E}">
        <p14:creationId xmlns:p14="http://schemas.microsoft.com/office/powerpoint/2010/main" val="225426814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Avslutning med rubrik, innehåll och bild">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1" y="960756"/>
            <a:ext cx="5040000" cy="1221612"/>
          </a:xfrm>
          <a:prstGeom prst="rect">
            <a:avLst/>
          </a:prstGeom>
          <a:noFill/>
        </p:spPr>
        <p:txBody>
          <a:bodyPr anchor="b"/>
          <a:lstStyle>
            <a:lvl1pPr>
              <a:defRPr sz="4400" b="0" i="0">
                <a:solidFill>
                  <a:schemeClr val="accent1"/>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3" y="2475295"/>
            <a:ext cx="5040000" cy="1221612"/>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sp>
        <p:nvSpPr>
          <p:cNvPr id="13" name="Rektangel 12">
            <a:extLst>
              <a:ext uri="{FF2B5EF4-FFF2-40B4-BE49-F238E27FC236}">
                <a16:creationId xmlns:a16="http://schemas.microsoft.com/office/drawing/2014/main" id="{BD2F794D-B745-1E49-A298-F6223754D64A}"/>
              </a:ext>
              <a:ext uri="{C183D7F6-B498-43B3-948B-1728B52AA6E4}">
                <adec:decorative xmlns:adec="http://schemas.microsoft.com/office/drawing/2017/decorative" val="1"/>
              </a:ext>
            </a:extLst>
          </p:cNvPr>
          <p:cNvSpPr/>
          <p:nvPr userDrawn="1"/>
        </p:nvSpPr>
        <p:spPr>
          <a:xfrm>
            <a:off x="0" y="4114801"/>
            <a:ext cx="12191999" cy="27431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4" name="Bildobjekt 13">
            <a:extLst>
              <a:ext uri="{FF2B5EF4-FFF2-40B4-BE49-F238E27FC236}">
                <a16:creationId xmlns:a16="http://schemas.microsoft.com/office/drawing/2014/main" id="{A011F05B-3264-2E4D-9FCD-8F20F82543BF}"/>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6" name="Platshållare för bild 9">
            <a:extLst>
              <a:ext uri="{FF2B5EF4-FFF2-40B4-BE49-F238E27FC236}">
                <a16:creationId xmlns:a16="http://schemas.microsoft.com/office/drawing/2014/main" id="{5E3FBD04-0A8D-F746-86EB-E976E3C2AC1C}"/>
              </a:ext>
            </a:extLst>
          </p:cNvPr>
          <p:cNvSpPr>
            <a:spLocks noGrp="1"/>
          </p:cNvSpPr>
          <p:nvPr>
            <p:ph type="pic" sz="quarter" idx="11" hasCustomPrompt="1"/>
          </p:nvPr>
        </p:nvSpPr>
        <p:spPr>
          <a:xfrm>
            <a:off x="6141869" y="542416"/>
            <a:ext cx="5596108" cy="5087370"/>
          </a:xfrm>
          <a:prstGeom prst="rect">
            <a:avLst/>
          </a:prstGeom>
        </p:spPr>
        <p:txBody>
          <a:bodyPr/>
          <a:lstStyle>
            <a:lvl1pPr marL="0" indent="0" algn="l">
              <a:buNone/>
              <a:defRPr>
                <a:solidFill>
                  <a:schemeClr val="tx1"/>
                </a:solidFill>
                <a:latin typeface="+mn-lt"/>
              </a:defRPr>
            </a:lvl1pPr>
          </a:lstStyle>
          <a:p>
            <a:pPr lvl="0"/>
            <a:r>
              <a:rPr lang="sv-SE" noProof="0" dirty="0"/>
              <a:t>Klicka på ikonen för att lägga </a:t>
            </a:r>
            <a:br>
              <a:rPr lang="sv-SE" noProof="0" dirty="0"/>
            </a:br>
            <a:r>
              <a:rPr lang="sv-SE" noProof="0" dirty="0"/>
              <a:t>till en bild från G:/02 </a:t>
            </a:r>
            <a:r>
              <a:rPr lang="sv-SE" noProof="0" dirty="0" err="1"/>
              <a:t>Bildbank</a:t>
            </a:r>
            <a:endParaRPr lang="sv-SE" noProof="0" dirty="0"/>
          </a:p>
        </p:txBody>
      </p:sp>
      <p:sp>
        <p:nvSpPr>
          <p:cNvPr id="9" name="instruktioner">
            <a:extLst>
              <a:ext uri="{FF2B5EF4-FFF2-40B4-BE49-F238E27FC236}">
                <a16:creationId xmlns:a16="http://schemas.microsoft.com/office/drawing/2014/main" id="{619BEA3D-6D32-D94C-B0B6-1331272B59AE}"/>
              </a:ext>
              <a:ext uri="{C183D7F6-B498-43B3-948B-1728B52AA6E4}">
                <adec:decorative xmlns:adec="http://schemas.microsoft.com/office/drawing/2017/decorative" val="1"/>
              </a:ext>
            </a:extLst>
          </p:cNvPr>
          <p:cNvSpPr/>
          <p:nvPr userDrawn="1"/>
        </p:nvSpPr>
        <p:spPr>
          <a:xfrm>
            <a:off x="-2264735" y="24063"/>
            <a:ext cx="2160000" cy="778996"/>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Rubrik, innehåll, bild – färgad. </a:t>
            </a:r>
          </a:p>
          <a:p>
            <a:pPr marL="0" lvl="0" indent="0">
              <a:lnSpc>
                <a:spcPct val="107000"/>
              </a:lnSpc>
              <a:spcAft>
                <a:spcPts val="800"/>
              </a:spcAft>
              <a:buFont typeface="+mj-lt"/>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din bild!</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Platshållare för datum 1">
            <a:extLst>
              <a:ext uri="{FF2B5EF4-FFF2-40B4-BE49-F238E27FC236}">
                <a16:creationId xmlns:a16="http://schemas.microsoft.com/office/drawing/2014/main" id="{0B5E329A-288B-4E4A-804F-5AF6E7E9C062}"/>
              </a:ext>
            </a:extLst>
          </p:cNvPr>
          <p:cNvSpPr>
            <a:spLocks noGrp="1"/>
          </p:cNvSpPr>
          <p:nvPr>
            <p:ph type="dt" sz="half" idx="12"/>
          </p:nvPr>
        </p:nvSpPr>
        <p:spPr>
          <a:xfrm>
            <a:off x="703263" y="6340474"/>
            <a:ext cx="2743200" cy="365125"/>
          </a:xfrm>
        </p:spPr>
        <p:txBody>
          <a:bodyPr/>
          <a:lstStyle>
            <a:lvl1pPr>
              <a:defRPr>
                <a:solidFill>
                  <a:schemeClr val="bg1"/>
                </a:solidFill>
              </a:defRPr>
            </a:lvl1pPr>
          </a:lstStyle>
          <a:p>
            <a:fld id="{2CE9C3A2-0C60-5640-9BA9-C042DC6B8910}" type="datetime1">
              <a:rPr lang="sv-SE" smtClean="0"/>
              <a:t>2025-08-28</a:t>
            </a:fld>
            <a:endParaRPr lang="sv-SE"/>
          </a:p>
        </p:txBody>
      </p:sp>
      <p:sp>
        <p:nvSpPr>
          <p:cNvPr id="3" name="Platshållare för sidfot 2">
            <a:extLst>
              <a:ext uri="{FF2B5EF4-FFF2-40B4-BE49-F238E27FC236}">
                <a16:creationId xmlns:a16="http://schemas.microsoft.com/office/drawing/2014/main" id="{812E7021-04D3-C246-B467-E217C4FDBB2C}"/>
              </a:ext>
            </a:extLst>
          </p:cNvPr>
          <p:cNvSpPr>
            <a:spLocks noGrp="1"/>
          </p:cNvSpPr>
          <p:nvPr>
            <p:ph type="ftr" sz="quarter" idx="13"/>
          </p:nvPr>
        </p:nvSpPr>
        <p:spPr/>
        <p:txBody>
          <a:bodyPr/>
          <a:lstStyle>
            <a:lvl1pPr>
              <a:defRPr>
                <a:solidFill>
                  <a:schemeClr val="bg1"/>
                </a:solidFill>
              </a:defRPr>
            </a:lvl1pPr>
          </a:lstStyle>
          <a:p>
            <a:endParaRPr lang="sv-SE"/>
          </a:p>
        </p:txBody>
      </p:sp>
      <p:sp>
        <p:nvSpPr>
          <p:cNvPr id="4" name="Platshållare för bildnummer 3">
            <a:extLst>
              <a:ext uri="{FF2B5EF4-FFF2-40B4-BE49-F238E27FC236}">
                <a16:creationId xmlns:a16="http://schemas.microsoft.com/office/drawing/2014/main" id="{08DE9E9C-D87B-4C4F-9F43-4E9F45162A4F}"/>
              </a:ext>
            </a:extLst>
          </p:cNvPr>
          <p:cNvSpPr>
            <a:spLocks noGrp="1"/>
          </p:cNvSpPr>
          <p:nvPr>
            <p:ph type="sldNum" sz="quarter" idx="14"/>
          </p:nvPr>
        </p:nvSpPr>
        <p:spPr/>
        <p:txBody>
          <a:bodyPr/>
          <a:lstStyle>
            <a:lvl1pPr>
              <a:defRPr>
                <a:solidFill>
                  <a:schemeClr val="bg1"/>
                </a:solidFill>
              </a:defRPr>
            </a:lvl1pPr>
          </a:lstStyle>
          <a:p>
            <a:fld id="{24069D2F-8DC6-6345-AA68-275ED444B143}" type="slidenum">
              <a:rPr lang="sv-SE" smtClean="0"/>
              <a:pPr/>
              <a:t>‹#›</a:t>
            </a:fld>
            <a:endParaRPr lang="sv-SE"/>
          </a:p>
        </p:txBody>
      </p:sp>
    </p:spTree>
    <p:extLst>
      <p:ext uri="{BB962C8B-B14F-4D97-AF65-F5344CB8AC3E}">
        <p14:creationId xmlns:p14="http://schemas.microsoft.com/office/powerpoint/2010/main" val="15346254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ubrik, innehåll, bild med pixlar">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0" y="960756"/>
            <a:ext cx="4320000" cy="1221612"/>
          </a:xfrm>
          <a:prstGeom prst="rect">
            <a:avLst/>
          </a:prstGeom>
          <a:noFill/>
        </p:spPr>
        <p:txBody>
          <a:bodyPr anchor="b"/>
          <a:lstStyle>
            <a:lvl1pPr>
              <a:defRPr sz="4400" b="0" i="0">
                <a:solidFill>
                  <a:schemeClr val="accent1"/>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2" y="2475294"/>
            <a:ext cx="4320000" cy="3584575"/>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sp>
        <p:nvSpPr>
          <p:cNvPr id="10" name="Platshållare för bild 9"/>
          <p:cNvSpPr>
            <a:spLocks noGrp="1"/>
          </p:cNvSpPr>
          <p:nvPr>
            <p:ph type="pic" sz="quarter" idx="11" hasCustomPrompt="1"/>
          </p:nvPr>
        </p:nvSpPr>
        <p:spPr>
          <a:xfrm>
            <a:off x="5751488" y="832339"/>
            <a:ext cx="5596108" cy="5087370"/>
          </a:xfrm>
          <a:prstGeom prst="rect">
            <a:avLst/>
          </a:prstGeom>
        </p:spPr>
        <p:txBody>
          <a:bodyPr/>
          <a:lstStyle>
            <a:lvl1pPr marL="0" indent="0" algn="l">
              <a:buFont typeface="Wingdings" panose="05000000000000000000" pitchFamily="2" charset="2"/>
              <a:buNone/>
              <a:defRPr sz="2600">
                <a:solidFill>
                  <a:schemeClr val="tx1"/>
                </a:solidFill>
                <a:latin typeface="+mn-lt"/>
              </a:defRPr>
            </a:lvl1pPr>
          </a:lstStyle>
          <a:p>
            <a:pPr lvl="0"/>
            <a:r>
              <a:rPr lang="sv-SE" noProof="0" dirty="0"/>
              <a:t>Klicka på ikonen för att lägga </a:t>
            </a:r>
            <a:br>
              <a:rPr lang="sv-SE" noProof="0" dirty="0"/>
            </a:br>
            <a:r>
              <a:rPr lang="sv-SE" noProof="0" dirty="0"/>
              <a:t>till en bild från G:/02 </a:t>
            </a:r>
            <a:r>
              <a:rPr lang="sv-SE" noProof="0" dirty="0" err="1"/>
              <a:t>Bildbank</a:t>
            </a:r>
            <a:endParaRPr lang="sv-SE" noProof="0" dirty="0"/>
          </a:p>
        </p:txBody>
      </p:sp>
      <p:pic>
        <p:nvPicPr>
          <p:cNvPr id="4" name="Bildobjekt 3">
            <a:extLst>
              <a:ext uri="{FF2B5EF4-FFF2-40B4-BE49-F238E27FC236}">
                <a16:creationId xmlns:a16="http://schemas.microsoft.com/office/drawing/2014/main" id="{83FCF9BF-16C7-F943-861C-FC1B7DE004B2}"/>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r="66578"/>
          <a:stretch/>
        </p:blipFill>
        <p:spPr>
          <a:xfrm>
            <a:off x="5183566" y="5307601"/>
            <a:ext cx="1159288" cy="1156211"/>
          </a:xfrm>
          <a:prstGeom prst="rect">
            <a:avLst/>
          </a:prstGeom>
        </p:spPr>
      </p:pic>
      <p:pic>
        <p:nvPicPr>
          <p:cNvPr id="13" name="Bildobjekt 12">
            <a:extLst>
              <a:ext uri="{FF2B5EF4-FFF2-40B4-BE49-F238E27FC236}">
                <a16:creationId xmlns:a16="http://schemas.microsoft.com/office/drawing/2014/main" id="{274CAF80-AFC1-254E-BEA5-4EC13C69DFB4}"/>
              </a:ext>
              <a:ext uri="{C183D7F6-B498-43B3-948B-1728B52AA6E4}">
                <adec:decorative xmlns:adec="http://schemas.microsoft.com/office/drawing/2017/decorative" val="1"/>
              </a:ext>
            </a:extLst>
          </p:cNvPr>
          <p:cNvPicPr>
            <a:picLocks noChangeAspect="1"/>
          </p:cNvPicPr>
          <p:nvPr userDrawn="1"/>
        </p:nvPicPr>
        <p:blipFill>
          <a:blip r:embed="rId3"/>
          <a:stretch>
            <a:fillRect/>
          </a:stretch>
        </p:blipFill>
        <p:spPr>
          <a:xfrm>
            <a:off x="10749552" y="300404"/>
            <a:ext cx="1152663" cy="1152663"/>
          </a:xfrm>
          <a:prstGeom prst="rect">
            <a:avLst/>
          </a:prstGeom>
        </p:spPr>
      </p:pic>
      <p:pic>
        <p:nvPicPr>
          <p:cNvPr id="12" name="Bildobjekt 11">
            <a:extLst>
              <a:ext uri="{FF2B5EF4-FFF2-40B4-BE49-F238E27FC236}">
                <a16:creationId xmlns:a16="http://schemas.microsoft.com/office/drawing/2014/main" id="{55CB6B6C-5F32-9E46-9583-0531B348C4D1}"/>
              </a:ext>
              <a:ext uri="{C183D7F6-B498-43B3-948B-1728B52AA6E4}">
                <adec:decorative xmlns:adec="http://schemas.microsoft.com/office/drawing/2017/decorative" val="1"/>
              </a:ext>
            </a:extLst>
          </p:cNvPr>
          <p:cNvPicPr>
            <a:picLocks noChangeAspect="1"/>
          </p:cNvPicPr>
          <p:nvPr userDrawn="1"/>
        </p:nvPicPr>
        <p:blipFill rotWithShape="1">
          <a:blip r:embed="rId4"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9" name="Rektangel 8">
            <a:extLst>
              <a:ext uri="{FF2B5EF4-FFF2-40B4-BE49-F238E27FC236}">
                <a16:creationId xmlns:a16="http://schemas.microsoft.com/office/drawing/2014/main" id="{E27F038E-3C22-3648-B859-67FDD75A866D}"/>
              </a:ext>
              <a:ext uri="{C183D7F6-B498-43B3-948B-1728B52AA6E4}">
                <adec:decorative xmlns:adec="http://schemas.microsoft.com/office/drawing/2017/decorative" val="1"/>
              </a:ext>
            </a:extLst>
          </p:cNvPr>
          <p:cNvSpPr/>
          <p:nvPr userDrawn="1"/>
        </p:nvSpPr>
        <p:spPr>
          <a:xfrm>
            <a:off x="-2264735" y="24063"/>
            <a:ext cx="2160000" cy="1371914"/>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Rubrik, innehåll, bild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är en sida där du kan kombinera text med bild. Tänk på att inte skriva för mycket text på samma sida.</a:t>
            </a:r>
          </a:p>
          <a:p>
            <a:pPr marL="0" lvl="0" indent="0">
              <a:lnSpc>
                <a:spcPct val="107000"/>
              </a:lnSpc>
              <a:spcAft>
                <a:spcPts val="800"/>
              </a:spcAft>
              <a:buFont typeface="+mj-lt"/>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din bild!</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Platshållare för datum 1">
            <a:extLst>
              <a:ext uri="{FF2B5EF4-FFF2-40B4-BE49-F238E27FC236}">
                <a16:creationId xmlns:a16="http://schemas.microsoft.com/office/drawing/2014/main" id="{D924CC88-CA6F-ED48-978E-374EF4347C32}"/>
              </a:ext>
            </a:extLst>
          </p:cNvPr>
          <p:cNvSpPr>
            <a:spLocks noGrp="1"/>
          </p:cNvSpPr>
          <p:nvPr>
            <p:ph type="dt" sz="half" idx="12"/>
          </p:nvPr>
        </p:nvSpPr>
        <p:spPr>
          <a:xfrm>
            <a:off x="703263" y="6340475"/>
            <a:ext cx="2743200" cy="365125"/>
          </a:xfrm>
        </p:spPr>
        <p:txBody>
          <a:bodyPr/>
          <a:lstStyle/>
          <a:p>
            <a:fld id="{34C66A07-0C1B-7E44-8A84-D73B04008641}" type="datetime1">
              <a:rPr lang="sv-SE" smtClean="0"/>
              <a:t>2025-08-28</a:t>
            </a:fld>
            <a:endParaRPr lang="sv-SE"/>
          </a:p>
        </p:txBody>
      </p:sp>
      <p:sp>
        <p:nvSpPr>
          <p:cNvPr id="3" name="Platshållare för sidfot 2">
            <a:extLst>
              <a:ext uri="{FF2B5EF4-FFF2-40B4-BE49-F238E27FC236}">
                <a16:creationId xmlns:a16="http://schemas.microsoft.com/office/drawing/2014/main" id="{E54374F1-A62D-2E40-B71E-076D171E2320}"/>
              </a:ext>
            </a:extLst>
          </p:cNvPr>
          <p:cNvSpPr>
            <a:spLocks noGrp="1"/>
          </p:cNvSpPr>
          <p:nvPr>
            <p:ph type="ftr" sz="quarter" idx="13"/>
          </p:nvPr>
        </p:nvSpPr>
        <p:spPr/>
        <p:txBody>
          <a:bodyPr/>
          <a:lstStyle/>
          <a:p>
            <a:endParaRPr lang="sv-SE"/>
          </a:p>
        </p:txBody>
      </p:sp>
      <p:sp>
        <p:nvSpPr>
          <p:cNvPr id="5" name="Platshållare för bildnummer 4">
            <a:extLst>
              <a:ext uri="{FF2B5EF4-FFF2-40B4-BE49-F238E27FC236}">
                <a16:creationId xmlns:a16="http://schemas.microsoft.com/office/drawing/2014/main" id="{2AB03AEE-CEA3-EC4C-BF87-9AAA1FC4F359}"/>
              </a:ext>
            </a:extLst>
          </p:cNvPr>
          <p:cNvSpPr>
            <a:spLocks noGrp="1"/>
          </p:cNvSpPr>
          <p:nvPr>
            <p:ph type="sldNum" sz="quarter" idx="14"/>
          </p:nvPr>
        </p:nvSpPr>
        <p:spPr/>
        <p:txBody>
          <a:bodyPr/>
          <a:lstStyle/>
          <a:p>
            <a:fld id="{24069D2F-8DC6-6345-AA68-275ED444B143}" type="slidenum">
              <a:rPr lang="sv-SE" smtClean="0"/>
              <a:pPr/>
              <a:t>‹#›</a:t>
            </a:fld>
            <a:endParaRPr lang="sv-SE"/>
          </a:p>
        </p:txBody>
      </p:sp>
    </p:spTree>
    <p:extLst>
      <p:ext uri="{BB962C8B-B14F-4D97-AF65-F5344CB8AC3E}">
        <p14:creationId xmlns:p14="http://schemas.microsoft.com/office/powerpoint/2010/main" val="7505267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ubrik, innehåll, bild med färg">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0" y="960756"/>
            <a:ext cx="4320000" cy="1221612"/>
          </a:xfrm>
          <a:prstGeom prst="rect">
            <a:avLst/>
          </a:prstGeom>
          <a:noFill/>
        </p:spPr>
        <p:txBody>
          <a:bodyPr anchor="b"/>
          <a:lstStyle>
            <a:lvl1pPr>
              <a:defRPr sz="4400" b="0" i="0">
                <a:solidFill>
                  <a:schemeClr val="accent1"/>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2" y="2475294"/>
            <a:ext cx="4320000" cy="3584575"/>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sp>
        <p:nvSpPr>
          <p:cNvPr id="2" name="Rektangel 1">
            <a:extLst>
              <a:ext uri="{FF2B5EF4-FFF2-40B4-BE49-F238E27FC236}">
                <a16:creationId xmlns:a16="http://schemas.microsoft.com/office/drawing/2014/main" id="{854C6870-8471-7F4A-9698-04B60F8EF9A9}"/>
              </a:ext>
              <a:ext uri="{C183D7F6-B498-43B3-948B-1728B52AA6E4}">
                <adec:decorative xmlns:adec="http://schemas.microsoft.com/office/drawing/2017/decorative" val="1"/>
              </a:ext>
            </a:extLst>
          </p:cNvPr>
          <p:cNvSpPr/>
          <p:nvPr userDrawn="1"/>
        </p:nvSpPr>
        <p:spPr>
          <a:xfrm>
            <a:off x="6595891" y="-23474"/>
            <a:ext cx="5596108" cy="68814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0" name="Platshållare för bild 9"/>
          <p:cNvSpPr>
            <a:spLocks noGrp="1"/>
          </p:cNvSpPr>
          <p:nvPr>
            <p:ph type="pic" sz="quarter" idx="11" hasCustomPrompt="1"/>
          </p:nvPr>
        </p:nvSpPr>
        <p:spPr>
          <a:xfrm>
            <a:off x="5751488" y="832339"/>
            <a:ext cx="5596108" cy="5087370"/>
          </a:xfrm>
          <a:prstGeom prst="rect">
            <a:avLst/>
          </a:prstGeom>
        </p:spPr>
        <p:txBody>
          <a:bodyPr/>
          <a:lstStyle>
            <a:lvl1pPr marL="0" indent="0" algn="l">
              <a:buFont typeface="Wingdings" panose="05000000000000000000" pitchFamily="2" charset="2"/>
              <a:buNone/>
              <a:defRPr sz="2600">
                <a:solidFill>
                  <a:schemeClr val="tx1"/>
                </a:solidFill>
                <a:latin typeface="+mn-lt"/>
              </a:defRPr>
            </a:lvl1pPr>
          </a:lstStyle>
          <a:p>
            <a:pPr lvl="0"/>
            <a:r>
              <a:rPr lang="sv-SE" noProof="0" dirty="0"/>
              <a:t>Klicka på ikonen för att lägga </a:t>
            </a:r>
            <a:br>
              <a:rPr lang="sv-SE" noProof="0" dirty="0"/>
            </a:br>
            <a:r>
              <a:rPr lang="sv-SE" noProof="0" dirty="0"/>
              <a:t>till en bild från G:/02 </a:t>
            </a:r>
            <a:r>
              <a:rPr lang="sv-SE" noProof="0" dirty="0" err="1"/>
              <a:t>Bildbank</a:t>
            </a:r>
            <a:endParaRPr lang="sv-SE" noProof="0" dirty="0"/>
          </a:p>
        </p:txBody>
      </p:sp>
      <p:pic>
        <p:nvPicPr>
          <p:cNvPr id="9" name="Bildobjekt 8">
            <a:extLst>
              <a:ext uri="{FF2B5EF4-FFF2-40B4-BE49-F238E27FC236}">
                <a16:creationId xmlns:a16="http://schemas.microsoft.com/office/drawing/2014/main" id="{5EF4A6DB-743B-5F4D-88F2-D68291C49BA4}"/>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11" name="Rektangel 10">
            <a:extLst>
              <a:ext uri="{FF2B5EF4-FFF2-40B4-BE49-F238E27FC236}">
                <a16:creationId xmlns:a16="http://schemas.microsoft.com/office/drawing/2014/main" id="{D18DE441-0BC9-0249-80ED-89C5A14BFFEC}"/>
              </a:ext>
              <a:ext uri="{C183D7F6-B498-43B3-948B-1728B52AA6E4}">
                <adec:decorative xmlns:adec="http://schemas.microsoft.com/office/drawing/2017/decorative" val="1"/>
              </a:ext>
            </a:extLst>
          </p:cNvPr>
          <p:cNvSpPr/>
          <p:nvPr userDrawn="1"/>
        </p:nvSpPr>
        <p:spPr>
          <a:xfrm>
            <a:off x="-2264735" y="24063"/>
            <a:ext cx="2160000" cy="1569469"/>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Rubrik, innehåll, bild m färg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är en sida där du kan kombinera text med bild. Tänk på att inte skriva för mycket text på samma sida.</a:t>
            </a:r>
          </a:p>
          <a:p>
            <a:pPr marL="0" lvl="0" indent="0">
              <a:lnSpc>
                <a:spcPct val="107000"/>
              </a:lnSpc>
              <a:spcAft>
                <a:spcPts val="800"/>
              </a:spcAft>
              <a:buFont typeface="+mj-lt"/>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din bild!</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2" name="Platshållare för datum 1">
            <a:extLst>
              <a:ext uri="{FF2B5EF4-FFF2-40B4-BE49-F238E27FC236}">
                <a16:creationId xmlns:a16="http://schemas.microsoft.com/office/drawing/2014/main" id="{42A8DE04-BE6E-4677-8F78-B354D1E46BF5}"/>
              </a:ext>
            </a:extLst>
          </p:cNvPr>
          <p:cNvSpPr>
            <a:spLocks noGrp="1"/>
          </p:cNvSpPr>
          <p:nvPr>
            <p:ph type="dt" sz="half" idx="12"/>
          </p:nvPr>
        </p:nvSpPr>
        <p:spPr>
          <a:xfrm>
            <a:off x="703263" y="6340475"/>
            <a:ext cx="2743200" cy="365125"/>
          </a:xfrm>
        </p:spPr>
        <p:txBody>
          <a:bodyPr/>
          <a:lstStyle/>
          <a:p>
            <a:fld id="{34C66A07-0C1B-7E44-8A84-D73B04008641}" type="datetime1">
              <a:rPr lang="sv-SE" smtClean="0"/>
              <a:t>2025-08-28</a:t>
            </a:fld>
            <a:endParaRPr lang="sv-SE"/>
          </a:p>
        </p:txBody>
      </p:sp>
      <p:sp>
        <p:nvSpPr>
          <p:cNvPr id="13" name="Platshållare för sidfot 2">
            <a:extLst>
              <a:ext uri="{FF2B5EF4-FFF2-40B4-BE49-F238E27FC236}">
                <a16:creationId xmlns:a16="http://schemas.microsoft.com/office/drawing/2014/main" id="{70477CC3-194F-4EE3-ADDE-7D552884A881}"/>
              </a:ext>
            </a:extLst>
          </p:cNvPr>
          <p:cNvSpPr>
            <a:spLocks noGrp="1"/>
          </p:cNvSpPr>
          <p:nvPr>
            <p:ph type="ftr" sz="quarter" idx="13"/>
          </p:nvPr>
        </p:nvSpPr>
        <p:spPr>
          <a:xfrm>
            <a:off x="4038600" y="6340475"/>
            <a:ext cx="4114800" cy="365125"/>
          </a:xfrm>
        </p:spPr>
        <p:txBody>
          <a:bodyPr/>
          <a:lstStyle/>
          <a:p>
            <a:endParaRPr lang="sv-SE"/>
          </a:p>
        </p:txBody>
      </p:sp>
      <p:sp>
        <p:nvSpPr>
          <p:cNvPr id="14" name="Platshållare för bildnummer 4">
            <a:extLst>
              <a:ext uri="{FF2B5EF4-FFF2-40B4-BE49-F238E27FC236}">
                <a16:creationId xmlns:a16="http://schemas.microsoft.com/office/drawing/2014/main" id="{CEF44119-EE3D-448C-A72B-DBACDF3C6F28}"/>
              </a:ext>
            </a:extLst>
          </p:cNvPr>
          <p:cNvSpPr>
            <a:spLocks noGrp="1"/>
          </p:cNvSpPr>
          <p:nvPr>
            <p:ph type="sldNum" sz="quarter" idx="14"/>
          </p:nvPr>
        </p:nvSpPr>
        <p:spPr>
          <a:xfrm>
            <a:off x="9316656" y="6340475"/>
            <a:ext cx="2743200" cy="365125"/>
          </a:xfrm>
        </p:spPr>
        <p:txBody>
          <a:bodyPr/>
          <a:lstStyle>
            <a:lvl1pPr>
              <a:defRPr>
                <a:solidFill>
                  <a:schemeClr val="bg1"/>
                </a:solidFill>
              </a:defRPr>
            </a:lvl1pPr>
          </a:lstStyle>
          <a:p>
            <a:fld id="{24069D2F-8DC6-6345-AA68-275ED444B143}" type="slidenum">
              <a:rPr lang="sv-SE" smtClean="0"/>
              <a:pPr/>
              <a:t>‹#›</a:t>
            </a:fld>
            <a:endParaRPr lang="sv-SE" dirty="0"/>
          </a:p>
        </p:txBody>
      </p:sp>
    </p:spTree>
    <p:extLst>
      <p:ext uri="{BB962C8B-B14F-4D97-AF65-F5344CB8AC3E}">
        <p14:creationId xmlns:p14="http://schemas.microsoft.com/office/powerpoint/2010/main" val="15115577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Rubrik, innehåll standard">
    <p:spTree>
      <p:nvGrpSpPr>
        <p:cNvPr id="1" name=""/>
        <p:cNvGrpSpPr/>
        <p:nvPr/>
      </p:nvGrpSpPr>
      <p:grpSpPr>
        <a:xfrm>
          <a:off x="0" y="0"/>
          <a:ext cx="0" cy="0"/>
          <a:chOff x="0" y="0"/>
          <a:chExt cx="0" cy="0"/>
        </a:xfrm>
      </p:grpSpPr>
      <p:sp>
        <p:nvSpPr>
          <p:cNvPr id="9" name="Rubrik 1"/>
          <p:cNvSpPr>
            <a:spLocks noGrp="1"/>
          </p:cNvSpPr>
          <p:nvPr>
            <p:ph type="title" hasCustomPrompt="1"/>
          </p:nvPr>
        </p:nvSpPr>
        <p:spPr>
          <a:xfrm>
            <a:off x="703341" y="960756"/>
            <a:ext cx="8352000" cy="782699"/>
          </a:xfrm>
          <a:prstGeom prst="rect">
            <a:avLst/>
          </a:prstGeom>
          <a:noFill/>
        </p:spPr>
        <p:txBody>
          <a:bodyPr anchor="b"/>
          <a:lstStyle>
            <a:lvl1pPr>
              <a:defRPr sz="4400" b="0" i="0">
                <a:solidFill>
                  <a:schemeClr val="accent1"/>
                </a:solidFill>
                <a:latin typeface="+mj-lt"/>
                <a:ea typeface="Ubuntu Light" charset="0"/>
                <a:cs typeface="Ubuntu Light" charset="0"/>
              </a:defRPr>
            </a:lvl1pPr>
          </a:lstStyle>
          <a:p>
            <a:r>
              <a:rPr lang="sv-SE" dirty="0"/>
              <a:t>Klicka här för att ange en rubrik</a:t>
            </a:r>
          </a:p>
        </p:txBody>
      </p:sp>
      <p:sp>
        <p:nvSpPr>
          <p:cNvPr id="11" name="Platshållare för text 10"/>
          <p:cNvSpPr>
            <a:spLocks noGrp="1"/>
          </p:cNvSpPr>
          <p:nvPr>
            <p:ph type="body" sz="quarter" idx="10" hasCustomPrompt="1"/>
          </p:nvPr>
        </p:nvSpPr>
        <p:spPr>
          <a:xfrm>
            <a:off x="703263" y="1951038"/>
            <a:ext cx="8352000" cy="3584575"/>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pic>
        <p:nvPicPr>
          <p:cNvPr id="7" name="Bildobjekt 6">
            <a:extLst>
              <a:ext uri="{FF2B5EF4-FFF2-40B4-BE49-F238E27FC236}">
                <a16:creationId xmlns:a16="http://schemas.microsoft.com/office/drawing/2014/main" id="{47D39709-99C1-2A4F-9B9F-21B39456CBF1}"/>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6" name="Rektangel 5">
            <a:extLst>
              <a:ext uri="{FF2B5EF4-FFF2-40B4-BE49-F238E27FC236}">
                <a16:creationId xmlns:a16="http://schemas.microsoft.com/office/drawing/2014/main" id="{2A9615CA-77B8-E949-8DB2-3E07ED2E4C36}"/>
              </a:ext>
              <a:ext uri="{C183D7F6-B498-43B3-948B-1728B52AA6E4}">
                <adec:decorative xmlns:adec="http://schemas.microsoft.com/office/drawing/2017/decorative" val="1"/>
              </a:ext>
            </a:extLst>
          </p:cNvPr>
          <p:cNvSpPr/>
          <p:nvPr userDrawn="1"/>
        </p:nvSpPr>
        <p:spPr>
          <a:xfrm>
            <a:off x="-2264735" y="24063"/>
            <a:ext cx="2160000" cy="1767150"/>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Rubrik &amp; innehåll </a:t>
            </a:r>
            <a:r>
              <a:rPr lang="sv-SE" sz="1200" i="0" u="none">
                <a:effectLst/>
                <a:latin typeface="Calibri" panose="020F0502020204030204" pitchFamily="34" charset="0"/>
                <a:ea typeface="Calibri" panose="020F0502020204030204" pitchFamily="34" charset="0"/>
                <a:cs typeface="Times New Roman" panose="02020603050405020304" pitchFamily="18" charset="0"/>
              </a:rPr>
              <a:t>är en sida där du kan skriva en rubrik och en text. Försök hålla dig till max 6 punkter på en sida.</a:t>
            </a:r>
            <a:br>
              <a:rPr lang="sv-SE" sz="1200" i="0" u="none">
                <a:effectLst/>
                <a:latin typeface="Calibri" panose="020F0502020204030204" pitchFamily="34" charset="0"/>
                <a:ea typeface="Calibri" panose="020F0502020204030204" pitchFamily="34" charset="0"/>
                <a:cs typeface="Times New Roman" panose="02020603050405020304" pitchFamily="18" charset="0"/>
              </a:rPr>
            </a:br>
            <a:endParaRPr lang="sv-SE" sz="1200" i="0" u="none">
              <a:effectLst/>
              <a:latin typeface="Calibri" panose="020F0502020204030204" pitchFamily="34" charset="0"/>
              <a:ea typeface="Calibri" panose="020F0502020204030204" pitchFamily="34" charset="0"/>
              <a:cs typeface="Times New Roman" panose="02020603050405020304" pitchFamily="18" charset="0"/>
            </a:endParaRPr>
          </a:p>
          <a:p>
            <a:pPr marL="0" lvl="0" indent="0">
              <a:lnSpc>
                <a:spcPct val="107000"/>
              </a:lnSpc>
              <a:spcAft>
                <a:spcPts val="800"/>
              </a:spcAft>
              <a:buFont typeface="+mj-lt"/>
              <a:buNone/>
              <a:tabLst>
                <a:tab pos="712788" algn="l"/>
              </a:tabLst>
            </a:pPr>
            <a:r>
              <a:rPr lang="sv-SE" sz="1200" i="0" u="none">
                <a:effectLst/>
                <a:latin typeface="Calibri" panose="020F0502020204030204" pitchFamily="34" charset="0"/>
                <a:ea typeface="Calibri" panose="020F0502020204030204" pitchFamily="34" charset="0"/>
                <a:cs typeface="Times New Roman" panose="02020603050405020304" pitchFamily="18" charset="0"/>
              </a:rPr>
              <a:t>Färgerna på rubrik &amp; text är valda för att säkerställa god kontrast.</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 name="Platshållare för datum 1">
            <a:extLst>
              <a:ext uri="{FF2B5EF4-FFF2-40B4-BE49-F238E27FC236}">
                <a16:creationId xmlns:a16="http://schemas.microsoft.com/office/drawing/2014/main" id="{58A38A64-9FB7-4DAA-B267-3BCC283B49B3}"/>
              </a:ext>
            </a:extLst>
          </p:cNvPr>
          <p:cNvSpPr>
            <a:spLocks noGrp="1"/>
          </p:cNvSpPr>
          <p:nvPr>
            <p:ph type="dt" sz="half" idx="12"/>
          </p:nvPr>
        </p:nvSpPr>
        <p:spPr>
          <a:xfrm>
            <a:off x="703263" y="6340475"/>
            <a:ext cx="2743200" cy="365125"/>
          </a:xfrm>
        </p:spPr>
        <p:txBody>
          <a:bodyPr/>
          <a:lstStyle/>
          <a:p>
            <a:fld id="{34C66A07-0C1B-7E44-8A84-D73B04008641}" type="datetime1">
              <a:rPr lang="sv-SE" smtClean="0"/>
              <a:t>2025-08-28</a:t>
            </a:fld>
            <a:endParaRPr lang="sv-SE"/>
          </a:p>
        </p:txBody>
      </p:sp>
      <p:sp>
        <p:nvSpPr>
          <p:cNvPr id="12" name="Platshållare för sidfot 2">
            <a:extLst>
              <a:ext uri="{FF2B5EF4-FFF2-40B4-BE49-F238E27FC236}">
                <a16:creationId xmlns:a16="http://schemas.microsoft.com/office/drawing/2014/main" id="{8F2D75C6-57D8-4F78-9D97-63D6AEFBAA2B}"/>
              </a:ext>
            </a:extLst>
          </p:cNvPr>
          <p:cNvSpPr>
            <a:spLocks noGrp="1"/>
          </p:cNvSpPr>
          <p:nvPr>
            <p:ph type="ftr" sz="quarter" idx="13"/>
          </p:nvPr>
        </p:nvSpPr>
        <p:spPr>
          <a:xfrm>
            <a:off x="4038600" y="6340475"/>
            <a:ext cx="4114800" cy="365125"/>
          </a:xfrm>
        </p:spPr>
        <p:txBody>
          <a:bodyPr/>
          <a:lstStyle/>
          <a:p>
            <a:endParaRPr lang="sv-SE"/>
          </a:p>
        </p:txBody>
      </p:sp>
      <p:sp>
        <p:nvSpPr>
          <p:cNvPr id="13" name="Platshållare för bildnummer 4">
            <a:extLst>
              <a:ext uri="{FF2B5EF4-FFF2-40B4-BE49-F238E27FC236}">
                <a16:creationId xmlns:a16="http://schemas.microsoft.com/office/drawing/2014/main" id="{4BF11BBB-03B4-4175-9EBE-A6CCD8C866BE}"/>
              </a:ext>
            </a:extLst>
          </p:cNvPr>
          <p:cNvSpPr>
            <a:spLocks noGrp="1"/>
          </p:cNvSpPr>
          <p:nvPr>
            <p:ph type="sldNum" sz="quarter" idx="14"/>
          </p:nvPr>
        </p:nvSpPr>
        <p:spPr>
          <a:xfrm>
            <a:off x="9316656" y="6340475"/>
            <a:ext cx="2743200" cy="365125"/>
          </a:xfrm>
        </p:spPr>
        <p:txBody>
          <a:bodyPr/>
          <a:lstStyle/>
          <a:p>
            <a:fld id="{24069D2F-8DC6-6345-AA68-275ED444B143}" type="slidenum">
              <a:rPr lang="sv-SE" smtClean="0"/>
              <a:pPr/>
              <a:t>‹#›</a:t>
            </a:fld>
            <a:endParaRPr lang="sv-SE"/>
          </a:p>
        </p:txBody>
      </p:sp>
    </p:spTree>
    <p:extLst>
      <p:ext uri="{BB962C8B-B14F-4D97-AF65-F5344CB8AC3E}">
        <p14:creationId xmlns:p14="http://schemas.microsoft.com/office/powerpoint/2010/main" val="7333348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Rubrik, innehåll rosa">
    <p:bg>
      <p:bgPr>
        <a:solidFill>
          <a:schemeClr val="accent1"/>
        </a:solidFill>
        <a:effectLst/>
      </p:bgPr>
    </p:bg>
    <p:spTree>
      <p:nvGrpSpPr>
        <p:cNvPr id="1" name=""/>
        <p:cNvGrpSpPr/>
        <p:nvPr/>
      </p:nvGrpSpPr>
      <p:grpSpPr>
        <a:xfrm>
          <a:off x="0" y="0"/>
          <a:ext cx="0" cy="0"/>
          <a:chOff x="0" y="0"/>
          <a:chExt cx="0" cy="0"/>
        </a:xfrm>
      </p:grpSpPr>
      <p:sp>
        <p:nvSpPr>
          <p:cNvPr id="6" name="Rubrik 1"/>
          <p:cNvSpPr>
            <a:spLocks noGrp="1"/>
          </p:cNvSpPr>
          <p:nvPr>
            <p:ph type="title" hasCustomPrompt="1"/>
          </p:nvPr>
        </p:nvSpPr>
        <p:spPr>
          <a:xfrm>
            <a:off x="703340" y="960756"/>
            <a:ext cx="8352000" cy="782699"/>
          </a:xfrm>
          <a:prstGeom prst="rect">
            <a:avLst/>
          </a:prstGeom>
          <a:noFill/>
        </p:spPr>
        <p:txBody>
          <a:bodyPr anchor="b"/>
          <a:lstStyle>
            <a:lvl1pPr>
              <a:defRPr sz="4400" b="0" i="0">
                <a:solidFill>
                  <a:schemeClr val="bg1"/>
                </a:solidFill>
                <a:latin typeface="+mj-lt"/>
                <a:ea typeface="Ubuntu Light" charset="0"/>
                <a:cs typeface="Ubuntu Light" charset="0"/>
              </a:defRPr>
            </a:lvl1pPr>
          </a:lstStyle>
          <a:p>
            <a:r>
              <a:rPr lang="sv-SE" dirty="0"/>
              <a:t>Klicka här för att ange en rubrik</a:t>
            </a:r>
          </a:p>
        </p:txBody>
      </p:sp>
      <p:sp>
        <p:nvSpPr>
          <p:cNvPr id="7" name="Platshållare för text 10"/>
          <p:cNvSpPr>
            <a:spLocks noGrp="1"/>
          </p:cNvSpPr>
          <p:nvPr>
            <p:ph type="body" sz="quarter" idx="10" hasCustomPrompt="1"/>
          </p:nvPr>
        </p:nvSpPr>
        <p:spPr>
          <a:xfrm>
            <a:off x="703261" y="1951038"/>
            <a:ext cx="8352000" cy="3584575"/>
          </a:xfrm>
          <a:prstGeom prst="rect">
            <a:avLst/>
          </a:prstGeom>
        </p:spPr>
        <p:txBody>
          <a:bodyPr/>
          <a:lstStyle>
            <a:lvl1pPr>
              <a:defRPr sz="2600" b="0" i="0" baseline="0">
                <a:solidFill>
                  <a:schemeClr val="bg1"/>
                </a:solidFill>
                <a:latin typeface="+mn-lt"/>
                <a:ea typeface="Crimson Text" charset="0"/>
                <a:cs typeface="Crimson Text"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sv-SE" dirty="0"/>
              <a:t>Klicka här för att lägga till en punkt</a:t>
            </a:r>
          </a:p>
        </p:txBody>
      </p:sp>
      <p:pic>
        <p:nvPicPr>
          <p:cNvPr id="5" name="Bildobjekt 4">
            <a:extLst>
              <a:ext uri="{FF2B5EF4-FFF2-40B4-BE49-F238E27FC236}">
                <a16:creationId xmlns:a16="http://schemas.microsoft.com/office/drawing/2014/main" id="{86DBE4B4-3AF3-D544-8903-B08DFE99881A}"/>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8" name="Rektangel 7">
            <a:extLst>
              <a:ext uri="{FF2B5EF4-FFF2-40B4-BE49-F238E27FC236}">
                <a16:creationId xmlns:a16="http://schemas.microsoft.com/office/drawing/2014/main" id="{2B5B9CD5-A7CD-4C42-9E89-E5ECA77F87D4}"/>
              </a:ext>
              <a:ext uri="{C183D7F6-B498-43B3-948B-1728B52AA6E4}">
                <adec:decorative xmlns:adec="http://schemas.microsoft.com/office/drawing/2017/decorative" val="1"/>
              </a:ext>
            </a:extLst>
          </p:cNvPr>
          <p:cNvSpPr/>
          <p:nvPr userDrawn="1"/>
        </p:nvSpPr>
        <p:spPr>
          <a:xfrm>
            <a:off x="-2264735" y="24063"/>
            <a:ext cx="2160000" cy="2359941"/>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Färgad innehållssida </a:t>
            </a:r>
            <a:r>
              <a:rPr lang="sv-SE" sz="1200" i="0" u="none">
                <a:effectLst/>
                <a:latin typeface="Calibri" panose="020F0502020204030204" pitchFamily="34" charset="0"/>
                <a:ea typeface="Calibri" panose="020F0502020204030204" pitchFamily="34" charset="0"/>
                <a:cs typeface="Times New Roman" panose="02020603050405020304" pitchFamily="18" charset="0"/>
              </a:rPr>
              <a:t>är en sida du kan använda för att lyfta fram något specifikt innehåll och skapa variation i presentationen med.</a:t>
            </a:r>
          </a:p>
          <a:p>
            <a:pPr marL="0" lvl="0" indent="0">
              <a:lnSpc>
                <a:spcPct val="107000"/>
              </a:lnSpc>
              <a:spcAft>
                <a:spcPts val="800"/>
              </a:spcAft>
              <a:buFont typeface="+mj-lt"/>
              <a:buNone/>
              <a:tabLst>
                <a:tab pos="712788" algn="l"/>
              </a:tabLst>
            </a:pPr>
            <a:r>
              <a:rPr lang="sv-SE" sz="1200" i="0" u="none">
                <a:effectLst/>
                <a:latin typeface="Calibri" panose="020F0502020204030204" pitchFamily="34" charset="0"/>
                <a:ea typeface="Calibri" panose="020F0502020204030204" pitchFamily="34" charset="0"/>
                <a:cs typeface="Times New Roman" panose="02020603050405020304" pitchFamily="18" charset="0"/>
              </a:rPr>
              <a:t>Försök hålla dig till max 6 punkter på en sida.</a:t>
            </a:r>
            <a:br>
              <a:rPr lang="sv-SE" sz="1200" i="0" u="none">
                <a:effectLst/>
                <a:latin typeface="Calibri" panose="020F0502020204030204" pitchFamily="34" charset="0"/>
                <a:ea typeface="Calibri" panose="020F0502020204030204" pitchFamily="34" charset="0"/>
                <a:cs typeface="Times New Roman" panose="02020603050405020304" pitchFamily="18" charset="0"/>
              </a:rPr>
            </a:br>
            <a:br>
              <a:rPr lang="sv-SE" sz="1200" i="0" u="none">
                <a:effectLst/>
                <a:latin typeface="Calibri" panose="020F0502020204030204" pitchFamily="34" charset="0"/>
                <a:ea typeface="Calibri" panose="020F0502020204030204" pitchFamily="34" charset="0"/>
                <a:cs typeface="Times New Roman" panose="02020603050405020304" pitchFamily="18" charset="0"/>
              </a:rPr>
            </a:br>
            <a:r>
              <a:rPr lang="sv-SE" sz="1200" i="0" u="none">
                <a:effectLst/>
                <a:latin typeface="Calibri" panose="020F0502020204030204" pitchFamily="34" charset="0"/>
                <a:ea typeface="Calibri" panose="020F0502020204030204" pitchFamily="34" charset="0"/>
                <a:cs typeface="Times New Roman" panose="02020603050405020304" pitchFamily="18" charset="0"/>
              </a:rPr>
              <a:t>Texten ska vara vit för att säkerställa god kontrast mot bakgrunden.</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9" name="Platshållare för datum 1">
            <a:extLst>
              <a:ext uri="{FF2B5EF4-FFF2-40B4-BE49-F238E27FC236}">
                <a16:creationId xmlns:a16="http://schemas.microsoft.com/office/drawing/2014/main" id="{0A4CB6E6-4093-4F22-B60D-4FF2B8311DFB}"/>
              </a:ext>
            </a:extLst>
          </p:cNvPr>
          <p:cNvSpPr>
            <a:spLocks noGrp="1"/>
          </p:cNvSpPr>
          <p:nvPr>
            <p:ph type="dt" sz="half" idx="12"/>
          </p:nvPr>
        </p:nvSpPr>
        <p:spPr>
          <a:xfrm>
            <a:off x="703263" y="6340475"/>
            <a:ext cx="2743200" cy="365125"/>
          </a:xfrm>
        </p:spPr>
        <p:txBody>
          <a:bodyPr/>
          <a:lstStyle>
            <a:lvl1pPr>
              <a:defRPr>
                <a:solidFill>
                  <a:schemeClr val="bg1"/>
                </a:solidFill>
              </a:defRPr>
            </a:lvl1pPr>
          </a:lstStyle>
          <a:p>
            <a:fld id="{34C66A07-0C1B-7E44-8A84-D73B04008641}" type="datetime1">
              <a:rPr lang="sv-SE" smtClean="0"/>
              <a:pPr/>
              <a:t>2025-08-28</a:t>
            </a:fld>
            <a:endParaRPr lang="sv-SE" dirty="0"/>
          </a:p>
        </p:txBody>
      </p:sp>
      <p:sp>
        <p:nvSpPr>
          <p:cNvPr id="10" name="Platshållare för sidfot 2">
            <a:extLst>
              <a:ext uri="{FF2B5EF4-FFF2-40B4-BE49-F238E27FC236}">
                <a16:creationId xmlns:a16="http://schemas.microsoft.com/office/drawing/2014/main" id="{301BD519-EDB0-4314-923D-19F0131FCAC8}"/>
              </a:ext>
            </a:extLst>
          </p:cNvPr>
          <p:cNvSpPr>
            <a:spLocks noGrp="1"/>
          </p:cNvSpPr>
          <p:nvPr>
            <p:ph type="ftr" sz="quarter" idx="13"/>
          </p:nvPr>
        </p:nvSpPr>
        <p:spPr>
          <a:xfrm>
            <a:off x="4038600" y="6340475"/>
            <a:ext cx="4114800" cy="365125"/>
          </a:xfrm>
        </p:spPr>
        <p:txBody>
          <a:bodyPr/>
          <a:lstStyle>
            <a:lvl1pPr>
              <a:defRPr>
                <a:solidFill>
                  <a:schemeClr val="bg1"/>
                </a:solidFill>
              </a:defRPr>
            </a:lvl1pPr>
          </a:lstStyle>
          <a:p>
            <a:endParaRPr lang="sv-SE" dirty="0"/>
          </a:p>
        </p:txBody>
      </p:sp>
      <p:sp>
        <p:nvSpPr>
          <p:cNvPr id="11" name="Platshållare för bildnummer 4">
            <a:extLst>
              <a:ext uri="{FF2B5EF4-FFF2-40B4-BE49-F238E27FC236}">
                <a16:creationId xmlns:a16="http://schemas.microsoft.com/office/drawing/2014/main" id="{664B136B-4BCE-48A6-B93C-87DFD60024EF}"/>
              </a:ext>
            </a:extLst>
          </p:cNvPr>
          <p:cNvSpPr>
            <a:spLocks noGrp="1"/>
          </p:cNvSpPr>
          <p:nvPr>
            <p:ph type="sldNum" sz="quarter" idx="14"/>
          </p:nvPr>
        </p:nvSpPr>
        <p:spPr>
          <a:xfrm>
            <a:off x="9316656" y="6340475"/>
            <a:ext cx="2743200" cy="365125"/>
          </a:xfrm>
        </p:spPr>
        <p:txBody>
          <a:bodyPr/>
          <a:lstStyle>
            <a:lvl1pPr>
              <a:defRPr>
                <a:solidFill>
                  <a:schemeClr val="bg1"/>
                </a:solidFill>
              </a:defRPr>
            </a:lvl1pPr>
          </a:lstStyle>
          <a:p>
            <a:fld id="{24069D2F-8DC6-6345-AA68-275ED444B143}" type="slidenum">
              <a:rPr lang="sv-SE" smtClean="0"/>
              <a:pPr/>
              <a:t>‹#›</a:t>
            </a:fld>
            <a:endParaRPr lang="sv-SE" dirty="0"/>
          </a:p>
        </p:txBody>
      </p:sp>
    </p:spTree>
    <p:extLst>
      <p:ext uri="{BB962C8B-B14F-4D97-AF65-F5344CB8AC3E}">
        <p14:creationId xmlns:p14="http://schemas.microsoft.com/office/powerpoint/2010/main" val="6886539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Rubrik, innehåll grön">
    <p:bg>
      <p:bgPr>
        <a:solidFill>
          <a:schemeClr val="tx2"/>
        </a:solidFill>
        <a:effectLst/>
      </p:bgPr>
    </p:bg>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1" y="960756"/>
            <a:ext cx="8352000" cy="782699"/>
          </a:xfrm>
          <a:prstGeom prst="rect">
            <a:avLst/>
          </a:prstGeom>
          <a:noFill/>
        </p:spPr>
        <p:txBody>
          <a:bodyPr anchor="b"/>
          <a:lstStyle>
            <a:lvl1pPr>
              <a:defRPr sz="4400" b="0" i="0">
                <a:solidFill>
                  <a:schemeClr val="bg1"/>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3" y="1951038"/>
            <a:ext cx="8352000" cy="3584575"/>
          </a:xfrm>
          <a:prstGeom prst="rect">
            <a:avLst/>
          </a:prstGeom>
        </p:spPr>
        <p:txBody>
          <a:bodyPr/>
          <a:lstStyle>
            <a:lvl1pPr>
              <a:defRPr sz="2600" b="0" i="0" baseline="0">
                <a:solidFill>
                  <a:schemeClr val="bg1"/>
                </a:solidFill>
                <a:latin typeface="+mn-lt"/>
                <a:ea typeface="Crimson Text" charset="0"/>
                <a:cs typeface="Crimson Text"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sv-SE" dirty="0"/>
              <a:t>Klicka här för att lägga till en punkt</a:t>
            </a:r>
          </a:p>
        </p:txBody>
      </p:sp>
      <p:pic>
        <p:nvPicPr>
          <p:cNvPr id="5" name="Bildobjekt 4">
            <a:extLst>
              <a:ext uri="{FF2B5EF4-FFF2-40B4-BE49-F238E27FC236}">
                <a16:creationId xmlns:a16="http://schemas.microsoft.com/office/drawing/2014/main" id="{34BC9CF7-7650-1C4F-9E3C-08DF91AF1F8E}"/>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6" name="Rektangel 5">
            <a:extLst>
              <a:ext uri="{FF2B5EF4-FFF2-40B4-BE49-F238E27FC236}">
                <a16:creationId xmlns:a16="http://schemas.microsoft.com/office/drawing/2014/main" id="{EC54D08E-BB6B-2343-A8EE-16DD22F3529D}"/>
              </a:ext>
              <a:ext uri="{C183D7F6-B498-43B3-948B-1728B52AA6E4}">
                <adec:decorative xmlns:adec="http://schemas.microsoft.com/office/drawing/2017/decorative" val="1"/>
              </a:ext>
            </a:extLst>
          </p:cNvPr>
          <p:cNvSpPr/>
          <p:nvPr userDrawn="1"/>
        </p:nvSpPr>
        <p:spPr>
          <a:xfrm>
            <a:off x="-2264735" y="24063"/>
            <a:ext cx="2160000" cy="2359941"/>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Färgad innehållssida </a:t>
            </a:r>
            <a:r>
              <a:rPr lang="sv-SE" sz="1200" i="0" u="none">
                <a:effectLst/>
                <a:latin typeface="Calibri" panose="020F0502020204030204" pitchFamily="34" charset="0"/>
                <a:ea typeface="Calibri" panose="020F0502020204030204" pitchFamily="34" charset="0"/>
                <a:cs typeface="Times New Roman" panose="02020603050405020304" pitchFamily="18" charset="0"/>
              </a:rPr>
              <a:t>är en sida du kan använda för att lyfta fram något specifikt innehåll och skapa variation i presentationen med.</a:t>
            </a:r>
          </a:p>
          <a:p>
            <a:pPr marL="0" lvl="0" indent="0">
              <a:lnSpc>
                <a:spcPct val="107000"/>
              </a:lnSpc>
              <a:spcAft>
                <a:spcPts val="800"/>
              </a:spcAft>
              <a:buFont typeface="+mj-lt"/>
              <a:buNone/>
              <a:tabLst>
                <a:tab pos="712788" algn="l"/>
              </a:tabLst>
            </a:pPr>
            <a:r>
              <a:rPr lang="sv-SE" sz="1200" i="0" u="none">
                <a:effectLst/>
                <a:latin typeface="Calibri" panose="020F0502020204030204" pitchFamily="34" charset="0"/>
                <a:ea typeface="Calibri" panose="020F0502020204030204" pitchFamily="34" charset="0"/>
                <a:cs typeface="Times New Roman" panose="02020603050405020304" pitchFamily="18" charset="0"/>
              </a:rPr>
              <a:t>Försök hålla dig till max 6 punkter på en sida.</a:t>
            </a:r>
            <a:br>
              <a:rPr lang="sv-SE" sz="1200" i="0" u="none">
                <a:effectLst/>
                <a:latin typeface="Calibri" panose="020F0502020204030204" pitchFamily="34" charset="0"/>
                <a:ea typeface="Calibri" panose="020F0502020204030204" pitchFamily="34" charset="0"/>
                <a:cs typeface="Times New Roman" panose="02020603050405020304" pitchFamily="18" charset="0"/>
              </a:rPr>
            </a:br>
            <a:br>
              <a:rPr lang="sv-SE" sz="1200" i="0" u="none">
                <a:effectLst/>
                <a:latin typeface="Calibri" panose="020F0502020204030204" pitchFamily="34" charset="0"/>
                <a:ea typeface="Calibri" panose="020F0502020204030204" pitchFamily="34" charset="0"/>
                <a:cs typeface="Times New Roman" panose="02020603050405020304" pitchFamily="18" charset="0"/>
              </a:rPr>
            </a:br>
            <a:r>
              <a:rPr lang="sv-SE" sz="1200" i="0" u="none">
                <a:effectLst/>
                <a:latin typeface="Calibri" panose="020F0502020204030204" pitchFamily="34" charset="0"/>
                <a:ea typeface="Calibri" panose="020F0502020204030204" pitchFamily="34" charset="0"/>
                <a:cs typeface="Times New Roman" panose="02020603050405020304" pitchFamily="18" charset="0"/>
              </a:rPr>
              <a:t>Texten ska vara vit för att säkerställa god kontrast mot bakgrunden.</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Platshållare för datum 1">
            <a:extLst>
              <a:ext uri="{FF2B5EF4-FFF2-40B4-BE49-F238E27FC236}">
                <a16:creationId xmlns:a16="http://schemas.microsoft.com/office/drawing/2014/main" id="{7684FB4C-B14F-EA4F-B61A-9699D21210D3}"/>
              </a:ext>
            </a:extLst>
          </p:cNvPr>
          <p:cNvSpPr>
            <a:spLocks noGrp="1"/>
          </p:cNvSpPr>
          <p:nvPr>
            <p:ph type="dt" sz="half" idx="11"/>
          </p:nvPr>
        </p:nvSpPr>
        <p:spPr>
          <a:xfrm>
            <a:off x="713772" y="6340475"/>
            <a:ext cx="2743200" cy="365125"/>
          </a:xfrm>
        </p:spPr>
        <p:txBody>
          <a:bodyPr/>
          <a:lstStyle>
            <a:lvl1pPr>
              <a:defRPr>
                <a:solidFill>
                  <a:schemeClr val="bg1"/>
                </a:solidFill>
              </a:defRPr>
            </a:lvl1pPr>
          </a:lstStyle>
          <a:p>
            <a:fld id="{0660B0CB-96A7-9341-B78D-F749F3BE3308}" type="datetime1">
              <a:rPr lang="sv-SE" smtClean="0"/>
              <a:t>2025-08-28</a:t>
            </a:fld>
            <a:endParaRPr lang="sv-SE"/>
          </a:p>
        </p:txBody>
      </p:sp>
      <p:sp>
        <p:nvSpPr>
          <p:cNvPr id="3" name="Platshållare för sidfot 2">
            <a:extLst>
              <a:ext uri="{FF2B5EF4-FFF2-40B4-BE49-F238E27FC236}">
                <a16:creationId xmlns:a16="http://schemas.microsoft.com/office/drawing/2014/main" id="{F31498BE-F0C2-414E-BDD1-7C00CCE6645D}"/>
              </a:ext>
            </a:extLst>
          </p:cNvPr>
          <p:cNvSpPr>
            <a:spLocks noGrp="1"/>
          </p:cNvSpPr>
          <p:nvPr>
            <p:ph type="ftr" sz="quarter" idx="12"/>
          </p:nvPr>
        </p:nvSpPr>
        <p:spPr/>
        <p:txBody>
          <a:bodyPr/>
          <a:lstStyle>
            <a:lvl1pPr>
              <a:defRPr>
                <a:solidFill>
                  <a:schemeClr val="bg1"/>
                </a:solidFill>
              </a:defRPr>
            </a:lvl1pPr>
          </a:lstStyle>
          <a:p>
            <a:endParaRPr lang="sv-SE"/>
          </a:p>
        </p:txBody>
      </p:sp>
      <p:sp>
        <p:nvSpPr>
          <p:cNvPr id="4" name="Platshållare för bildnummer 3">
            <a:extLst>
              <a:ext uri="{FF2B5EF4-FFF2-40B4-BE49-F238E27FC236}">
                <a16:creationId xmlns:a16="http://schemas.microsoft.com/office/drawing/2014/main" id="{E3F7AE20-4FA8-E041-B9EC-3C46FC7CFC15}"/>
              </a:ext>
            </a:extLst>
          </p:cNvPr>
          <p:cNvSpPr>
            <a:spLocks noGrp="1"/>
          </p:cNvSpPr>
          <p:nvPr>
            <p:ph type="sldNum" sz="quarter" idx="13"/>
          </p:nvPr>
        </p:nvSpPr>
        <p:spPr/>
        <p:txBody>
          <a:bodyPr/>
          <a:lstStyle>
            <a:lvl1pPr>
              <a:defRPr>
                <a:solidFill>
                  <a:schemeClr val="bg1"/>
                </a:solidFill>
              </a:defRPr>
            </a:lvl1pPr>
          </a:lstStyle>
          <a:p>
            <a:fld id="{24069D2F-8DC6-6345-AA68-275ED444B143}" type="slidenum">
              <a:rPr lang="sv-SE" smtClean="0"/>
              <a:pPr/>
              <a:t>‹#›</a:t>
            </a:fld>
            <a:endParaRPr lang="sv-SE"/>
          </a:p>
        </p:txBody>
      </p:sp>
    </p:spTree>
    <p:extLst>
      <p:ext uri="{BB962C8B-B14F-4D97-AF65-F5344CB8AC3E}">
        <p14:creationId xmlns:p14="http://schemas.microsoft.com/office/powerpoint/2010/main" val="14177152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Rubrik, innehåll brun">
    <p:bg>
      <p:bgPr>
        <a:solidFill>
          <a:schemeClr val="accent3"/>
        </a:solidFill>
        <a:effectLst/>
      </p:bgPr>
    </p:bg>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1" y="960756"/>
            <a:ext cx="8352000" cy="782699"/>
          </a:xfrm>
          <a:prstGeom prst="rect">
            <a:avLst/>
          </a:prstGeom>
          <a:noFill/>
        </p:spPr>
        <p:txBody>
          <a:bodyPr anchor="b"/>
          <a:lstStyle>
            <a:lvl1pPr>
              <a:defRPr sz="4400" b="0" i="0">
                <a:solidFill>
                  <a:schemeClr val="bg1"/>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3" y="1951038"/>
            <a:ext cx="8352000" cy="3584575"/>
          </a:xfrm>
          <a:prstGeom prst="rect">
            <a:avLst/>
          </a:prstGeom>
        </p:spPr>
        <p:txBody>
          <a:bodyPr/>
          <a:lstStyle>
            <a:lvl1pPr>
              <a:defRPr sz="2600" b="0" i="0" baseline="0">
                <a:solidFill>
                  <a:schemeClr val="bg1"/>
                </a:solidFill>
                <a:latin typeface="+mn-lt"/>
                <a:ea typeface="Crimson Text" charset="0"/>
                <a:cs typeface="Crimson Text"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sv-SE" dirty="0"/>
              <a:t>Klicka här för att lägga till en punkt</a:t>
            </a:r>
          </a:p>
        </p:txBody>
      </p:sp>
      <p:pic>
        <p:nvPicPr>
          <p:cNvPr id="5" name="Bildobjekt 4">
            <a:extLst>
              <a:ext uri="{FF2B5EF4-FFF2-40B4-BE49-F238E27FC236}">
                <a16:creationId xmlns:a16="http://schemas.microsoft.com/office/drawing/2014/main" id="{4763ABE8-48C5-A242-8A81-E87B3450EEED}"/>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6" name="Rektangel 5">
            <a:extLst>
              <a:ext uri="{FF2B5EF4-FFF2-40B4-BE49-F238E27FC236}">
                <a16:creationId xmlns:a16="http://schemas.microsoft.com/office/drawing/2014/main" id="{55DA598F-0227-FC44-AE2D-5015E582BA9B}"/>
              </a:ext>
              <a:ext uri="{C183D7F6-B498-43B3-948B-1728B52AA6E4}">
                <adec:decorative xmlns:adec="http://schemas.microsoft.com/office/drawing/2017/decorative" val="1"/>
              </a:ext>
            </a:extLst>
          </p:cNvPr>
          <p:cNvSpPr/>
          <p:nvPr userDrawn="1"/>
        </p:nvSpPr>
        <p:spPr>
          <a:xfrm>
            <a:off x="-2264735" y="24063"/>
            <a:ext cx="2160000" cy="2359941"/>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Färgad innehållssida </a:t>
            </a:r>
            <a:r>
              <a:rPr lang="sv-SE" sz="1200" i="0" u="none">
                <a:effectLst/>
                <a:latin typeface="Calibri" panose="020F0502020204030204" pitchFamily="34" charset="0"/>
                <a:ea typeface="Calibri" panose="020F0502020204030204" pitchFamily="34" charset="0"/>
                <a:cs typeface="Times New Roman" panose="02020603050405020304" pitchFamily="18" charset="0"/>
              </a:rPr>
              <a:t>är en sida du kan använda för att lyfta fram något specifikt innehåll och skapa variation i presentationen med.</a:t>
            </a:r>
          </a:p>
          <a:p>
            <a:pPr marL="0" lvl="0" indent="0">
              <a:lnSpc>
                <a:spcPct val="107000"/>
              </a:lnSpc>
              <a:spcAft>
                <a:spcPts val="800"/>
              </a:spcAft>
              <a:buFont typeface="+mj-lt"/>
              <a:buNone/>
              <a:tabLst>
                <a:tab pos="712788" algn="l"/>
              </a:tabLst>
            </a:pPr>
            <a:r>
              <a:rPr lang="sv-SE" sz="1200" i="0" u="none">
                <a:effectLst/>
                <a:latin typeface="Calibri" panose="020F0502020204030204" pitchFamily="34" charset="0"/>
                <a:ea typeface="Calibri" panose="020F0502020204030204" pitchFamily="34" charset="0"/>
                <a:cs typeface="Times New Roman" panose="02020603050405020304" pitchFamily="18" charset="0"/>
              </a:rPr>
              <a:t>Försök hålla dig till max 6 punkter på en sida.</a:t>
            </a:r>
            <a:br>
              <a:rPr lang="sv-SE" sz="1200" i="0" u="none">
                <a:effectLst/>
                <a:latin typeface="Calibri" panose="020F0502020204030204" pitchFamily="34" charset="0"/>
                <a:ea typeface="Calibri" panose="020F0502020204030204" pitchFamily="34" charset="0"/>
                <a:cs typeface="Times New Roman" panose="02020603050405020304" pitchFamily="18" charset="0"/>
              </a:rPr>
            </a:br>
            <a:br>
              <a:rPr lang="sv-SE" sz="1200" i="0" u="none">
                <a:effectLst/>
                <a:latin typeface="Calibri" panose="020F0502020204030204" pitchFamily="34" charset="0"/>
                <a:ea typeface="Calibri" panose="020F0502020204030204" pitchFamily="34" charset="0"/>
                <a:cs typeface="Times New Roman" panose="02020603050405020304" pitchFamily="18" charset="0"/>
              </a:rPr>
            </a:br>
            <a:r>
              <a:rPr lang="sv-SE" sz="1200" i="0" u="none">
                <a:effectLst/>
                <a:latin typeface="Calibri" panose="020F0502020204030204" pitchFamily="34" charset="0"/>
                <a:ea typeface="Calibri" panose="020F0502020204030204" pitchFamily="34" charset="0"/>
                <a:cs typeface="Times New Roman" panose="02020603050405020304" pitchFamily="18" charset="0"/>
              </a:rPr>
              <a:t>Texten ska vara vit för att säkerställa god kontrast mot bakgrunden.</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Platshållare för datum 1">
            <a:extLst>
              <a:ext uri="{FF2B5EF4-FFF2-40B4-BE49-F238E27FC236}">
                <a16:creationId xmlns:a16="http://schemas.microsoft.com/office/drawing/2014/main" id="{17528013-DD7D-864D-BF7C-C6B6438213CC}"/>
              </a:ext>
            </a:extLst>
          </p:cNvPr>
          <p:cNvSpPr>
            <a:spLocks noGrp="1"/>
          </p:cNvSpPr>
          <p:nvPr>
            <p:ph type="dt" sz="half" idx="11"/>
          </p:nvPr>
        </p:nvSpPr>
        <p:spPr>
          <a:xfrm>
            <a:off x="713772" y="6340475"/>
            <a:ext cx="2743200" cy="365125"/>
          </a:xfrm>
        </p:spPr>
        <p:txBody>
          <a:bodyPr/>
          <a:lstStyle>
            <a:lvl1pPr>
              <a:defRPr>
                <a:solidFill>
                  <a:schemeClr val="bg1"/>
                </a:solidFill>
              </a:defRPr>
            </a:lvl1pPr>
          </a:lstStyle>
          <a:p>
            <a:fld id="{3E29E930-BC2F-5E4F-96DA-D7CC62B18804}" type="datetime1">
              <a:rPr lang="sv-SE" smtClean="0"/>
              <a:t>2025-08-28</a:t>
            </a:fld>
            <a:endParaRPr lang="sv-SE"/>
          </a:p>
        </p:txBody>
      </p:sp>
      <p:sp>
        <p:nvSpPr>
          <p:cNvPr id="3" name="Platshållare för sidfot 2">
            <a:extLst>
              <a:ext uri="{FF2B5EF4-FFF2-40B4-BE49-F238E27FC236}">
                <a16:creationId xmlns:a16="http://schemas.microsoft.com/office/drawing/2014/main" id="{4580B0F6-F083-6D43-89F2-01DE80EBE19E}"/>
              </a:ext>
            </a:extLst>
          </p:cNvPr>
          <p:cNvSpPr>
            <a:spLocks noGrp="1"/>
          </p:cNvSpPr>
          <p:nvPr>
            <p:ph type="ftr" sz="quarter" idx="12"/>
          </p:nvPr>
        </p:nvSpPr>
        <p:spPr/>
        <p:txBody>
          <a:bodyPr/>
          <a:lstStyle>
            <a:lvl1pPr>
              <a:defRPr>
                <a:solidFill>
                  <a:schemeClr val="bg1"/>
                </a:solidFill>
              </a:defRPr>
            </a:lvl1pPr>
          </a:lstStyle>
          <a:p>
            <a:endParaRPr lang="sv-SE"/>
          </a:p>
        </p:txBody>
      </p:sp>
      <p:sp>
        <p:nvSpPr>
          <p:cNvPr id="4" name="Platshållare för bildnummer 3">
            <a:extLst>
              <a:ext uri="{FF2B5EF4-FFF2-40B4-BE49-F238E27FC236}">
                <a16:creationId xmlns:a16="http://schemas.microsoft.com/office/drawing/2014/main" id="{B7EAA196-8779-BC4E-9F24-0617D790340F}"/>
              </a:ext>
            </a:extLst>
          </p:cNvPr>
          <p:cNvSpPr>
            <a:spLocks noGrp="1"/>
          </p:cNvSpPr>
          <p:nvPr>
            <p:ph type="sldNum" sz="quarter" idx="13"/>
          </p:nvPr>
        </p:nvSpPr>
        <p:spPr/>
        <p:txBody>
          <a:bodyPr/>
          <a:lstStyle>
            <a:lvl1pPr>
              <a:defRPr>
                <a:solidFill>
                  <a:schemeClr val="bg1"/>
                </a:solidFill>
              </a:defRPr>
            </a:lvl1pPr>
          </a:lstStyle>
          <a:p>
            <a:fld id="{24069D2F-8DC6-6345-AA68-275ED444B143}" type="slidenum">
              <a:rPr lang="sv-SE" smtClean="0"/>
              <a:pPr/>
              <a:t>‹#›</a:t>
            </a:fld>
            <a:endParaRPr lang="sv-SE"/>
          </a:p>
        </p:txBody>
      </p:sp>
    </p:spTree>
    <p:extLst>
      <p:ext uri="{BB962C8B-B14F-4D97-AF65-F5344CB8AC3E}">
        <p14:creationId xmlns:p14="http://schemas.microsoft.com/office/powerpoint/2010/main" val="12088071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Platshållare för rubrik 2">
            <a:extLst>
              <a:ext uri="{FF2B5EF4-FFF2-40B4-BE49-F238E27FC236}">
                <a16:creationId xmlns:a16="http://schemas.microsoft.com/office/drawing/2014/main" id="{9F4B96BA-0FFA-EF42-B27D-ABA584CD5A0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Autofit/>
          </a:bodyPr>
          <a:lstStyle/>
          <a:p>
            <a:r>
              <a:rPr lang="sv-SE" dirty="0"/>
              <a:t>Klicka här för att ändra mall för rubrikformat</a:t>
            </a:r>
          </a:p>
        </p:txBody>
      </p:sp>
      <p:sp>
        <p:nvSpPr>
          <p:cNvPr id="8" name="Platshållare för text 7">
            <a:extLst>
              <a:ext uri="{FF2B5EF4-FFF2-40B4-BE49-F238E27FC236}">
                <a16:creationId xmlns:a16="http://schemas.microsoft.com/office/drawing/2014/main" id="{C23DDA3C-9FF4-0349-8A23-F924B8569511}"/>
              </a:ext>
            </a:extLst>
          </p:cNvPr>
          <p:cNvSpPr>
            <a:spLocks noGrp="1"/>
          </p:cNvSpPr>
          <p:nvPr>
            <p:ph type="body" idx="1"/>
          </p:nvPr>
        </p:nvSpPr>
        <p:spPr>
          <a:xfrm>
            <a:off x="838200" y="1825625"/>
            <a:ext cx="10515600" cy="4351338"/>
          </a:xfrm>
          <a:prstGeom prst="rect">
            <a:avLst/>
          </a:prstGeom>
        </p:spPr>
        <p:txBody>
          <a:bodyPr vert="horz" lIns="91440" tIns="45720" rIns="91440" bIns="45720" rtlCol="0">
            <a:noAutofit/>
          </a:bodyPr>
          <a:lstStyle/>
          <a:p>
            <a:pPr lvl="0"/>
            <a:r>
              <a:rPr lang="sv-SE" dirty="0"/>
              <a:t>Klicka här för att ändra mall för textformat</a:t>
            </a:r>
          </a:p>
          <a:p>
            <a:pPr lvl="1"/>
            <a:r>
              <a:rPr lang="sv-SE" dirty="0"/>
              <a:t>Nivå två</a:t>
            </a:r>
          </a:p>
          <a:p>
            <a:pPr lvl="2"/>
            <a:r>
              <a:rPr lang="sv-SE" dirty="0"/>
              <a:t>Nivå tre</a:t>
            </a:r>
          </a:p>
          <a:p>
            <a:pPr lvl="3"/>
            <a:r>
              <a:rPr lang="sv-SE" dirty="0"/>
              <a:t>Nivå fyra</a:t>
            </a:r>
          </a:p>
          <a:p>
            <a:pPr lvl="4"/>
            <a:r>
              <a:rPr lang="sv-SE" dirty="0"/>
              <a:t>Nivå fem</a:t>
            </a:r>
          </a:p>
          <a:p>
            <a:pPr lvl="5"/>
            <a:r>
              <a:rPr lang="sv-SE" dirty="0"/>
              <a:t>Nästa nivå</a:t>
            </a:r>
          </a:p>
          <a:p>
            <a:pPr lvl="6"/>
            <a:r>
              <a:rPr lang="sv-SE" dirty="0"/>
              <a:t>Nästa nivå</a:t>
            </a:r>
          </a:p>
          <a:p>
            <a:pPr lvl="7"/>
            <a:r>
              <a:rPr lang="sv-SE" dirty="0"/>
              <a:t>Nästa nivå</a:t>
            </a:r>
          </a:p>
          <a:p>
            <a:pPr lvl="8"/>
            <a:r>
              <a:rPr lang="sv-SE" dirty="0"/>
              <a:t>Nästa nivå</a:t>
            </a:r>
          </a:p>
        </p:txBody>
      </p:sp>
      <p:sp>
        <p:nvSpPr>
          <p:cNvPr id="5" name="Platshållare för datum 4">
            <a:extLst>
              <a:ext uri="{FF2B5EF4-FFF2-40B4-BE49-F238E27FC236}">
                <a16:creationId xmlns:a16="http://schemas.microsoft.com/office/drawing/2014/main" id="{DCAD81A2-C93F-464F-B77F-D890DA12B36C}"/>
              </a:ext>
            </a:extLst>
          </p:cNvPr>
          <p:cNvSpPr>
            <a:spLocks noGrp="1"/>
          </p:cNvSpPr>
          <p:nvPr>
            <p:ph type="dt" sz="half" idx="2"/>
          </p:nvPr>
        </p:nvSpPr>
        <p:spPr>
          <a:xfrm>
            <a:off x="838200" y="6340475"/>
            <a:ext cx="2743200" cy="365125"/>
          </a:xfrm>
          <a:prstGeom prst="rect">
            <a:avLst/>
          </a:prstGeom>
        </p:spPr>
        <p:txBody>
          <a:bodyPr vert="horz" lIns="91440" tIns="45720" rIns="91440" bIns="45720" rtlCol="0" anchor="ctr"/>
          <a:lstStyle>
            <a:lvl1pPr algn="l">
              <a:defRPr sz="1200">
                <a:solidFill>
                  <a:schemeClr val="tx1"/>
                </a:solidFill>
                <a:latin typeface="+mn-lt"/>
              </a:defRPr>
            </a:lvl1pPr>
          </a:lstStyle>
          <a:p>
            <a:fld id="{A8DD9411-D5E3-2846-ADAC-C83B20EA5CEF}" type="datetime1">
              <a:rPr lang="sv-SE" smtClean="0"/>
              <a:t>2025-08-28</a:t>
            </a:fld>
            <a:endParaRPr lang="sv-SE"/>
          </a:p>
        </p:txBody>
      </p:sp>
      <p:sp>
        <p:nvSpPr>
          <p:cNvPr id="2" name="Platshållare för sidfot 1">
            <a:extLst>
              <a:ext uri="{FF2B5EF4-FFF2-40B4-BE49-F238E27FC236}">
                <a16:creationId xmlns:a16="http://schemas.microsoft.com/office/drawing/2014/main" id="{4DDDFDC5-C573-1549-AACB-72B3418F3FD6}"/>
              </a:ext>
            </a:extLst>
          </p:cNvPr>
          <p:cNvSpPr>
            <a:spLocks noGrp="1"/>
          </p:cNvSpPr>
          <p:nvPr>
            <p:ph type="ftr" sz="quarter" idx="3"/>
          </p:nvPr>
        </p:nvSpPr>
        <p:spPr>
          <a:xfrm>
            <a:off x="4038600" y="6340475"/>
            <a:ext cx="4114800" cy="365125"/>
          </a:xfrm>
          <a:prstGeom prst="rect">
            <a:avLst/>
          </a:prstGeom>
        </p:spPr>
        <p:txBody>
          <a:bodyPr vert="horz" lIns="91440" tIns="45720" rIns="91440" bIns="45720" rtlCol="0" anchor="ctr"/>
          <a:lstStyle>
            <a:lvl1pPr algn="ctr">
              <a:defRPr sz="1200">
                <a:solidFill>
                  <a:schemeClr val="tx1"/>
                </a:solidFill>
                <a:latin typeface="+mn-lt"/>
              </a:defRPr>
            </a:lvl1pPr>
          </a:lstStyle>
          <a:p>
            <a:endParaRPr lang="sv-SE"/>
          </a:p>
        </p:txBody>
      </p:sp>
      <p:sp>
        <p:nvSpPr>
          <p:cNvPr id="4" name="Platshållare för bildnummer 3">
            <a:extLst>
              <a:ext uri="{FF2B5EF4-FFF2-40B4-BE49-F238E27FC236}">
                <a16:creationId xmlns:a16="http://schemas.microsoft.com/office/drawing/2014/main" id="{8A8BE975-32C6-2840-AFC9-F3B5E976D652}"/>
              </a:ext>
            </a:extLst>
          </p:cNvPr>
          <p:cNvSpPr>
            <a:spLocks noGrp="1"/>
          </p:cNvSpPr>
          <p:nvPr>
            <p:ph type="sldNum" sz="quarter" idx="4"/>
          </p:nvPr>
        </p:nvSpPr>
        <p:spPr>
          <a:xfrm>
            <a:off x="9316656" y="6340475"/>
            <a:ext cx="2743200" cy="365125"/>
          </a:xfrm>
          <a:prstGeom prst="rect">
            <a:avLst/>
          </a:prstGeom>
        </p:spPr>
        <p:txBody>
          <a:bodyPr vert="horz" lIns="91440" tIns="45720" rIns="91440" bIns="45720" rtlCol="0" anchor="ctr"/>
          <a:lstStyle>
            <a:lvl1pPr algn="r">
              <a:defRPr sz="1200">
                <a:solidFill>
                  <a:schemeClr val="tx1"/>
                </a:solidFill>
                <a:latin typeface="+mn-lt"/>
              </a:defRPr>
            </a:lvl1pPr>
          </a:lstStyle>
          <a:p>
            <a:fld id="{24069D2F-8DC6-6345-AA68-275ED444B143}" type="slidenum">
              <a:rPr lang="sv-SE" smtClean="0"/>
              <a:pPr/>
              <a:t>‹#›</a:t>
            </a:fld>
            <a:endParaRPr lang="sv-SE"/>
          </a:p>
        </p:txBody>
      </p:sp>
    </p:spTree>
  </p:cSld>
  <p:clrMap bg1="lt1" tx1="dk1" bg2="lt2" tx2="dk2" accent1="accent1" accent2="accent2" accent3="accent3" accent4="accent4" accent5="accent5" accent6="accent6" hlink="hlink" folHlink="folHlink"/>
  <p:sldLayoutIdLst>
    <p:sldLayoutId id="2147483734" r:id="rId1"/>
    <p:sldLayoutId id="2147483735" r:id="rId2"/>
    <p:sldLayoutId id="2147483791" r:id="rId3"/>
    <p:sldLayoutId id="2147483737" r:id="rId4"/>
    <p:sldLayoutId id="2147483747" r:id="rId5"/>
    <p:sldLayoutId id="2147483736" r:id="rId6"/>
    <p:sldLayoutId id="2147483741" r:id="rId7"/>
    <p:sldLayoutId id="2147483742" r:id="rId8"/>
    <p:sldLayoutId id="2147483743" r:id="rId9"/>
    <p:sldLayoutId id="2147483744" r:id="rId10"/>
    <p:sldLayoutId id="2147483738" r:id="rId11"/>
    <p:sldLayoutId id="2147483739" r:id="rId12"/>
    <p:sldLayoutId id="2147483740" r:id="rId13"/>
    <p:sldLayoutId id="2147483746" r:id="rId14"/>
    <p:sldLayoutId id="2147483777" r:id="rId15"/>
    <p:sldLayoutId id="2147483749" r:id="rId16"/>
    <p:sldLayoutId id="2147483763" r:id="rId17"/>
    <p:sldLayoutId id="2147483764" r:id="rId18"/>
    <p:sldLayoutId id="2147483767" r:id="rId19"/>
    <p:sldLayoutId id="2147483766" r:id="rId20"/>
    <p:sldLayoutId id="2147483768" r:id="rId21"/>
    <p:sldLayoutId id="2147483765" r:id="rId22"/>
    <p:sldLayoutId id="2147483787" r:id="rId23"/>
    <p:sldLayoutId id="2147483779" r:id="rId24"/>
    <p:sldLayoutId id="2147483778" r:id="rId25"/>
    <p:sldLayoutId id="2147483748" r:id="rId26"/>
    <p:sldLayoutId id="2147483788" r:id="rId27"/>
    <p:sldLayoutId id="2147483789" r:id="rId28"/>
    <p:sldLayoutId id="2147483790" r:id="rId29"/>
    <p:sldLayoutId id="2147483762" r:id="rId30"/>
  </p:sldLayoutIdLst>
  <p:hf sldNum="0" hdr="0" ftr="0" dt="0"/>
  <p:txStyles>
    <p:titleStyle>
      <a:lvl1pPr algn="l" rtl="0" eaLnBrk="1" fontAlgn="base" hangingPunct="1">
        <a:lnSpc>
          <a:spcPct val="90000"/>
        </a:lnSpc>
        <a:spcBef>
          <a:spcPct val="0"/>
        </a:spcBef>
        <a:spcAft>
          <a:spcPct val="0"/>
        </a:spcAft>
        <a:defRPr sz="4400" b="0" i="0" kern="1200">
          <a:solidFill>
            <a:schemeClr val="tx1"/>
          </a:solidFill>
          <a:latin typeface="+mj-lt"/>
          <a:ea typeface="+mj-ea"/>
          <a:cs typeface="+mj-cs"/>
        </a:defRPr>
      </a:lvl1pPr>
      <a:lvl2pPr algn="l" rtl="0" eaLnBrk="1" fontAlgn="base" hangingPunct="1">
        <a:lnSpc>
          <a:spcPct val="90000"/>
        </a:lnSpc>
        <a:spcBef>
          <a:spcPct val="0"/>
        </a:spcBef>
        <a:spcAft>
          <a:spcPct val="0"/>
        </a:spcAft>
        <a:defRPr sz="4400">
          <a:solidFill>
            <a:schemeClr val="tx1"/>
          </a:solidFill>
          <a:latin typeface="Calibri Light" charset="0"/>
        </a:defRPr>
      </a:lvl2pPr>
      <a:lvl3pPr algn="l" rtl="0" eaLnBrk="1" fontAlgn="base" hangingPunct="1">
        <a:lnSpc>
          <a:spcPct val="90000"/>
        </a:lnSpc>
        <a:spcBef>
          <a:spcPct val="0"/>
        </a:spcBef>
        <a:spcAft>
          <a:spcPct val="0"/>
        </a:spcAft>
        <a:defRPr sz="4400">
          <a:solidFill>
            <a:schemeClr val="tx1"/>
          </a:solidFill>
          <a:latin typeface="Calibri Light" charset="0"/>
        </a:defRPr>
      </a:lvl3pPr>
      <a:lvl4pPr algn="l" rtl="0" eaLnBrk="1" fontAlgn="base" hangingPunct="1">
        <a:lnSpc>
          <a:spcPct val="90000"/>
        </a:lnSpc>
        <a:spcBef>
          <a:spcPct val="0"/>
        </a:spcBef>
        <a:spcAft>
          <a:spcPct val="0"/>
        </a:spcAft>
        <a:defRPr sz="4400">
          <a:solidFill>
            <a:schemeClr val="tx1"/>
          </a:solidFill>
          <a:latin typeface="Calibri Light" charset="0"/>
        </a:defRPr>
      </a:lvl4pPr>
      <a:lvl5pPr algn="l" rtl="0" eaLnBrk="1" fontAlgn="base" hangingPunct="1">
        <a:lnSpc>
          <a:spcPct val="90000"/>
        </a:lnSpc>
        <a:spcBef>
          <a:spcPct val="0"/>
        </a:spcBef>
        <a:spcAft>
          <a:spcPct val="0"/>
        </a:spcAft>
        <a:defRPr sz="4400">
          <a:solidFill>
            <a:schemeClr val="tx1"/>
          </a:solidFill>
          <a:latin typeface="Calibri Light" charset="0"/>
        </a:defRPr>
      </a:lvl5pPr>
      <a:lvl6pPr marL="457200" algn="l" rtl="0" eaLnBrk="1" fontAlgn="base" hangingPunct="1">
        <a:lnSpc>
          <a:spcPct val="90000"/>
        </a:lnSpc>
        <a:spcBef>
          <a:spcPct val="0"/>
        </a:spcBef>
        <a:spcAft>
          <a:spcPct val="0"/>
        </a:spcAft>
        <a:defRPr sz="4400">
          <a:solidFill>
            <a:schemeClr val="tx1"/>
          </a:solidFill>
          <a:latin typeface="Calibri Light" charset="0"/>
        </a:defRPr>
      </a:lvl6pPr>
      <a:lvl7pPr marL="914400" algn="l" rtl="0" eaLnBrk="1" fontAlgn="base" hangingPunct="1">
        <a:lnSpc>
          <a:spcPct val="90000"/>
        </a:lnSpc>
        <a:spcBef>
          <a:spcPct val="0"/>
        </a:spcBef>
        <a:spcAft>
          <a:spcPct val="0"/>
        </a:spcAft>
        <a:defRPr sz="4400">
          <a:solidFill>
            <a:schemeClr val="tx1"/>
          </a:solidFill>
          <a:latin typeface="Calibri Light" charset="0"/>
        </a:defRPr>
      </a:lvl7pPr>
      <a:lvl8pPr marL="1371600" algn="l" rtl="0" eaLnBrk="1" fontAlgn="base" hangingPunct="1">
        <a:lnSpc>
          <a:spcPct val="90000"/>
        </a:lnSpc>
        <a:spcBef>
          <a:spcPct val="0"/>
        </a:spcBef>
        <a:spcAft>
          <a:spcPct val="0"/>
        </a:spcAft>
        <a:defRPr sz="4400">
          <a:solidFill>
            <a:schemeClr val="tx1"/>
          </a:solidFill>
          <a:latin typeface="Calibri Light" charset="0"/>
        </a:defRPr>
      </a:lvl8pPr>
      <a:lvl9pPr marL="1828800" algn="l" rtl="0" eaLnBrk="1" fontAlgn="base" hangingPunct="1">
        <a:lnSpc>
          <a:spcPct val="90000"/>
        </a:lnSpc>
        <a:spcBef>
          <a:spcPct val="0"/>
        </a:spcBef>
        <a:spcAft>
          <a:spcPct val="0"/>
        </a:spcAft>
        <a:defRPr sz="4400">
          <a:solidFill>
            <a:schemeClr val="tx1"/>
          </a:solidFill>
          <a:latin typeface="Calibri Light" charset="0"/>
        </a:defRPr>
      </a:lvl9pPr>
    </p:titleStyle>
    <p:bodyStyle>
      <a:lvl1pPr marL="228600" indent="-228600" algn="l" rtl="0" eaLnBrk="1" fontAlgn="base" hangingPunct="1">
        <a:lnSpc>
          <a:spcPct val="90000"/>
        </a:lnSpc>
        <a:spcBef>
          <a:spcPts val="1000"/>
        </a:spcBef>
        <a:spcAft>
          <a:spcPct val="0"/>
        </a:spcAft>
        <a:buFont typeface="Wingdings" pitchFamily="2" charset="2"/>
        <a:buChar char="§"/>
        <a:defRPr sz="2600" b="0" i="0" kern="1200">
          <a:solidFill>
            <a:schemeClr val="tx1"/>
          </a:solidFill>
          <a:latin typeface="+mn-lt"/>
          <a:ea typeface="+mn-ea"/>
          <a:cs typeface="+mn-cs"/>
        </a:defRPr>
      </a:lvl1pPr>
      <a:lvl2pPr marL="685800" indent="-228600" algn="l" rtl="0" eaLnBrk="1" fontAlgn="base" hangingPunct="1">
        <a:lnSpc>
          <a:spcPct val="90000"/>
        </a:lnSpc>
        <a:spcBef>
          <a:spcPts val="500"/>
        </a:spcBef>
        <a:spcAft>
          <a:spcPct val="0"/>
        </a:spcAft>
        <a:buFont typeface="Wingdings" pitchFamily="2" charset="2"/>
        <a:buChar char="§"/>
        <a:defRPr sz="2400" b="0" i="0" kern="1200">
          <a:solidFill>
            <a:schemeClr val="tx1"/>
          </a:solidFill>
          <a:latin typeface="+mn-lt"/>
          <a:ea typeface="+mn-ea"/>
          <a:cs typeface="+mn-cs"/>
        </a:defRPr>
      </a:lvl2pPr>
      <a:lvl3pPr marL="1143000" indent="-228600" algn="l" rtl="0" eaLnBrk="1" fontAlgn="base" hangingPunct="1">
        <a:lnSpc>
          <a:spcPct val="90000"/>
        </a:lnSpc>
        <a:spcBef>
          <a:spcPts val="500"/>
        </a:spcBef>
        <a:spcAft>
          <a:spcPct val="0"/>
        </a:spcAft>
        <a:buFont typeface="Wingdings" pitchFamily="2" charset="2"/>
        <a:buChar char="§"/>
        <a:defRPr sz="2000" b="0" i="0" kern="1200">
          <a:solidFill>
            <a:schemeClr val="tx1"/>
          </a:solidFill>
          <a:latin typeface="+mn-lt"/>
          <a:ea typeface="+mn-ea"/>
          <a:cs typeface="+mn-cs"/>
        </a:defRPr>
      </a:lvl3pPr>
      <a:lvl4pPr marL="1600200" indent="-228600" algn="l" rtl="0" eaLnBrk="1" fontAlgn="base" hangingPunct="1">
        <a:lnSpc>
          <a:spcPct val="90000"/>
        </a:lnSpc>
        <a:spcBef>
          <a:spcPts val="500"/>
        </a:spcBef>
        <a:spcAft>
          <a:spcPct val="0"/>
        </a:spcAft>
        <a:buFont typeface="Wingdings" pitchFamily="2" charset="2"/>
        <a:buChar char="§"/>
        <a:defRPr b="0" i="0" kern="1200">
          <a:solidFill>
            <a:schemeClr val="tx1"/>
          </a:solidFill>
          <a:latin typeface="+mn-lt"/>
          <a:ea typeface="+mn-ea"/>
          <a:cs typeface="+mn-cs"/>
        </a:defRPr>
      </a:lvl4pPr>
      <a:lvl5pPr marL="2057400" indent="-228600" algn="l" rtl="0" eaLnBrk="1" fontAlgn="base" hangingPunct="1">
        <a:lnSpc>
          <a:spcPct val="90000"/>
        </a:lnSpc>
        <a:spcBef>
          <a:spcPts val="500"/>
        </a:spcBef>
        <a:spcAft>
          <a:spcPct val="0"/>
        </a:spcAft>
        <a:buFont typeface="Wingdings" pitchFamily="2" charset="2"/>
        <a:buChar char="§"/>
        <a:defRPr b="0" i="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Wingdings" pitchFamily="2" charset="2"/>
        <a:buChar char="§"/>
        <a:defRPr sz="1800" b="0" i="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Wingdings" pitchFamily="2" charset="2"/>
        <a:buChar char="§"/>
        <a:defRPr sz="1800" b="0" i="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Wingdings" pitchFamily="2" charset="2"/>
        <a:buChar char="§"/>
        <a:defRPr sz="1800" b="0" i="0" kern="1200">
          <a:solidFill>
            <a:schemeClr val="tx1"/>
          </a:solidFill>
          <a:latin typeface="+mn-lt"/>
          <a:ea typeface="+mn-ea"/>
          <a:cs typeface="+mn-cs"/>
        </a:defRPr>
      </a:lvl8pPr>
      <a:lvl9pPr marL="3943350" marR="0" indent="-285750" algn="l" defTabSz="914400" rtl="0" eaLnBrk="1" fontAlgn="auto" latinLnBrk="0" hangingPunct="1">
        <a:lnSpc>
          <a:spcPct val="90000"/>
        </a:lnSpc>
        <a:spcBef>
          <a:spcPts val="500"/>
        </a:spcBef>
        <a:spcAft>
          <a:spcPts val="0"/>
        </a:spcAft>
        <a:buClrTx/>
        <a:buSzTx/>
        <a:buFont typeface="Wingdings" pitchFamily="2" charset="2"/>
        <a:buChar char="§"/>
        <a:tabLst/>
        <a:defRPr sz="1800" b="0" i="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F355661-C3E3-4FC2-8C89-B10A22B89EEB}"/>
              </a:ext>
            </a:extLst>
          </p:cNvPr>
          <p:cNvSpPr>
            <a:spLocks noGrp="1"/>
          </p:cNvSpPr>
          <p:nvPr>
            <p:ph type="title"/>
          </p:nvPr>
        </p:nvSpPr>
        <p:spPr/>
        <p:txBody>
          <a:bodyPr/>
          <a:lstStyle/>
          <a:p>
            <a:r>
              <a:rPr lang="sv-SE" dirty="0"/>
              <a:t>Samverkansstrukturer</a:t>
            </a:r>
          </a:p>
        </p:txBody>
      </p:sp>
      <p:sp>
        <p:nvSpPr>
          <p:cNvPr id="3" name="Platshållare för text 2">
            <a:extLst>
              <a:ext uri="{FF2B5EF4-FFF2-40B4-BE49-F238E27FC236}">
                <a16:creationId xmlns:a16="http://schemas.microsoft.com/office/drawing/2014/main" id="{4A04DFFE-EA84-4A8C-92CC-C8D06745627B}"/>
              </a:ext>
            </a:extLst>
          </p:cNvPr>
          <p:cNvSpPr>
            <a:spLocks noGrp="1"/>
          </p:cNvSpPr>
          <p:nvPr>
            <p:ph type="body" sz="quarter" idx="11"/>
          </p:nvPr>
        </p:nvSpPr>
        <p:spPr/>
        <p:txBody>
          <a:bodyPr/>
          <a:lstStyle/>
          <a:p>
            <a:r>
              <a:rPr lang="sv-SE" dirty="0"/>
              <a:t>Inom infrastrukturen för identitet och behörighet</a:t>
            </a:r>
          </a:p>
        </p:txBody>
      </p:sp>
    </p:spTree>
    <p:extLst>
      <p:ext uri="{BB962C8B-B14F-4D97-AF65-F5344CB8AC3E}">
        <p14:creationId xmlns:p14="http://schemas.microsoft.com/office/powerpoint/2010/main" val="31762670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961C3EAA-65A6-4D00-909F-DC3E89BB53B3}"/>
              </a:ext>
            </a:extLst>
          </p:cNvPr>
          <p:cNvSpPr>
            <a:spLocks noGrp="1"/>
          </p:cNvSpPr>
          <p:nvPr>
            <p:ph type="title"/>
          </p:nvPr>
        </p:nvSpPr>
        <p:spPr/>
        <p:txBody>
          <a:bodyPr/>
          <a:lstStyle/>
          <a:p>
            <a:r>
              <a:rPr lang="en-SE" dirty="0" err="1"/>
              <a:t>Samverkan</a:t>
            </a:r>
            <a:r>
              <a:rPr lang="en-SE" dirty="0"/>
              <a:t> </a:t>
            </a:r>
            <a:r>
              <a:rPr lang="en-SE" dirty="0" err="1"/>
              <a:t>inom</a:t>
            </a:r>
            <a:r>
              <a:rPr lang="en-SE" dirty="0"/>
              <a:t> Ena</a:t>
            </a:r>
            <a:endParaRPr lang="sv-SE" dirty="0"/>
          </a:p>
        </p:txBody>
      </p:sp>
      <p:sp>
        <p:nvSpPr>
          <p:cNvPr id="4" name="Platshållare för text 3">
            <a:extLst>
              <a:ext uri="{FF2B5EF4-FFF2-40B4-BE49-F238E27FC236}">
                <a16:creationId xmlns:a16="http://schemas.microsoft.com/office/drawing/2014/main" id="{48915393-AEB9-4A52-90B5-EFB9836DF3C7}"/>
              </a:ext>
            </a:extLst>
          </p:cNvPr>
          <p:cNvSpPr>
            <a:spLocks noGrp="1"/>
          </p:cNvSpPr>
          <p:nvPr>
            <p:ph type="body" sz="quarter" idx="10"/>
          </p:nvPr>
        </p:nvSpPr>
        <p:spPr>
          <a:xfrm>
            <a:off x="703261" y="1951038"/>
            <a:ext cx="9852850" cy="3584575"/>
          </a:xfrm>
        </p:spPr>
        <p:txBody>
          <a:bodyPr/>
          <a:lstStyle/>
          <a:p>
            <a:r>
              <a:rPr lang="sv-SE" dirty="0"/>
              <a:t>Samordningsforum på 3 nivåer:</a:t>
            </a:r>
          </a:p>
          <a:p>
            <a:pPr lvl="1"/>
            <a:r>
              <a:rPr lang="sv-SE" dirty="0"/>
              <a:t>S</a:t>
            </a:r>
            <a:r>
              <a:rPr lang="en-SE" dirty="0"/>
              <a:t>trategiskt</a:t>
            </a:r>
            <a:r>
              <a:rPr lang="sv-SE" dirty="0"/>
              <a:t> 	(</a:t>
            </a:r>
            <a:r>
              <a:rPr lang="sv-SE" dirty="0" err="1"/>
              <a:t>GD:ar</a:t>
            </a:r>
            <a:r>
              <a:rPr lang="sv-SE" dirty="0"/>
              <a:t>)</a:t>
            </a:r>
            <a:endParaRPr lang="en-SE" dirty="0"/>
          </a:p>
          <a:p>
            <a:pPr lvl="1"/>
            <a:r>
              <a:rPr lang="en-SE" dirty="0"/>
              <a:t>Taktiskt</a:t>
            </a:r>
            <a:r>
              <a:rPr lang="sv-SE" dirty="0"/>
              <a:t>		(chefer)</a:t>
            </a:r>
          </a:p>
          <a:p>
            <a:pPr lvl="1"/>
            <a:r>
              <a:rPr lang="en-SE" dirty="0"/>
              <a:t>Operativt</a:t>
            </a:r>
            <a:r>
              <a:rPr lang="sv-SE" dirty="0"/>
              <a:t>	(utsedda)</a:t>
            </a:r>
          </a:p>
          <a:p>
            <a:endParaRPr lang="sv-SE" sz="2800" dirty="0">
              <a:effectLst/>
              <a:latin typeface="Crimson Text" panose="02000503000000000000" pitchFamily="2" charset="0"/>
              <a:ea typeface="Crimson Text" panose="02000503000000000000" pitchFamily="2" charset="0"/>
              <a:cs typeface="Times New Roman" panose="02020603050405020304" pitchFamily="18" charset="0"/>
            </a:endParaRPr>
          </a:p>
          <a:p>
            <a:endParaRPr lang="sv-SE" dirty="0"/>
          </a:p>
          <a:p>
            <a:endParaRPr lang="sv-SE" dirty="0"/>
          </a:p>
        </p:txBody>
      </p:sp>
    </p:spTree>
    <p:extLst>
      <p:ext uri="{BB962C8B-B14F-4D97-AF65-F5344CB8AC3E}">
        <p14:creationId xmlns:p14="http://schemas.microsoft.com/office/powerpoint/2010/main" val="20516984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1E631A-EAF9-0578-B4D8-7DA57A4E9F7E}"/>
            </a:ext>
          </a:extLst>
        </p:cNvPr>
        <p:cNvGrpSpPr/>
        <p:nvPr/>
      </p:nvGrpSpPr>
      <p:grpSpPr>
        <a:xfrm>
          <a:off x="0" y="0"/>
          <a:ext cx="0" cy="0"/>
          <a:chOff x="0" y="0"/>
          <a:chExt cx="0" cy="0"/>
        </a:xfrm>
      </p:grpSpPr>
      <p:sp>
        <p:nvSpPr>
          <p:cNvPr id="2" name="Rubrik 1">
            <a:extLst>
              <a:ext uri="{FF2B5EF4-FFF2-40B4-BE49-F238E27FC236}">
                <a16:creationId xmlns:a16="http://schemas.microsoft.com/office/drawing/2014/main" id="{90C180CF-838E-F59D-3C6C-8FFC20F41585}"/>
              </a:ext>
            </a:extLst>
          </p:cNvPr>
          <p:cNvSpPr>
            <a:spLocks noGrp="1"/>
          </p:cNvSpPr>
          <p:nvPr>
            <p:ph type="title"/>
          </p:nvPr>
        </p:nvSpPr>
        <p:spPr/>
        <p:txBody>
          <a:bodyPr/>
          <a:lstStyle/>
          <a:p>
            <a:r>
              <a:rPr lang="en-SE" dirty="0"/>
              <a:t>Syftet med samverkan</a:t>
            </a:r>
            <a:endParaRPr lang="sv-SE" dirty="0"/>
          </a:p>
        </p:txBody>
      </p:sp>
      <p:sp>
        <p:nvSpPr>
          <p:cNvPr id="4" name="Platshållare för text 3">
            <a:extLst>
              <a:ext uri="{FF2B5EF4-FFF2-40B4-BE49-F238E27FC236}">
                <a16:creationId xmlns:a16="http://schemas.microsoft.com/office/drawing/2014/main" id="{55883C64-837E-870A-4F34-5E944AD46531}"/>
              </a:ext>
            </a:extLst>
          </p:cNvPr>
          <p:cNvSpPr>
            <a:spLocks noGrp="1"/>
          </p:cNvSpPr>
          <p:nvPr>
            <p:ph type="body" sz="quarter" idx="10"/>
          </p:nvPr>
        </p:nvSpPr>
        <p:spPr>
          <a:xfrm>
            <a:off x="703261" y="1951038"/>
            <a:ext cx="9852850" cy="3584575"/>
          </a:xfrm>
        </p:spPr>
        <p:txBody>
          <a:bodyPr/>
          <a:lstStyle/>
          <a:p>
            <a:r>
              <a:rPr lang="sv-SE" dirty="0"/>
              <a:t>Styrning och koordinering: spridande av riktlinjer, principer och vägledning för aktörerna.</a:t>
            </a:r>
          </a:p>
          <a:p>
            <a:r>
              <a:rPr lang="sv-SE" dirty="0"/>
              <a:t>Förtroendeskapande funktion: ge användare och aktörer trygghet kring säkerhet, rättssäkerhet och integritet.</a:t>
            </a:r>
          </a:p>
          <a:p>
            <a:r>
              <a:rPr lang="sv-SE" dirty="0"/>
              <a:t>Samråds- och dialogarena: möjliggöra delaktighet, transparens och inflytande för olika intressenter.</a:t>
            </a:r>
          </a:p>
          <a:p>
            <a:r>
              <a:rPr lang="sv-SE" dirty="0"/>
              <a:t>Möjliggöra gemensam förvaltning- och utveckling: säkerställa behov, vidareutveckling och anpassning.</a:t>
            </a:r>
          </a:p>
          <a:p>
            <a:r>
              <a:rPr lang="sv-SE" dirty="0"/>
              <a:t>Kompetens- och kunskapsdelning: sprida erfarenheter, rekommendationer och best </a:t>
            </a:r>
            <a:r>
              <a:rPr lang="sv-SE" dirty="0" err="1"/>
              <a:t>practices</a:t>
            </a:r>
            <a:r>
              <a:rPr lang="sv-SE" dirty="0"/>
              <a:t>.</a:t>
            </a:r>
          </a:p>
          <a:p>
            <a:endParaRPr lang="sv-SE" sz="2800" dirty="0">
              <a:effectLst/>
              <a:latin typeface="Crimson Text" panose="02000503000000000000" pitchFamily="2" charset="0"/>
              <a:ea typeface="Crimson Text" panose="02000503000000000000" pitchFamily="2" charset="0"/>
              <a:cs typeface="Times New Roman" panose="02020603050405020304" pitchFamily="18" charset="0"/>
            </a:endParaRPr>
          </a:p>
          <a:p>
            <a:endParaRPr lang="sv-SE" dirty="0"/>
          </a:p>
          <a:p>
            <a:endParaRPr lang="sv-SE" dirty="0"/>
          </a:p>
        </p:txBody>
      </p:sp>
    </p:spTree>
    <p:extLst>
      <p:ext uri="{BB962C8B-B14F-4D97-AF65-F5344CB8AC3E}">
        <p14:creationId xmlns:p14="http://schemas.microsoft.com/office/powerpoint/2010/main" val="41638777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3607446-9E8F-41A1-BCCC-9BAB437BFDE3}"/>
              </a:ext>
            </a:extLst>
          </p:cNvPr>
          <p:cNvSpPr>
            <a:spLocks noGrp="1"/>
          </p:cNvSpPr>
          <p:nvPr>
            <p:ph type="title"/>
          </p:nvPr>
        </p:nvSpPr>
        <p:spPr/>
        <p:txBody>
          <a:bodyPr/>
          <a:lstStyle/>
          <a:p>
            <a:endParaRPr lang="sv-SE"/>
          </a:p>
        </p:txBody>
      </p:sp>
      <p:sp>
        <p:nvSpPr>
          <p:cNvPr id="3" name="Ellips 2">
            <a:extLst>
              <a:ext uri="{FF2B5EF4-FFF2-40B4-BE49-F238E27FC236}">
                <a16:creationId xmlns:a16="http://schemas.microsoft.com/office/drawing/2014/main" id="{5592C8BB-4C7D-4AFE-BDED-9635C551204F}"/>
              </a:ext>
            </a:extLst>
          </p:cNvPr>
          <p:cNvSpPr/>
          <p:nvPr/>
        </p:nvSpPr>
        <p:spPr>
          <a:xfrm>
            <a:off x="5074920" y="408791"/>
            <a:ext cx="2042160" cy="1374289"/>
          </a:xfrm>
          <a:prstGeom prst="ellipse">
            <a:avLst/>
          </a:prstGeom>
          <a:ln/>
        </p:spPr>
        <p:style>
          <a:lnRef idx="2">
            <a:schemeClr val="accent1"/>
          </a:lnRef>
          <a:fillRef idx="1">
            <a:schemeClr val="lt1"/>
          </a:fillRef>
          <a:effectRef idx="0">
            <a:schemeClr val="accent1"/>
          </a:effectRef>
          <a:fontRef idx="minor">
            <a:schemeClr val="dk1"/>
          </a:fontRef>
        </p:style>
        <p:txBody>
          <a:bodyPr rtlCol="0" anchor="ctr"/>
          <a:lstStyle/>
          <a:p>
            <a:pPr algn="ctr"/>
            <a:r>
              <a:rPr lang="sv-SE" dirty="0"/>
              <a:t>Ena - sammanhållet ansvar</a:t>
            </a:r>
          </a:p>
        </p:txBody>
      </p:sp>
      <p:sp>
        <p:nvSpPr>
          <p:cNvPr id="4" name="Rektangel: rundade hörn 3">
            <a:extLst>
              <a:ext uri="{FF2B5EF4-FFF2-40B4-BE49-F238E27FC236}">
                <a16:creationId xmlns:a16="http://schemas.microsoft.com/office/drawing/2014/main" id="{CDB5E4D2-614D-450A-AC58-8F45F6C2EF5B}"/>
              </a:ext>
            </a:extLst>
          </p:cNvPr>
          <p:cNvSpPr/>
          <p:nvPr/>
        </p:nvSpPr>
        <p:spPr>
          <a:xfrm>
            <a:off x="1169891" y="3738263"/>
            <a:ext cx="1290918" cy="774551"/>
          </a:xfrm>
          <a:prstGeom prst="round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600" dirty="0"/>
              <a:t>Byggblock / lösning</a:t>
            </a:r>
          </a:p>
        </p:txBody>
      </p:sp>
      <p:sp>
        <p:nvSpPr>
          <p:cNvPr id="5" name="Rektangel: rundade hörn 4">
            <a:extLst>
              <a:ext uri="{FF2B5EF4-FFF2-40B4-BE49-F238E27FC236}">
                <a16:creationId xmlns:a16="http://schemas.microsoft.com/office/drawing/2014/main" id="{9813B03B-249B-427C-89D8-A75BE2C9192E}"/>
              </a:ext>
            </a:extLst>
          </p:cNvPr>
          <p:cNvSpPr/>
          <p:nvPr/>
        </p:nvSpPr>
        <p:spPr>
          <a:xfrm>
            <a:off x="3404568" y="3738259"/>
            <a:ext cx="1290918" cy="774551"/>
          </a:xfrm>
          <a:prstGeom prst="round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sv-SE" sz="1600" dirty="0"/>
              <a:t>Byggblock / lösning</a:t>
            </a:r>
          </a:p>
        </p:txBody>
      </p:sp>
      <p:sp>
        <p:nvSpPr>
          <p:cNvPr id="6" name="Rektangel: rundade hörn 5">
            <a:extLst>
              <a:ext uri="{FF2B5EF4-FFF2-40B4-BE49-F238E27FC236}">
                <a16:creationId xmlns:a16="http://schemas.microsoft.com/office/drawing/2014/main" id="{8F3D4349-51F2-4BB6-9406-6B4BFA9179E7}"/>
              </a:ext>
            </a:extLst>
          </p:cNvPr>
          <p:cNvSpPr/>
          <p:nvPr/>
        </p:nvSpPr>
        <p:spPr>
          <a:xfrm>
            <a:off x="5639246" y="3738260"/>
            <a:ext cx="1290918" cy="774551"/>
          </a:xfrm>
          <a:prstGeom prst="round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sv-SE" sz="1600" dirty="0"/>
              <a:t>Byggblock / lösning</a:t>
            </a:r>
          </a:p>
        </p:txBody>
      </p:sp>
      <p:sp>
        <p:nvSpPr>
          <p:cNvPr id="7" name="Rektangel: rundade hörn 6">
            <a:extLst>
              <a:ext uri="{FF2B5EF4-FFF2-40B4-BE49-F238E27FC236}">
                <a16:creationId xmlns:a16="http://schemas.microsoft.com/office/drawing/2014/main" id="{257D3939-F27E-4973-BBB7-FFC427A7F797}"/>
              </a:ext>
            </a:extLst>
          </p:cNvPr>
          <p:cNvSpPr/>
          <p:nvPr/>
        </p:nvSpPr>
        <p:spPr>
          <a:xfrm>
            <a:off x="7686782" y="3738260"/>
            <a:ext cx="1290918" cy="774551"/>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200" dirty="0"/>
              <a:t>Infrastruktur för identitet och behörighet </a:t>
            </a:r>
          </a:p>
        </p:txBody>
      </p:sp>
      <p:sp>
        <p:nvSpPr>
          <p:cNvPr id="8" name="Rektangel: rundade hörn 7">
            <a:extLst>
              <a:ext uri="{FF2B5EF4-FFF2-40B4-BE49-F238E27FC236}">
                <a16:creationId xmlns:a16="http://schemas.microsoft.com/office/drawing/2014/main" id="{115C6293-5A88-4517-85E5-9197A9C78FE6}"/>
              </a:ext>
            </a:extLst>
          </p:cNvPr>
          <p:cNvSpPr/>
          <p:nvPr/>
        </p:nvSpPr>
        <p:spPr>
          <a:xfrm>
            <a:off x="9886276" y="3738262"/>
            <a:ext cx="1290918" cy="774551"/>
          </a:xfrm>
          <a:prstGeom prst="round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sv-SE" sz="1600"/>
              <a:t>Byggblock / lösning</a:t>
            </a:r>
          </a:p>
        </p:txBody>
      </p:sp>
      <p:sp>
        <p:nvSpPr>
          <p:cNvPr id="9" name="Rektangel 8">
            <a:extLst>
              <a:ext uri="{FF2B5EF4-FFF2-40B4-BE49-F238E27FC236}">
                <a16:creationId xmlns:a16="http://schemas.microsoft.com/office/drawing/2014/main" id="{414C96B5-94E7-472E-85F1-EEE09FBD7AC8}"/>
              </a:ext>
            </a:extLst>
          </p:cNvPr>
          <p:cNvSpPr/>
          <p:nvPr/>
        </p:nvSpPr>
        <p:spPr>
          <a:xfrm>
            <a:off x="1169892" y="1937718"/>
            <a:ext cx="5166362" cy="149128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v-SE" dirty="0"/>
              <a:t>Processer inom Ena</a:t>
            </a:r>
          </a:p>
          <a:p>
            <a:pPr marL="285750" indent="-285750">
              <a:buFont typeface="Arial" panose="020B0604020202020204" pitchFamily="34" charset="0"/>
              <a:buChar char="•"/>
            </a:pPr>
            <a:r>
              <a:rPr lang="sv-SE" dirty="0"/>
              <a:t>Styrprocesser</a:t>
            </a:r>
          </a:p>
          <a:p>
            <a:pPr marL="285750" indent="-285750">
              <a:buFont typeface="Arial" panose="020B0604020202020204" pitchFamily="34" charset="0"/>
              <a:buChar char="•"/>
            </a:pPr>
            <a:r>
              <a:rPr lang="sv-SE" dirty="0"/>
              <a:t>Utvecklings- och förvaltningsprocesser</a:t>
            </a:r>
          </a:p>
          <a:p>
            <a:pPr marL="285750" indent="-285750">
              <a:buFont typeface="Arial" panose="020B0604020202020204" pitchFamily="34" charset="0"/>
              <a:buChar char="•"/>
            </a:pPr>
            <a:r>
              <a:rPr lang="sv-SE" dirty="0"/>
              <a:t>Stödprocesser</a:t>
            </a:r>
          </a:p>
        </p:txBody>
      </p:sp>
      <p:sp>
        <p:nvSpPr>
          <p:cNvPr id="10" name="Rektangel 9">
            <a:extLst>
              <a:ext uri="{FF2B5EF4-FFF2-40B4-BE49-F238E27FC236}">
                <a16:creationId xmlns:a16="http://schemas.microsoft.com/office/drawing/2014/main" id="{F9AC971E-E8AF-43E3-96E8-07CD8CB5ABB3}"/>
              </a:ext>
            </a:extLst>
          </p:cNvPr>
          <p:cNvSpPr/>
          <p:nvPr/>
        </p:nvSpPr>
        <p:spPr>
          <a:xfrm>
            <a:off x="6336254" y="1937717"/>
            <a:ext cx="4840940" cy="149128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v-SE" dirty="0" err="1"/>
              <a:t>Samverkansforum</a:t>
            </a:r>
            <a:r>
              <a:rPr lang="sv-SE" dirty="0"/>
              <a:t> inom Ena</a:t>
            </a:r>
          </a:p>
          <a:p>
            <a:pPr marL="285750" indent="-285750">
              <a:buFont typeface="Arial" panose="020B0604020202020204" pitchFamily="34" charset="0"/>
              <a:buChar char="•"/>
            </a:pPr>
            <a:r>
              <a:rPr lang="sv-SE" dirty="0"/>
              <a:t>Strategiskt</a:t>
            </a:r>
          </a:p>
          <a:p>
            <a:pPr marL="285750" indent="-285750">
              <a:buFont typeface="Arial" panose="020B0604020202020204" pitchFamily="34" charset="0"/>
              <a:buChar char="•"/>
            </a:pPr>
            <a:r>
              <a:rPr lang="sv-SE" dirty="0"/>
              <a:t>Taktiskt</a:t>
            </a:r>
          </a:p>
          <a:p>
            <a:pPr marL="285750" indent="-285750">
              <a:buFont typeface="Arial" panose="020B0604020202020204" pitchFamily="34" charset="0"/>
              <a:buChar char="•"/>
            </a:pPr>
            <a:r>
              <a:rPr lang="sv-SE" dirty="0"/>
              <a:t>Operativt</a:t>
            </a:r>
          </a:p>
        </p:txBody>
      </p:sp>
    </p:spTree>
    <p:extLst>
      <p:ext uri="{BB962C8B-B14F-4D97-AF65-F5344CB8AC3E}">
        <p14:creationId xmlns:p14="http://schemas.microsoft.com/office/powerpoint/2010/main" val="26692195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1000"/>
                                        <p:tgtEl>
                                          <p:spTgt spid="4"/>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0"/>
                                        <p:tgtEl>
                                          <p:spTgt spid="6"/>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3607446-9E8F-41A1-BCCC-9BAB437BFDE3}"/>
              </a:ext>
            </a:extLst>
          </p:cNvPr>
          <p:cNvSpPr>
            <a:spLocks noGrp="1"/>
          </p:cNvSpPr>
          <p:nvPr>
            <p:ph type="title"/>
          </p:nvPr>
        </p:nvSpPr>
        <p:spPr/>
        <p:txBody>
          <a:bodyPr/>
          <a:lstStyle/>
          <a:p>
            <a:endParaRPr lang="sv-SE"/>
          </a:p>
        </p:txBody>
      </p:sp>
      <p:sp>
        <p:nvSpPr>
          <p:cNvPr id="3" name="Ellips 2">
            <a:extLst>
              <a:ext uri="{FF2B5EF4-FFF2-40B4-BE49-F238E27FC236}">
                <a16:creationId xmlns:a16="http://schemas.microsoft.com/office/drawing/2014/main" id="{5592C8BB-4C7D-4AFE-BDED-9635C551204F}"/>
              </a:ext>
            </a:extLst>
          </p:cNvPr>
          <p:cNvSpPr/>
          <p:nvPr/>
        </p:nvSpPr>
        <p:spPr>
          <a:xfrm>
            <a:off x="5074920" y="408791"/>
            <a:ext cx="2042160" cy="1374289"/>
          </a:xfrm>
          <a:prstGeom prst="ellipse">
            <a:avLst/>
          </a:prstGeom>
          <a:ln/>
        </p:spPr>
        <p:style>
          <a:lnRef idx="2">
            <a:schemeClr val="accent1"/>
          </a:lnRef>
          <a:fillRef idx="1">
            <a:schemeClr val="lt1"/>
          </a:fillRef>
          <a:effectRef idx="0">
            <a:schemeClr val="accent1"/>
          </a:effectRef>
          <a:fontRef idx="minor">
            <a:schemeClr val="dk1"/>
          </a:fontRef>
        </p:style>
        <p:txBody>
          <a:bodyPr rtlCol="0" anchor="ctr"/>
          <a:lstStyle/>
          <a:p>
            <a:pPr algn="ctr"/>
            <a:r>
              <a:rPr lang="sv-SE" dirty="0"/>
              <a:t>Ena - sammanhållet ansvar</a:t>
            </a:r>
          </a:p>
        </p:txBody>
      </p:sp>
      <p:sp>
        <p:nvSpPr>
          <p:cNvPr id="4" name="Rektangel: rundade hörn 3">
            <a:extLst>
              <a:ext uri="{FF2B5EF4-FFF2-40B4-BE49-F238E27FC236}">
                <a16:creationId xmlns:a16="http://schemas.microsoft.com/office/drawing/2014/main" id="{CDB5E4D2-614D-450A-AC58-8F45F6C2EF5B}"/>
              </a:ext>
            </a:extLst>
          </p:cNvPr>
          <p:cNvSpPr/>
          <p:nvPr/>
        </p:nvSpPr>
        <p:spPr>
          <a:xfrm>
            <a:off x="1169891" y="3738263"/>
            <a:ext cx="1290918" cy="774551"/>
          </a:xfrm>
          <a:prstGeom prst="round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600" dirty="0"/>
              <a:t>Byggblock / lösning</a:t>
            </a:r>
          </a:p>
        </p:txBody>
      </p:sp>
      <p:sp>
        <p:nvSpPr>
          <p:cNvPr id="5" name="Rektangel: rundade hörn 4">
            <a:extLst>
              <a:ext uri="{FF2B5EF4-FFF2-40B4-BE49-F238E27FC236}">
                <a16:creationId xmlns:a16="http://schemas.microsoft.com/office/drawing/2014/main" id="{9813B03B-249B-427C-89D8-A75BE2C9192E}"/>
              </a:ext>
            </a:extLst>
          </p:cNvPr>
          <p:cNvSpPr/>
          <p:nvPr/>
        </p:nvSpPr>
        <p:spPr>
          <a:xfrm>
            <a:off x="3404568" y="3738259"/>
            <a:ext cx="1290918" cy="774551"/>
          </a:xfrm>
          <a:prstGeom prst="round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sv-SE" sz="1600" b="0" i="0" u="none" strike="noStrike" kern="1200" cap="none" spc="0" normalizeH="0" baseline="0" noProof="0" dirty="0">
                <a:ln>
                  <a:noFill/>
                </a:ln>
                <a:solidFill>
                  <a:srgbClr val="FFFFFF"/>
                </a:solidFill>
                <a:effectLst/>
                <a:uLnTx/>
                <a:uFillTx/>
                <a:latin typeface="Crimson Text"/>
                <a:ea typeface="+mn-ea"/>
                <a:cs typeface="+mn-cs"/>
              </a:rPr>
              <a:t>Byggblock / lösning</a:t>
            </a:r>
          </a:p>
        </p:txBody>
      </p:sp>
      <p:sp>
        <p:nvSpPr>
          <p:cNvPr id="6" name="Rektangel: rundade hörn 5">
            <a:extLst>
              <a:ext uri="{FF2B5EF4-FFF2-40B4-BE49-F238E27FC236}">
                <a16:creationId xmlns:a16="http://schemas.microsoft.com/office/drawing/2014/main" id="{8F3D4349-51F2-4BB6-9406-6B4BFA9179E7}"/>
              </a:ext>
            </a:extLst>
          </p:cNvPr>
          <p:cNvSpPr/>
          <p:nvPr/>
        </p:nvSpPr>
        <p:spPr>
          <a:xfrm>
            <a:off x="5639246" y="3738260"/>
            <a:ext cx="1290918" cy="774551"/>
          </a:xfrm>
          <a:prstGeom prst="round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sv-SE" sz="1600" b="0" i="0" u="none" strike="noStrike" kern="1200" cap="none" spc="0" normalizeH="0" baseline="0" noProof="0" dirty="0">
                <a:ln>
                  <a:noFill/>
                </a:ln>
                <a:solidFill>
                  <a:srgbClr val="FFFFFF"/>
                </a:solidFill>
                <a:effectLst/>
                <a:uLnTx/>
                <a:uFillTx/>
                <a:latin typeface="Crimson Text"/>
                <a:ea typeface="+mn-ea"/>
                <a:cs typeface="+mn-cs"/>
              </a:rPr>
              <a:t>Byggblock / lösning</a:t>
            </a:r>
          </a:p>
        </p:txBody>
      </p:sp>
      <p:sp>
        <p:nvSpPr>
          <p:cNvPr id="7" name="Rektangel: rundade hörn 6">
            <a:extLst>
              <a:ext uri="{FF2B5EF4-FFF2-40B4-BE49-F238E27FC236}">
                <a16:creationId xmlns:a16="http://schemas.microsoft.com/office/drawing/2014/main" id="{257D3939-F27E-4973-BBB7-FFC427A7F797}"/>
              </a:ext>
            </a:extLst>
          </p:cNvPr>
          <p:cNvSpPr/>
          <p:nvPr/>
        </p:nvSpPr>
        <p:spPr>
          <a:xfrm>
            <a:off x="7686782" y="3738260"/>
            <a:ext cx="1290918" cy="774551"/>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200" dirty="0">
                <a:solidFill>
                  <a:schemeClr val="bg2"/>
                </a:solidFill>
              </a:rPr>
              <a:t>Infrastruktur för identitet och behörighet </a:t>
            </a:r>
          </a:p>
        </p:txBody>
      </p:sp>
      <p:sp>
        <p:nvSpPr>
          <p:cNvPr id="8" name="Rektangel: rundade hörn 7">
            <a:extLst>
              <a:ext uri="{FF2B5EF4-FFF2-40B4-BE49-F238E27FC236}">
                <a16:creationId xmlns:a16="http://schemas.microsoft.com/office/drawing/2014/main" id="{115C6293-5A88-4517-85E5-9197A9C78FE6}"/>
              </a:ext>
            </a:extLst>
          </p:cNvPr>
          <p:cNvSpPr/>
          <p:nvPr/>
        </p:nvSpPr>
        <p:spPr>
          <a:xfrm>
            <a:off x="9886276" y="3738262"/>
            <a:ext cx="1290918" cy="774551"/>
          </a:xfrm>
          <a:prstGeom prst="round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sv-SE" sz="1600" b="0" i="0" u="none" strike="noStrike" kern="1200" cap="none" spc="0" normalizeH="0" baseline="0" noProof="0" dirty="0">
                <a:ln>
                  <a:noFill/>
                </a:ln>
                <a:solidFill>
                  <a:srgbClr val="FFFFFF"/>
                </a:solidFill>
                <a:effectLst/>
                <a:uLnTx/>
                <a:uFillTx/>
                <a:latin typeface="Crimson Text"/>
                <a:ea typeface="+mn-ea"/>
                <a:cs typeface="+mn-cs"/>
              </a:rPr>
              <a:t>Byggblock / lösning</a:t>
            </a:r>
          </a:p>
        </p:txBody>
      </p:sp>
      <p:sp>
        <p:nvSpPr>
          <p:cNvPr id="9" name="Rektangel 8">
            <a:extLst>
              <a:ext uri="{FF2B5EF4-FFF2-40B4-BE49-F238E27FC236}">
                <a16:creationId xmlns:a16="http://schemas.microsoft.com/office/drawing/2014/main" id="{414C96B5-94E7-472E-85F1-EEE09FBD7AC8}"/>
              </a:ext>
            </a:extLst>
          </p:cNvPr>
          <p:cNvSpPr/>
          <p:nvPr/>
        </p:nvSpPr>
        <p:spPr>
          <a:xfrm>
            <a:off x="1169892" y="1937718"/>
            <a:ext cx="5166362" cy="149128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v-SE" dirty="0"/>
              <a:t>Processer inom Ena</a:t>
            </a:r>
          </a:p>
          <a:p>
            <a:pPr marL="285750" indent="-285750">
              <a:buFont typeface="Arial" panose="020B0604020202020204" pitchFamily="34" charset="0"/>
              <a:buChar char="•"/>
            </a:pPr>
            <a:r>
              <a:rPr lang="sv-SE" dirty="0"/>
              <a:t>Styrprocesser</a:t>
            </a:r>
          </a:p>
          <a:p>
            <a:pPr marL="285750" indent="-285750">
              <a:buFont typeface="Arial" panose="020B0604020202020204" pitchFamily="34" charset="0"/>
              <a:buChar char="•"/>
            </a:pPr>
            <a:r>
              <a:rPr lang="sv-SE" dirty="0"/>
              <a:t>Utvecklings- och förvaltningsprocesser</a:t>
            </a:r>
          </a:p>
          <a:p>
            <a:pPr marL="285750" indent="-285750">
              <a:buFont typeface="Arial" panose="020B0604020202020204" pitchFamily="34" charset="0"/>
              <a:buChar char="•"/>
            </a:pPr>
            <a:r>
              <a:rPr lang="sv-SE" dirty="0"/>
              <a:t>Stödprocesser</a:t>
            </a:r>
          </a:p>
        </p:txBody>
      </p:sp>
      <p:sp>
        <p:nvSpPr>
          <p:cNvPr id="10" name="Rektangel 9">
            <a:extLst>
              <a:ext uri="{FF2B5EF4-FFF2-40B4-BE49-F238E27FC236}">
                <a16:creationId xmlns:a16="http://schemas.microsoft.com/office/drawing/2014/main" id="{F9AC971E-E8AF-43E3-96E8-07CD8CB5ABB3}"/>
              </a:ext>
            </a:extLst>
          </p:cNvPr>
          <p:cNvSpPr/>
          <p:nvPr/>
        </p:nvSpPr>
        <p:spPr>
          <a:xfrm>
            <a:off x="6336254" y="1937717"/>
            <a:ext cx="4840940" cy="149128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v-SE" dirty="0" err="1"/>
              <a:t>Samverkansforum</a:t>
            </a:r>
            <a:r>
              <a:rPr lang="sv-SE" dirty="0"/>
              <a:t> inom Ena</a:t>
            </a:r>
          </a:p>
          <a:p>
            <a:pPr marL="285750" indent="-285750">
              <a:buFont typeface="Arial" panose="020B0604020202020204" pitchFamily="34" charset="0"/>
              <a:buChar char="•"/>
            </a:pPr>
            <a:r>
              <a:rPr lang="sv-SE" dirty="0"/>
              <a:t>Strategiskt</a:t>
            </a:r>
          </a:p>
          <a:p>
            <a:pPr marL="285750" indent="-285750">
              <a:buFont typeface="Arial" panose="020B0604020202020204" pitchFamily="34" charset="0"/>
              <a:buChar char="•"/>
            </a:pPr>
            <a:r>
              <a:rPr lang="sv-SE" dirty="0"/>
              <a:t>Taktiskt</a:t>
            </a:r>
          </a:p>
          <a:p>
            <a:pPr marL="285750" indent="-285750">
              <a:buFont typeface="Arial" panose="020B0604020202020204" pitchFamily="34" charset="0"/>
              <a:buChar char="•"/>
            </a:pPr>
            <a:r>
              <a:rPr lang="sv-SE" dirty="0"/>
              <a:t>Operativt</a:t>
            </a:r>
          </a:p>
        </p:txBody>
      </p:sp>
      <p:sp>
        <p:nvSpPr>
          <p:cNvPr id="11" name="Rektangel: rundade hörn 10">
            <a:extLst>
              <a:ext uri="{FF2B5EF4-FFF2-40B4-BE49-F238E27FC236}">
                <a16:creationId xmlns:a16="http://schemas.microsoft.com/office/drawing/2014/main" id="{C9ADDFE5-A395-4C20-A9CE-7A793CA3AEE8}"/>
              </a:ext>
            </a:extLst>
          </p:cNvPr>
          <p:cNvSpPr/>
          <p:nvPr/>
        </p:nvSpPr>
        <p:spPr>
          <a:xfrm>
            <a:off x="7686782" y="4874606"/>
            <a:ext cx="1348576" cy="774551"/>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400" dirty="0">
                <a:solidFill>
                  <a:schemeClr val="tx1"/>
                </a:solidFill>
              </a:rPr>
              <a:t>Ledningsaktör</a:t>
            </a:r>
          </a:p>
        </p:txBody>
      </p:sp>
      <p:sp>
        <p:nvSpPr>
          <p:cNvPr id="12" name="Rektangel: rundade hörn 11">
            <a:extLst>
              <a:ext uri="{FF2B5EF4-FFF2-40B4-BE49-F238E27FC236}">
                <a16:creationId xmlns:a16="http://schemas.microsoft.com/office/drawing/2014/main" id="{DE44FBA5-69DC-4EAA-94BF-BBE06CA07C0B}"/>
              </a:ext>
            </a:extLst>
          </p:cNvPr>
          <p:cNvSpPr/>
          <p:nvPr/>
        </p:nvSpPr>
        <p:spPr>
          <a:xfrm>
            <a:off x="9117688" y="5824579"/>
            <a:ext cx="1348576" cy="774551"/>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400" dirty="0">
                <a:solidFill>
                  <a:schemeClr val="tx1"/>
                </a:solidFill>
              </a:rPr>
              <a:t>Federations-medlemmar</a:t>
            </a:r>
          </a:p>
        </p:txBody>
      </p:sp>
      <p:sp>
        <p:nvSpPr>
          <p:cNvPr id="13" name="Rektangel: rundade hörn 12">
            <a:extLst>
              <a:ext uri="{FF2B5EF4-FFF2-40B4-BE49-F238E27FC236}">
                <a16:creationId xmlns:a16="http://schemas.microsoft.com/office/drawing/2014/main" id="{0BF3BC07-D717-48AB-A5F4-43E33F97C704}"/>
              </a:ext>
            </a:extLst>
          </p:cNvPr>
          <p:cNvSpPr/>
          <p:nvPr/>
        </p:nvSpPr>
        <p:spPr>
          <a:xfrm>
            <a:off x="7686782" y="5824579"/>
            <a:ext cx="1348576" cy="774551"/>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400" dirty="0">
                <a:solidFill>
                  <a:schemeClr val="tx1"/>
                </a:solidFill>
              </a:rPr>
              <a:t>Tillits-märkesägare</a:t>
            </a:r>
          </a:p>
        </p:txBody>
      </p:sp>
      <p:sp>
        <p:nvSpPr>
          <p:cNvPr id="14" name="Rektangel: rundade hörn 13">
            <a:extLst>
              <a:ext uri="{FF2B5EF4-FFF2-40B4-BE49-F238E27FC236}">
                <a16:creationId xmlns:a16="http://schemas.microsoft.com/office/drawing/2014/main" id="{6122D6BF-CB1B-4569-A59D-B5901CFD6C9B}"/>
              </a:ext>
            </a:extLst>
          </p:cNvPr>
          <p:cNvSpPr/>
          <p:nvPr/>
        </p:nvSpPr>
        <p:spPr>
          <a:xfrm>
            <a:off x="6244725" y="5824579"/>
            <a:ext cx="1348576" cy="774551"/>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400" dirty="0">
                <a:solidFill>
                  <a:schemeClr val="tx1"/>
                </a:solidFill>
              </a:rPr>
              <a:t>Operatörer</a:t>
            </a:r>
          </a:p>
        </p:txBody>
      </p:sp>
    </p:spTree>
    <p:extLst>
      <p:ext uri="{BB962C8B-B14F-4D97-AF65-F5344CB8AC3E}">
        <p14:creationId xmlns:p14="http://schemas.microsoft.com/office/powerpoint/2010/main" val="31379456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0AACFA-624A-C93C-456E-9CECA3E87E3E}"/>
            </a:ext>
          </a:extLst>
        </p:cNvPr>
        <p:cNvGrpSpPr/>
        <p:nvPr/>
      </p:nvGrpSpPr>
      <p:grpSpPr>
        <a:xfrm>
          <a:off x="0" y="0"/>
          <a:ext cx="0" cy="0"/>
          <a:chOff x="0" y="0"/>
          <a:chExt cx="0" cy="0"/>
        </a:xfrm>
      </p:grpSpPr>
      <p:sp>
        <p:nvSpPr>
          <p:cNvPr id="2" name="Rubrik 1">
            <a:extLst>
              <a:ext uri="{FF2B5EF4-FFF2-40B4-BE49-F238E27FC236}">
                <a16:creationId xmlns:a16="http://schemas.microsoft.com/office/drawing/2014/main" id="{9C3D3354-4C5F-D929-3664-CA4315BC4160}"/>
              </a:ext>
            </a:extLst>
          </p:cNvPr>
          <p:cNvSpPr>
            <a:spLocks noGrp="1"/>
          </p:cNvSpPr>
          <p:nvPr>
            <p:ph type="title"/>
          </p:nvPr>
        </p:nvSpPr>
        <p:spPr/>
        <p:txBody>
          <a:bodyPr/>
          <a:lstStyle/>
          <a:p>
            <a:r>
              <a:rPr lang="sv-SE" dirty="0"/>
              <a:t>Samverkansstrukturer</a:t>
            </a:r>
            <a:br>
              <a:rPr lang="sv-SE" dirty="0"/>
            </a:br>
            <a:r>
              <a:rPr lang="sv-SE" sz="2800" dirty="0"/>
              <a:t>inom infrastrukturen för identitet och behörighet</a:t>
            </a:r>
            <a:endParaRPr lang="sv-SE" dirty="0"/>
          </a:p>
        </p:txBody>
      </p:sp>
      <p:sp>
        <p:nvSpPr>
          <p:cNvPr id="3" name="Platshållare för text 2">
            <a:extLst>
              <a:ext uri="{FF2B5EF4-FFF2-40B4-BE49-F238E27FC236}">
                <a16:creationId xmlns:a16="http://schemas.microsoft.com/office/drawing/2014/main" id="{CC45A3E2-9A01-39B3-A09C-417A3C6EF428}"/>
              </a:ext>
            </a:extLst>
          </p:cNvPr>
          <p:cNvSpPr>
            <a:spLocks noGrp="1"/>
          </p:cNvSpPr>
          <p:nvPr>
            <p:ph type="body" sz="quarter" idx="10"/>
          </p:nvPr>
        </p:nvSpPr>
        <p:spPr>
          <a:xfrm>
            <a:off x="703263" y="1951038"/>
            <a:ext cx="8352000" cy="4492793"/>
          </a:xfrm>
        </p:spPr>
        <p:txBody>
          <a:bodyPr/>
          <a:lstStyle/>
          <a:p>
            <a:pPr marL="0" indent="0">
              <a:buNone/>
            </a:pPr>
            <a:r>
              <a:rPr lang="sv-SE" dirty="0"/>
              <a:t>Roller*: </a:t>
            </a:r>
          </a:p>
          <a:p>
            <a:r>
              <a:rPr lang="sv-SE" dirty="0"/>
              <a:t>Ledningsaktör</a:t>
            </a:r>
          </a:p>
          <a:p>
            <a:r>
              <a:rPr lang="sv-SE" dirty="0"/>
              <a:t>Tillitsmärkesägare</a:t>
            </a:r>
          </a:p>
          <a:p>
            <a:r>
              <a:rPr lang="sv-SE" dirty="0"/>
              <a:t>Operatörer </a:t>
            </a:r>
          </a:p>
          <a:p>
            <a:pPr lvl="1"/>
            <a:r>
              <a:rPr lang="en-SE" dirty="0"/>
              <a:t>Federationsoperatör</a:t>
            </a:r>
            <a:endParaRPr lang="sv-SE" dirty="0"/>
          </a:p>
          <a:p>
            <a:pPr lvl="1"/>
            <a:r>
              <a:rPr lang="en-SE" dirty="0"/>
              <a:t>Anslutningsoperatör</a:t>
            </a:r>
            <a:endParaRPr lang="sv-SE" dirty="0"/>
          </a:p>
          <a:p>
            <a:pPr lvl="1"/>
            <a:r>
              <a:rPr lang="sv-SE" dirty="0"/>
              <a:t>Tillits</a:t>
            </a:r>
            <a:r>
              <a:rPr lang="en-SE" dirty="0"/>
              <a:t>operatör</a:t>
            </a:r>
            <a:endParaRPr lang="sv-SE" dirty="0"/>
          </a:p>
          <a:p>
            <a:r>
              <a:rPr lang="en-SE" dirty="0"/>
              <a:t>Federationsmedlem</a:t>
            </a:r>
            <a:endParaRPr lang="sv-SE" dirty="0"/>
          </a:p>
          <a:p>
            <a:endParaRPr lang="sv-SE" dirty="0"/>
          </a:p>
          <a:p>
            <a:r>
              <a:rPr lang="sv-SE" sz="1600" dirty="0"/>
              <a:t>* såsom beskrivna i </a:t>
            </a:r>
            <a:r>
              <a:rPr lang="sv-SE" sz="1600" dirty="0" err="1"/>
              <a:t>confluence</a:t>
            </a:r>
            <a:r>
              <a:rPr lang="sv-SE" sz="1600" dirty="0"/>
              <a:t> 1</a:t>
            </a:r>
            <a:r>
              <a:rPr lang="en-SE" sz="1600" dirty="0"/>
              <a:t>9</a:t>
            </a:r>
            <a:r>
              <a:rPr lang="sv-SE" sz="1600" dirty="0"/>
              <a:t> </a:t>
            </a:r>
            <a:r>
              <a:rPr lang="en-SE" sz="1600" dirty="0"/>
              <a:t>august</a:t>
            </a:r>
            <a:r>
              <a:rPr lang="sv-SE" sz="1600" dirty="0"/>
              <a:t>i 2025</a:t>
            </a:r>
          </a:p>
          <a:p>
            <a:endParaRPr lang="sv-SE" dirty="0"/>
          </a:p>
        </p:txBody>
      </p:sp>
    </p:spTree>
    <p:extLst>
      <p:ext uri="{BB962C8B-B14F-4D97-AF65-F5344CB8AC3E}">
        <p14:creationId xmlns:p14="http://schemas.microsoft.com/office/powerpoint/2010/main" val="17657058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385B3D-9488-DBE0-586A-6E7FBCAFFAAC}"/>
            </a:ext>
          </a:extLst>
        </p:cNvPr>
        <p:cNvGrpSpPr/>
        <p:nvPr/>
      </p:nvGrpSpPr>
      <p:grpSpPr>
        <a:xfrm>
          <a:off x="0" y="0"/>
          <a:ext cx="0" cy="0"/>
          <a:chOff x="0" y="0"/>
          <a:chExt cx="0" cy="0"/>
        </a:xfrm>
      </p:grpSpPr>
      <p:sp>
        <p:nvSpPr>
          <p:cNvPr id="2" name="Rubrik 1">
            <a:extLst>
              <a:ext uri="{FF2B5EF4-FFF2-40B4-BE49-F238E27FC236}">
                <a16:creationId xmlns:a16="http://schemas.microsoft.com/office/drawing/2014/main" id="{6863B0A4-4483-A7E0-F0E0-7661D616AC95}"/>
              </a:ext>
            </a:extLst>
          </p:cNvPr>
          <p:cNvSpPr>
            <a:spLocks noGrp="1"/>
          </p:cNvSpPr>
          <p:nvPr>
            <p:ph type="title"/>
          </p:nvPr>
        </p:nvSpPr>
        <p:spPr/>
        <p:txBody>
          <a:bodyPr/>
          <a:lstStyle/>
          <a:p>
            <a:r>
              <a:rPr lang="sv-SE" dirty="0"/>
              <a:t>Vad ska det samverkas kring?</a:t>
            </a:r>
            <a:r>
              <a:rPr lang="en-SE" dirty="0"/>
              <a:t> (</a:t>
            </a:r>
            <a:r>
              <a:rPr lang="en-SE" dirty="0" err="1"/>
              <a:t>vad</a:t>
            </a:r>
            <a:r>
              <a:rPr lang="en-SE" dirty="0"/>
              <a:t>)</a:t>
            </a:r>
            <a:endParaRPr lang="sv-SE" dirty="0"/>
          </a:p>
        </p:txBody>
      </p:sp>
      <p:sp>
        <p:nvSpPr>
          <p:cNvPr id="4" name="Platshållare för text 3">
            <a:extLst>
              <a:ext uri="{FF2B5EF4-FFF2-40B4-BE49-F238E27FC236}">
                <a16:creationId xmlns:a16="http://schemas.microsoft.com/office/drawing/2014/main" id="{6B29F223-AA14-808A-80F4-90FD45A53608}"/>
              </a:ext>
            </a:extLst>
          </p:cNvPr>
          <p:cNvSpPr>
            <a:spLocks noGrp="1"/>
          </p:cNvSpPr>
          <p:nvPr>
            <p:ph type="body" sz="quarter" idx="10"/>
          </p:nvPr>
        </p:nvSpPr>
        <p:spPr/>
        <p:txBody>
          <a:bodyPr>
            <a:normAutofit fontScale="92500" lnSpcReduction="20000"/>
          </a:bodyPr>
          <a:lstStyle/>
          <a:p>
            <a:r>
              <a:rPr lang="sv-SE" sz="2800" dirty="0"/>
              <a:t>Säkerställande att den långsiktiga planen speglar de verkliga behoven / </a:t>
            </a:r>
            <a:r>
              <a:rPr lang="sv-SE" sz="2800" dirty="0" err="1"/>
              <a:t>omvärldbevakning</a:t>
            </a:r>
            <a:endParaRPr lang="sv-SE" sz="2800" dirty="0">
              <a:latin typeface="Crimson Text" panose="02000503000000000000" pitchFamily="2" charset="0"/>
              <a:ea typeface="Crimson Text" panose="02000503000000000000" pitchFamily="2" charset="0"/>
              <a:cs typeface="Times New Roman" panose="02020603050405020304" pitchFamily="18" charset="0"/>
            </a:endParaRPr>
          </a:p>
          <a:p>
            <a:r>
              <a:rPr lang="sv-SE" sz="2800" dirty="0">
                <a:latin typeface="Crimson Text" panose="02000503000000000000" pitchFamily="2" charset="0"/>
                <a:ea typeface="Crimson Text" panose="02000503000000000000" pitchFamily="2" charset="0"/>
                <a:cs typeface="Times New Roman" panose="02020603050405020304" pitchFamily="18" charset="0"/>
              </a:rPr>
              <a:t>Incidenthantering</a:t>
            </a:r>
          </a:p>
          <a:p>
            <a:r>
              <a:rPr lang="sv-SE" sz="2800" dirty="0">
                <a:latin typeface="Crimson Text" panose="02000503000000000000" pitchFamily="2" charset="0"/>
                <a:ea typeface="Crimson Text" panose="02000503000000000000" pitchFamily="2" charset="0"/>
                <a:cs typeface="Times New Roman" panose="02020603050405020304" pitchFamily="18" charset="0"/>
              </a:rPr>
              <a:t>Ändringsbehov (teknik, juridiskt, verksamhet)</a:t>
            </a:r>
          </a:p>
          <a:p>
            <a:r>
              <a:rPr lang="sv-SE" sz="2800" dirty="0">
                <a:latin typeface="Crimson Text" panose="02000503000000000000" pitchFamily="2" charset="0"/>
                <a:ea typeface="Crimson Text" panose="02000503000000000000" pitchFamily="2" charset="0"/>
                <a:cs typeface="Times New Roman" panose="02020603050405020304" pitchFamily="18" charset="0"/>
              </a:rPr>
              <a:t>Lyfta behov och förbättringsförslag</a:t>
            </a:r>
          </a:p>
          <a:p>
            <a:r>
              <a:rPr lang="sv-SE" sz="2800" dirty="0">
                <a:latin typeface="Crimson Text" panose="02000503000000000000" pitchFamily="2" charset="0"/>
                <a:ea typeface="Crimson Text" panose="02000503000000000000" pitchFamily="2" charset="0"/>
                <a:cs typeface="Times New Roman" panose="02020603050405020304" pitchFamily="18" charset="0"/>
              </a:rPr>
              <a:t>Främjande aktiviteter  / kommunikation</a:t>
            </a:r>
          </a:p>
          <a:p>
            <a:r>
              <a:rPr lang="sv-SE" sz="2800" dirty="0">
                <a:latin typeface="Crimson Text" panose="02000503000000000000" pitchFamily="2" charset="0"/>
                <a:ea typeface="Crimson Text" panose="02000503000000000000" pitchFamily="2" charset="0"/>
                <a:cs typeface="Times New Roman" panose="02020603050405020304" pitchFamily="18" charset="0"/>
              </a:rPr>
              <a:t>Information </a:t>
            </a:r>
          </a:p>
          <a:p>
            <a:r>
              <a:rPr lang="sv-SE" sz="2800" dirty="0">
                <a:latin typeface="Crimson Text" panose="02000503000000000000" pitchFamily="2" charset="0"/>
                <a:ea typeface="Crimson Text" panose="02000503000000000000" pitchFamily="2" charset="0"/>
                <a:cs typeface="Times New Roman" panose="02020603050405020304" pitchFamily="18" charset="0"/>
              </a:rPr>
              <a:t>Riskhantering</a:t>
            </a:r>
          </a:p>
          <a:p>
            <a:r>
              <a:rPr lang="sv-SE" sz="2800" dirty="0">
                <a:latin typeface="Crimson Text" panose="02000503000000000000" pitchFamily="2" charset="0"/>
                <a:ea typeface="Crimson Text" panose="02000503000000000000" pitchFamily="2" charset="0"/>
                <a:cs typeface="Times New Roman" panose="02020603050405020304" pitchFamily="18" charset="0"/>
              </a:rPr>
              <a:t>Mätetal och uppföljning</a:t>
            </a:r>
          </a:p>
          <a:p>
            <a:endParaRPr lang="sv-SE" sz="2800" dirty="0">
              <a:effectLst/>
              <a:latin typeface="Crimson Text" panose="02000503000000000000" pitchFamily="2" charset="0"/>
              <a:ea typeface="Crimson Text" panose="02000503000000000000" pitchFamily="2" charset="0"/>
              <a:cs typeface="Times New Roman" panose="02020603050405020304" pitchFamily="18" charset="0"/>
            </a:endParaRPr>
          </a:p>
          <a:p>
            <a:endParaRPr lang="sv-SE" sz="2800" dirty="0">
              <a:effectLst/>
              <a:latin typeface="Crimson Text" panose="02000503000000000000" pitchFamily="2" charset="0"/>
              <a:ea typeface="Crimson Text" panose="02000503000000000000" pitchFamily="2" charset="0"/>
              <a:cs typeface="Times New Roman" panose="02020603050405020304" pitchFamily="18" charset="0"/>
            </a:endParaRPr>
          </a:p>
          <a:p>
            <a:endParaRPr lang="sv-SE" sz="2800" dirty="0">
              <a:effectLst/>
              <a:latin typeface="Crimson Text" panose="02000503000000000000" pitchFamily="2" charset="0"/>
              <a:ea typeface="Crimson Text" panose="02000503000000000000" pitchFamily="2" charset="0"/>
              <a:cs typeface="Times New Roman" panose="02020603050405020304" pitchFamily="18" charset="0"/>
            </a:endParaRPr>
          </a:p>
          <a:p>
            <a:endParaRPr lang="sv-SE" dirty="0"/>
          </a:p>
          <a:p>
            <a:endParaRPr lang="sv-SE" dirty="0"/>
          </a:p>
        </p:txBody>
      </p:sp>
    </p:spTree>
    <p:extLst>
      <p:ext uri="{BB962C8B-B14F-4D97-AF65-F5344CB8AC3E}">
        <p14:creationId xmlns:p14="http://schemas.microsoft.com/office/powerpoint/2010/main" val="26687733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6EADAA-8C4E-E070-5CB0-B431C797E276}"/>
            </a:ext>
          </a:extLst>
        </p:cNvPr>
        <p:cNvGrpSpPr/>
        <p:nvPr/>
      </p:nvGrpSpPr>
      <p:grpSpPr>
        <a:xfrm>
          <a:off x="0" y="0"/>
          <a:ext cx="0" cy="0"/>
          <a:chOff x="0" y="0"/>
          <a:chExt cx="0" cy="0"/>
        </a:xfrm>
      </p:grpSpPr>
      <p:sp>
        <p:nvSpPr>
          <p:cNvPr id="2" name="Rubrik 1">
            <a:extLst>
              <a:ext uri="{FF2B5EF4-FFF2-40B4-BE49-F238E27FC236}">
                <a16:creationId xmlns:a16="http://schemas.microsoft.com/office/drawing/2014/main" id="{62F264BC-EB02-AF3B-F625-79F5FEF487BA}"/>
              </a:ext>
            </a:extLst>
          </p:cNvPr>
          <p:cNvSpPr>
            <a:spLocks noGrp="1"/>
          </p:cNvSpPr>
          <p:nvPr>
            <p:ph type="title"/>
          </p:nvPr>
        </p:nvSpPr>
        <p:spPr/>
        <p:txBody>
          <a:bodyPr/>
          <a:lstStyle/>
          <a:p>
            <a:r>
              <a:rPr lang="sv-SE" dirty="0"/>
              <a:t>Vad ska det samverkas kring?</a:t>
            </a:r>
            <a:r>
              <a:rPr lang="en-SE" dirty="0"/>
              <a:t> (</a:t>
            </a:r>
            <a:r>
              <a:rPr lang="en-SE" dirty="0" err="1"/>
              <a:t>hur</a:t>
            </a:r>
            <a:r>
              <a:rPr lang="en-SE" dirty="0"/>
              <a:t>)</a:t>
            </a:r>
            <a:endParaRPr lang="sv-SE" dirty="0"/>
          </a:p>
        </p:txBody>
      </p:sp>
      <p:sp>
        <p:nvSpPr>
          <p:cNvPr id="4" name="Platshållare för text 3">
            <a:extLst>
              <a:ext uri="{FF2B5EF4-FFF2-40B4-BE49-F238E27FC236}">
                <a16:creationId xmlns:a16="http://schemas.microsoft.com/office/drawing/2014/main" id="{240A994C-B50B-661A-5820-0ACDB3BE5F49}"/>
              </a:ext>
            </a:extLst>
          </p:cNvPr>
          <p:cNvSpPr>
            <a:spLocks noGrp="1"/>
          </p:cNvSpPr>
          <p:nvPr>
            <p:ph type="body" sz="quarter" idx="10"/>
          </p:nvPr>
        </p:nvSpPr>
        <p:spPr/>
        <p:txBody>
          <a:bodyPr>
            <a:normAutofit fontScale="77500" lnSpcReduction="20000"/>
          </a:bodyPr>
          <a:lstStyle/>
          <a:p>
            <a:r>
              <a:rPr lang="sv-SE" sz="2800" dirty="0" err="1">
                <a:effectLst/>
                <a:latin typeface="Crimson Text" panose="02000503000000000000" pitchFamily="2" charset="0"/>
                <a:ea typeface="Crimson Text" panose="02000503000000000000" pitchFamily="2" charset="0"/>
                <a:cs typeface="Times New Roman" panose="02020603050405020304" pitchFamily="18" charset="0"/>
              </a:rPr>
              <a:t>Samverkansforum</a:t>
            </a:r>
            <a:endParaRPr lang="sv-SE" sz="2800" dirty="0">
              <a:effectLst/>
              <a:latin typeface="Crimson Text" panose="02000503000000000000" pitchFamily="2" charset="0"/>
              <a:ea typeface="Crimson Text" panose="02000503000000000000" pitchFamily="2" charset="0"/>
              <a:cs typeface="Times New Roman" panose="02020603050405020304" pitchFamily="18" charset="0"/>
            </a:endParaRPr>
          </a:p>
          <a:p>
            <a:r>
              <a:rPr lang="sv-SE" sz="2800" dirty="0">
                <a:effectLst/>
                <a:latin typeface="Crimson Text" panose="02000503000000000000" pitchFamily="2" charset="0"/>
                <a:ea typeface="Crimson Text" panose="02000503000000000000" pitchFamily="2" charset="0"/>
                <a:cs typeface="Times New Roman" panose="02020603050405020304" pitchFamily="18" charset="0"/>
              </a:rPr>
              <a:t>Ena: </a:t>
            </a:r>
            <a:r>
              <a:rPr lang="sv-SE" sz="2600" dirty="0">
                <a:effectLst/>
                <a:latin typeface="Crimson Text" panose="02000503000000000000" pitchFamily="2" charset="0"/>
                <a:ea typeface="Crimson Text" panose="02000503000000000000" pitchFamily="2" charset="0"/>
                <a:cs typeface="Times New Roman" panose="02020603050405020304" pitchFamily="18" charset="0"/>
              </a:rPr>
              <a:t>Strategisk, taktisk, operativ</a:t>
            </a:r>
          </a:p>
          <a:p>
            <a:r>
              <a:rPr lang="sv-SE" sz="2800" dirty="0">
                <a:latin typeface="Crimson Text" panose="02000503000000000000" pitchFamily="2" charset="0"/>
                <a:ea typeface="Crimson Text" panose="02000503000000000000" pitchFamily="2" charset="0"/>
                <a:cs typeface="Times New Roman" panose="02020603050405020304" pitchFamily="18" charset="0"/>
              </a:rPr>
              <a:t>Vad skulle en liknande struktur betyda för federationen?</a:t>
            </a:r>
          </a:p>
          <a:p>
            <a:r>
              <a:rPr lang="sv-SE" sz="2800" dirty="0">
                <a:effectLst/>
                <a:latin typeface="Crimson Text" panose="02000503000000000000" pitchFamily="2" charset="0"/>
                <a:ea typeface="Crimson Text" panose="02000503000000000000" pitchFamily="2" charset="0"/>
                <a:cs typeface="Times New Roman" panose="02020603050405020304" pitchFamily="18" charset="0"/>
              </a:rPr>
              <a:t>Finns det andra, bättre lösningar?</a:t>
            </a:r>
          </a:p>
          <a:p>
            <a:r>
              <a:rPr lang="sv-SE" sz="2800" dirty="0">
                <a:latin typeface="Crimson Text" panose="02000503000000000000" pitchFamily="2" charset="0"/>
                <a:ea typeface="Crimson Text" panose="02000503000000000000" pitchFamily="2" charset="0"/>
                <a:cs typeface="Times New Roman" panose="02020603050405020304" pitchFamily="18" charset="0"/>
              </a:rPr>
              <a:t>Vilka erfarenheter finns?</a:t>
            </a:r>
          </a:p>
          <a:p>
            <a:endParaRPr lang="sv-SE" sz="2800" dirty="0">
              <a:latin typeface="Crimson Text" panose="02000503000000000000" pitchFamily="2" charset="0"/>
              <a:ea typeface="Crimson Text" panose="02000503000000000000" pitchFamily="2" charset="0"/>
              <a:cs typeface="Times New Roman" panose="02020603050405020304" pitchFamily="18" charset="0"/>
            </a:endParaRPr>
          </a:p>
          <a:p>
            <a:r>
              <a:rPr lang="sv-SE" sz="2800" dirty="0">
                <a:latin typeface="Crimson Text" panose="02000503000000000000" pitchFamily="2" charset="0"/>
                <a:ea typeface="Crimson Text" panose="02000503000000000000" pitchFamily="2" charset="0"/>
                <a:cs typeface="Times New Roman" panose="02020603050405020304" pitchFamily="18" charset="0"/>
              </a:rPr>
              <a:t>Att möta och fånga behoven också hos leverantörer</a:t>
            </a:r>
          </a:p>
          <a:p>
            <a:r>
              <a:rPr lang="sv-SE" sz="2800" dirty="0">
                <a:latin typeface="Crimson Text" panose="02000503000000000000" pitchFamily="2" charset="0"/>
                <a:ea typeface="Crimson Text" panose="02000503000000000000" pitchFamily="2" charset="0"/>
                <a:cs typeface="Times New Roman" panose="02020603050405020304" pitchFamily="18" charset="0"/>
              </a:rPr>
              <a:t>Forum för de olika aktörerna inom infrastrukturen</a:t>
            </a:r>
          </a:p>
          <a:p>
            <a:r>
              <a:rPr lang="sv-SE" sz="2800" dirty="0">
                <a:latin typeface="Crimson Text" panose="02000503000000000000" pitchFamily="2" charset="0"/>
                <a:ea typeface="Crimson Text" panose="02000503000000000000" pitchFamily="2" charset="0"/>
                <a:cs typeface="Times New Roman" panose="02020603050405020304" pitchFamily="18" charset="0"/>
              </a:rPr>
              <a:t>Samarbete/ styrning piloter (</a:t>
            </a:r>
            <a:r>
              <a:rPr lang="sv-SE" sz="2800" dirty="0" err="1">
                <a:latin typeface="Crimson Text" panose="02000503000000000000" pitchFamily="2" charset="0"/>
                <a:ea typeface="Crimson Text" panose="02000503000000000000" pitchFamily="2" charset="0"/>
                <a:cs typeface="Times New Roman" panose="02020603050405020304" pitchFamily="18" charset="0"/>
              </a:rPr>
              <a:t>ffa</a:t>
            </a:r>
            <a:r>
              <a:rPr lang="sv-SE" sz="2800" dirty="0">
                <a:latin typeface="Crimson Text" panose="02000503000000000000" pitchFamily="2" charset="0"/>
                <a:ea typeface="Crimson Text" panose="02000503000000000000" pitchFamily="2" charset="0"/>
                <a:cs typeface="Times New Roman" panose="02020603050405020304" pitchFamily="18" charset="0"/>
              </a:rPr>
              <a:t> inledningsvis)</a:t>
            </a:r>
          </a:p>
          <a:p>
            <a:r>
              <a:rPr lang="sv-SE" sz="2800" dirty="0">
                <a:latin typeface="Crimson Text" panose="02000503000000000000" pitchFamily="2" charset="0"/>
                <a:ea typeface="Crimson Text" panose="02000503000000000000" pitchFamily="2" charset="0"/>
                <a:cs typeface="Times New Roman" panose="02020603050405020304" pitchFamily="18" charset="0"/>
              </a:rPr>
              <a:t>Använda befintliga forum /nätverk / träffar som redan finns</a:t>
            </a:r>
          </a:p>
          <a:p>
            <a:endParaRPr lang="sv-SE" sz="2800" dirty="0">
              <a:effectLst/>
              <a:latin typeface="Crimson Text" panose="02000503000000000000" pitchFamily="2" charset="0"/>
              <a:ea typeface="Crimson Text" panose="02000503000000000000" pitchFamily="2" charset="0"/>
              <a:cs typeface="Times New Roman" panose="02020603050405020304" pitchFamily="18" charset="0"/>
            </a:endParaRPr>
          </a:p>
          <a:p>
            <a:endParaRPr lang="sv-SE" dirty="0"/>
          </a:p>
          <a:p>
            <a:endParaRPr lang="sv-SE" dirty="0"/>
          </a:p>
        </p:txBody>
      </p:sp>
    </p:spTree>
    <p:extLst>
      <p:ext uri="{BB962C8B-B14F-4D97-AF65-F5344CB8AC3E}">
        <p14:creationId xmlns:p14="http://schemas.microsoft.com/office/powerpoint/2010/main" val="8752654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8C8F00D2-82E6-4D3A-9522-7F8CF95EF30F}"/>
              </a:ext>
            </a:extLst>
          </p:cNvPr>
          <p:cNvSpPr>
            <a:spLocks noGrp="1"/>
          </p:cNvSpPr>
          <p:nvPr>
            <p:ph type="title"/>
          </p:nvPr>
        </p:nvSpPr>
        <p:spPr/>
        <p:txBody>
          <a:bodyPr/>
          <a:lstStyle/>
          <a:p>
            <a:r>
              <a:rPr lang="sv-SE" dirty="0"/>
              <a:t>Processer inom samverkan</a:t>
            </a:r>
          </a:p>
        </p:txBody>
      </p:sp>
      <p:sp>
        <p:nvSpPr>
          <p:cNvPr id="3" name="Platshållare för text 2">
            <a:extLst>
              <a:ext uri="{FF2B5EF4-FFF2-40B4-BE49-F238E27FC236}">
                <a16:creationId xmlns:a16="http://schemas.microsoft.com/office/drawing/2014/main" id="{5D55E3C5-4A47-44BA-905F-D084229CD7DF}"/>
              </a:ext>
            </a:extLst>
          </p:cNvPr>
          <p:cNvSpPr>
            <a:spLocks noGrp="1"/>
          </p:cNvSpPr>
          <p:nvPr>
            <p:ph type="body" sz="quarter" idx="10"/>
          </p:nvPr>
        </p:nvSpPr>
        <p:spPr/>
        <p:txBody>
          <a:bodyPr/>
          <a:lstStyle/>
          <a:p>
            <a:r>
              <a:rPr lang="sv-SE" dirty="0"/>
              <a:t>Inom lösningen för identitet och behörighet behöver vi ta fram processer för:</a:t>
            </a:r>
          </a:p>
          <a:p>
            <a:pPr lvl="1"/>
            <a:r>
              <a:rPr lang="sv-SE" dirty="0"/>
              <a:t>incidenthantering,</a:t>
            </a:r>
          </a:p>
          <a:p>
            <a:pPr lvl="1"/>
            <a:r>
              <a:rPr lang="sv-SE" dirty="0"/>
              <a:t>ändringshantering,</a:t>
            </a:r>
          </a:p>
          <a:p>
            <a:pPr lvl="1"/>
            <a:r>
              <a:rPr lang="sv-SE" dirty="0"/>
              <a:t>ständiga förbättringar.</a:t>
            </a:r>
          </a:p>
          <a:p>
            <a:endParaRPr lang="sv-SE" dirty="0"/>
          </a:p>
        </p:txBody>
      </p:sp>
    </p:spTree>
    <p:extLst>
      <p:ext uri="{BB962C8B-B14F-4D97-AF65-F5344CB8AC3E}">
        <p14:creationId xmlns:p14="http://schemas.microsoft.com/office/powerpoint/2010/main" val="1244345734"/>
      </p:ext>
    </p:extLst>
  </p:cSld>
  <p:clrMapOvr>
    <a:masterClrMapping/>
  </p:clrMapOvr>
</p:sld>
</file>

<file path=ppt/theme/theme1.xml><?xml version="1.0" encoding="utf-8"?>
<a:theme xmlns:a="http://schemas.openxmlformats.org/drawingml/2006/main" name="DIGG">
  <a:themeElements>
    <a:clrScheme name="Digg tema">
      <a:dk1>
        <a:srgbClr val="6D6059"/>
      </a:dk1>
      <a:lt1>
        <a:srgbClr val="FFFFFF"/>
      </a:lt1>
      <a:dk2>
        <a:srgbClr val="546850"/>
      </a:dk2>
      <a:lt2>
        <a:srgbClr val="F1EFEC"/>
      </a:lt2>
      <a:accent1>
        <a:srgbClr val="CD7A6E"/>
      </a:accent1>
      <a:accent2>
        <a:srgbClr val="546850"/>
      </a:accent2>
      <a:accent3>
        <a:srgbClr val="6D6059"/>
      </a:accent3>
      <a:accent4>
        <a:srgbClr val="CE8036"/>
      </a:accent4>
      <a:accent5>
        <a:srgbClr val="CD7A6E"/>
      </a:accent5>
      <a:accent6>
        <a:srgbClr val="546850"/>
      </a:accent6>
      <a:hlink>
        <a:srgbClr val="6D6059"/>
      </a:hlink>
      <a:folHlink>
        <a:srgbClr val="6D6059"/>
      </a:folHlink>
    </a:clrScheme>
    <a:fontScheme name="DIGG">
      <a:majorFont>
        <a:latin typeface="Ubuntu Light"/>
        <a:ea typeface=""/>
        <a:cs typeface=""/>
      </a:majorFont>
      <a:minorFont>
        <a:latin typeface="Crimson Tex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rtlCol="0">
        <a:spAutoFit/>
      </a:bodyPr>
      <a:lstStyle>
        <a:defPPr algn="l">
          <a:defRPr dirty="0" err="1" smtClean="0">
            <a:latin typeface="+mn-lt"/>
          </a:defRPr>
        </a:defPPr>
      </a:lstStyle>
    </a:txDef>
  </a:objectDefaults>
  <a:extraClrSchemeLst/>
  <a:extLst>
    <a:ext uri="{05A4C25C-085E-4340-85A3-A5531E510DB2}">
      <thm15:themeFamily xmlns:thm15="http://schemas.microsoft.com/office/thememl/2012/main" name="Presentation2" id="{CD3F2600-5658-43CE-8163-1910A794A8EA}" vid="{367E9761-EA3E-42BF-96EB-3C4D13D8C4D1}"/>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f2c3aeba-38d7-4579-a228-9442a2c6d9b7">
      <UserInfo>
        <DisplayName>Anna Jonason</DisplayName>
        <AccountId>22</AccountId>
        <AccountType/>
      </UserInfo>
    </SharedWithUser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35E09E1F4CB66447966D8568542F4E47" ma:contentTypeVersion="12" ma:contentTypeDescription="Create a new document." ma:contentTypeScope="" ma:versionID="b7ede4a3a1a2a23f9676c3b2db2e53a6">
  <xsd:schema xmlns:xsd="http://www.w3.org/2001/XMLSchema" xmlns:xs="http://www.w3.org/2001/XMLSchema" xmlns:p="http://schemas.microsoft.com/office/2006/metadata/properties" xmlns:ns2="3e870edd-2792-4c95-946f-d2c02023ad65" xmlns:ns3="f2c3aeba-38d7-4579-a228-9442a2c6d9b7" targetNamespace="http://schemas.microsoft.com/office/2006/metadata/properties" ma:root="true" ma:fieldsID="49fdc1c90da738eade3b4cd075e3fbcf" ns2:_="" ns3:_="">
    <xsd:import namespace="3e870edd-2792-4c95-946f-d2c02023ad65"/>
    <xsd:import namespace="f2c3aeba-38d7-4579-a228-9442a2c6d9b7"/>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3:SharedWithUsers" minOccurs="0"/>
                <xsd:element ref="ns3:SharedWithDetails" minOccurs="0"/>
                <xsd:element ref="ns2:MediaServiceDateTaken" minOccurs="0"/>
                <xsd:element ref="ns2:MediaLengthInSecond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e870edd-2792-4c95-946f-d2c02023ad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element name="MediaLengthInSeconds" ma:index="17" nillable="true" ma:displayName="Length (seconds)" ma:internalName="MediaLengthInSeconds" ma:readOnly="true">
      <xsd:simpleType>
        <xsd:restriction base="dms:Unknown"/>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2c3aeba-38d7-4579-a228-9442a2c6d9b7"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12BBB23-C11D-4ACD-A501-6BA81C151094}">
  <ds:schemaRefs>
    <ds:schemaRef ds:uri="http://purl.org/dc/terms/"/>
    <ds:schemaRef ds:uri="http://purl.org/dc/elements/1.1/"/>
    <ds:schemaRef ds:uri="http://schemas.microsoft.com/office/2006/documentManagement/types"/>
    <ds:schemaRef ds:uri="http://schemas.openxmlformats.org/package/2006/metadata/core-properties"/>
    <ds:schemaRef ds:uri="http://schemas.microsoft.com/office/2006/metadata/properties"/>
    <ds:schemaRef ds:uri="http://schemas.microsoft.com/office/infopath/2007/PartnerControls"/>
    <ds:schemaRef ds:uri="f2c3aeba-38d7-4579-a228-9442a2c6d9b7"/>
    <ds:schemaRef ds:uri="3e870edd-2792-4c95-946f-d2c02023ad65"/>
    <ds:schemaRef ds:uri="http://www.w3.org/XML/1998/namespace"/>
    <ds:schemaRef ds:uri="http://purl.org/dc/dcmitype/"/>
  </ds:schemaRefs>
</ds:datastoreItem>
</file>

<file path=customXml/itemProps2.xml><?xml version="1.0" encoding="utf-8"?>
<ds:datastoreItem xmlns:ds="http://schemas.openxmlformats.org/officeDocument/2006/customXml" ds:itemID="{7F0CCFE9-3F14-4356-8EFF-F05454522CB3}">
  <ds:schemaRefs>
    <ds:schemaRef ds:uri="http://schemas.microsoft.com/sharepoint/v3/contenttype/forms"/>
  </ds:schemaRefs>
</ds:datastoreItem>
</file>

<file path=customXml/itemProps3.xml><?xml version="1.0" encoding="utf-8"?>
<ds:datastoreItem xmlns:ds="http://schemas.openxmlformats.org/officeDocument/2006/customXml" ds:itemID="{C2973DF0-0E6E-4294-8508-83AD8C57570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e870edd-2792-4c95-946f-d2c02023ad65"/>
    <ds:schemaRef ds:uri="f2c3aeba-38d7-4579-a228-9442a2c6d9b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Digg_Föredragning_2024</Template>
  <TotalTime>6270</TotalTime>
  <Words>2850</Words>
  <Application>Microsoft Office PowerPoint</Application>
  <PresentationFormat>Bredbild</PresentationFormat>
  <Paragraphs>248</Paragraphs>
  <Slides>9</Slides>
  <Notes>7</Notes>
  <HiddenSlides>0</HiddenSlides>
  <MMClips>0</MMClips>
  <ScaleCrop>false</ScaleCrop>
  <HeadingPairs>
    <vt:vector size="6" baseType="variant">
      <vt:variant>
        <vt:lpstr>Använt teckensnitt</vt:lpstr>
      </vt:variant>
      <vt:variant>
        <vt:i4>12</vt:i4>
      </vt:variant>
      <vt:variant>
        <vt:lpstr>Tema</vt:lpstr>
      </vt:variant>
      <vt:variant>
        <vt:i4>1</vt:i4>
      </vt:variant>
      <vt:variant>
        <vt:lpstr>Bildrubriker</vt:lpstr>
      </vt:variant>
      <vt:variant>
        <vt:i4>9</vt:i4>
      </vt:variant>
    </vt:vector>
  </HeadingPairs>
  <TitlesOfParts>
    <vt:vector size="22" baseType="lpstr">
      <vt:lpstr>Aptos</vt:lpstr>
      <vt:lpstr>Arial</vt:lpstr>
      <vt:lpstr>Calibri</vt:lpstr>
      <vt:lpstr>Calibri Light</vt:lpstr>
      <vt:lpstr>Crimson Text</vt:lpstr>
      <vt:lpstr>Helvetica</vt:lpstr>
      <vt:lpstr>Open Sans</vt:lpstr>
      <vt:lpstr>Roboto</vt:lpstr>
      <vt:lpstr>Symbol</vt:lpstr>
      <vt:lpstr>Ubuntu Light</vt:lpstr>
      <vt:lpstr>Ubuntu Medium</vt:lpstr>
      <vt:lpstr>Wingdings</vt:lpstr>
      <vt:lpstr>DIGG</vt:lpstr>
      <vt:lpstr>Samverkansstrukturer</vt:lpstr>
      <vt:lpstr>Samverkan inom Ena</vt:lpstr>
      <vt:lpstr>Syftet med samverkan</vt:lpstr>
      <vt:lpstr>PowerPoint-presentation</vt:lpstr>
      <vt:lpstr>PowerPoint-presentation</vt:lpstr>
      <vt:lpstr>Samverkansstrukturer inom infrastrukturen för identitet och behörighet</vt:lpstr>
      <vt:lpstr>Vad ska det samverkas kring? (vad)</vt:lpstr>
      <vt:lpstr>Vad ska det samverkas kring? (hur)</vt:lpstr>
      <vt:lpstr>Processer inom samverkan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Att tänka på inför föredragning</dc:title>
  <dc:creator>Edéus Katarina</dc:creator>
  <cp:lastModifiedBy>Edéus Katarina</cp:lastModifiedBy>
  <cp:revision>137</cp:revision>
  <dcterms:created xsi:type="dcterms:W3CDTF">2025-04-25T14:00:06Z</dcterms:created>
  <dcterms:modified xsi:type="dcterms:W3CDTF">2025-08-28T14:52:22Z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0x01010035E09E1F4CB66447966D8568542F4E47</vt:lpwstr>
  </property>
</Properties>
</file>