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72" r:id="rId5"/>
    <p:sldId id="11306" r:id="rId6"/>
    <p:sldId id="11309" r:id="rId7"/>
    <p:sldId id="11308" r:id="rId8"/>
    <p:sldId id="11307" r:id="rId9"/>
  </p:sldIdLst>
  <p:sldSz cx="12192000" cy="6858000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334D09DB-4949-2444-87D0-B13AD2825008}">
          <p14:sldIdLst>
            <p14:sldId id="272"/>
            <p14:sldId id="11306"/>
            <p14:sldId id="11309"/>
            <p14:sldId id="11308"/>
            <p14:sldId id="11307"/>
          </p14:sldIdLst>
        </p14:section>
        <p14:section name="Instruktioner för mall" id="{F16E3B5B-5AAF-CF4E-B0A3-ACCB35FDA5EE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ensson Elin" initials="SE" lastIdx="2" clrIdx="0">
    <p:extLst>
      <p:ext uri="{19B8F6BF-5375-455C-9EA6-DF929625EA0E}">
        <p15:presenceInfo xmlns:p15="http://schemas.microsoft.com/office/powerpoint/2012/main" userId="S-1-5-21-3671394094-795055765-3150375625-3618" providerId="AD"/>
      </p:ext>
    </p:extLst>
  </p:cmAuthor>
  <p:cmAuthor id="2" name="Ohlén Pia" initials="OP" lastIdx="8" clrIdx="1">
    <p:extLst>
      <p:ext uri="{19B8F6BF-5375-455C-9EA6-DF929625EA0E}">
        <p15:presenceInfo xmlns:p15="http://schemas.microsoft.com/office/powerpoint/2012/main" userId="S-1-5-21-3671394094-795055765-3150375625-1528" providerId="AD"/>
      </p:ext>
    </p:extLst>
  </p:cmAuthor>
  <p:cmAuthor id="3" name="Boija Maria" initials="BM" lastIdx="23" clrIdx="2">
    <p:extLst>
      <p:ext uri="{19B8F6BF-5375-455C-9EA6-DF929625EA0E}">
        <p15:presenceInfo xmlns:p15="http://schemas.microsoft.com/office/powerpoint/2012/main" userId="S-1-5-21-3671394094-795055765-3150375625-2496" providerId="AD"/>
      </p:ext>
    </p:extLst>
  </p:cmAuthor>
  <p:cmAuthor id="4" name="Holmberg Olle" initials="HO" lastIdx="1" clrIdx="3">
    <p:extLst>
      <p:ext uri="{19B8F6BF-5375-455C-9EA6-DF929625EA0E}">
        <p15:presenceInfo xmlns:p15="http://schemas.microsoft.com/office/powerpoint/2012/main" userId="S-1-5-21-3671394094-795055765-3150375625-1549" providerId="AD"/>
      </p:ext>
    </p:extLst>
  </p:cmAuthor>
  <p:cmAuthor id="5" name="Magnusson-Åström Anna-Karin" initials="MA" lastIdx="1" clrIdx="4">
    <p:extLst>
      <p:ext uri="{19B8F6BF-5375-455C-9EA6-DF929625EA0E}">
        <p15:presenceInfo xmlns:p15="http://schemas.microsoft.com/office/powerpoint/2012/main" userId="S-1-5-21-3671394094-795055765-3150375625-42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8171"/>
    <a:srgbClr val="000000"/>
    <a:srgbClr val="695F59"/>
    <a:srgbClr val="F0EFEE"/>
    <a:srgbClr val="5A6751"/>
    <a:srgbClr val="D58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just forma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Format med tema 1 - dekorfärg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just forma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62022" autoAdjust="0"/>
  </p:normalViewPr>
  <p:slideViewPr>
    <p:cSldViewPr snapToGrid="0">
      <p:cViewPr varScale="1">
        <p:scale>
          <a:sx n="183" d="100"/>
          <a:sy n="183" d="100"/>
        </p:scale>
        <p:origin x="2796" y="1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654" y="11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EDCFF1-4750-E44C-9473-FF4346B38E32}" type="datetimeFigureOut">
              <a:rPr lang="sv-SE"/>
              <a:pPr>
                <a:defRPr/>
              </a:pPr>
              <a:t>2026-02-24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B6019E-456D-244D-8796-AA8A06B9EEF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9585D9-3BD5-B940-9248-F0C3045CDC8E}" type="datetimeFigureOut">
              <a:rPr lang="sv-SE"/>
              <a:pPr>
                <a:defRPr/>
              </a:pPr>
              <a:t>2026-02-24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BFEAFB-667B-5B4B-B079-3BB44DA1556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">
            <a:extLst>
              <a:ext uri="{FF2B5EF4-FFF2-40B4-BE49-F238E27FC236}">
                <a16:creationId xmlns:a16="http://schemas.microsoft.com/office/drawing/2014/main" id="{35245E48-5DD8-8D47-856E-E0C60F3B5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 err="1"/>
              <a:t>Digg</a:t>
            </a:r>
            <a:r>
              <a:rPr lang="sv-SE" dirty="0"/>
              <a:t> – Myndigheten för digital förvaltning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1B5451F-67BB-C140-B761-2C56C5D74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862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Startsidan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förvald och ska alltid finnas med, kan också väljas som paussida, t.ex. under kaffepausen i ett föredrag. Du ser alla mallsidorna under ”Ny Bild/Layout”.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 här typen av rutor syns inte när du presenterar!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Bildobjekt 7" descr="DIGG - Myndigheten för digital förvaltning">
            <a:extLst>
              <a:ext uri="{FF2B5EF4-FFF2-40B4-BE49-F238E27FC236}">
                <a16:creationId xmlns:a16="http://schemas.microsoft.com/office/drawing/2014/main" id="{7BD44351-8139-3D40-B4EC-500847771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17976" y="2515548"/>
            <a:ext cx="9551509" cy="177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1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01367407-8A0E-9D49-BC42-593FDE79C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DC55A8D7-5C98-3544-BAA4-D0004EEE3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2E48F7-4BF1-1247-9023-08EA3D9803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F7B652-7825-694B-B6CA-0CA17095C8C5}" type="datetime1">
              <a:rPr lang="sv-SE" smtClean="0"/>
              <a:t>2026-02-24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21182FB-1179-7A45-87F5-BBB1C2BA88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BD686C0-F84D-AE48-B620-601B5CEB543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638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hel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20" name="toning">
            <a:extLst>
              <a:ext uri="{FF2B5EF4-FFF2-40B4-BE49-F238E27FC236}">
                <a16:creationId xmlns:a16="http://schemas.microsoft.com/office/drawing/2014/main" id="{B3EB4783-0114-6648-A338-8833091BC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293257"/>
            <a:ext cx="12192000" cy="5558394"/>
          </a:xfrm>
          <a:gradFill>
            <a:gsLst>
              <a:gs pos="11000">
                <a:srgbClr val="000000">
                  <a:alpha val="0"/>
                </a:srgbClr>
              </a:gs>
              <a:gs pos="94000">
                <a:srgbClr val="000000">
                  <a:alpha val="74136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>
            <a:noAutofit/>
          </a:bodyPr>
          <a:lstStyle>
            <a:lvl1pPr marL="0" indent="0" algn="l">
              <a:buFont typeface="+mj-lt"/>
              <a:buNone/>
              <a:defRPr lang="sv-SE" baseline="0" smtClean="0">
                <a:solidFill>
                  <a:schemeClr val="bg1">
                    <a:alpha val="0"/>
                  </a:schemeClr>
                </a:solidFill>
              </a:defRPr>
            </a:lvl1pPr>
            <a:lvl2pPr>
              <a:defRPr lang="sv-SE" smtClean="0">
                <a:solidFill>
                  <a:schemeClr val="lt1"/>
                </a:solidFill>
              </a:defRPr>
            </a:lvl2pPr>
            <a:lvl3pPr>
              <a:defRPr lang="sv-SE" smtClean="0">
                <a:solidFill>
                  <a:schemeClr val="lt1"/>
                </a:solidFill>
              </a:defRPr>
            </a:lvl3pPr>
            <a:lvl4pPr>
              <a:defRPr lang="sv-SE" smtClean="0">
                <a:solidFill>
                  <a:schemeClr val="lt1"/>
                </a:solidFill>
              </a:defRPr>
            </a:lvl4pPr>
            <a:lvl5pPr>
              <a:defRPr lang="sv-SE">
                <a:solidFill>
                  <a:schemeClr val="lt1"/>
                </a:solidFill>
              </a:defRPr>
            </a:lvl5pPr>
          </a:lstStyle>
          <a:p>
            <a:pPr marL="228600" lvl="0" indent="-228600" algn="ctr" eaLnBrk="0" hangingPunct="0">
              <a:spcBef>
                <a:spcPct val="0"/>
              </a:spcBef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45875" y="3770803"/>
            <a:ext cx="8521912" cy="1781192"/>
          </a:xfrm>
          <a:prstGeom prst="rect">
            <a:avLst/>
          </a:prstGeom>
          <a:noFill/>
        </p:spPr>
        <p:txBody>
          <a:bodyPr anchor="b"/>
          <a:lstStyle>
            <a:lvl1pPr algn="l">
              <a:defRPr sz="60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kapitelrubrik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0152C4D-AAEC-914F-9D52-A7F2C502E3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76" y="5723152"/>
            <a:ext cx="7283562" cy="638119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sv-SE" sz="2400" dirty="0" smtClean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  <a:lvl2pPr>
              <a:defRPr lang="sv-SE" sz="4400" dirty="0" smtClean="0">
                <a:latin typeface="Calibri Light" charset="0"/>
              </a:defRPr>
            </a:lvl2pPr>
            <a:lvl3pPr>
              <a:defRPr lang="sv-SE" sz="4400" dirty="0" smtClean="0">
                <a:latin typeface="Calibri Light" charset="0"/>
              </a:defRPr>
            </a:lvl3pPr>
            <a:lvl4pPr>
              <a:defRPr lang="sv-SE" sz="4400" dirty="0" smtClean="0">
                <a:latin typeface="Calibri Light" charset="0"/>
              </a:defRPr>
            </a:lvl4pPr>
            <a:lvl5pPr>
              <a:defRPr lang="sv-SE" sz="4400" dirty="0">
                <a:latin typeface="Calibri Light" charset="0"/>
              </a:defRPr>
            </a:lvl5pPr>
          </a:lstStyle>
          <a:p>
            <a:pPr lvl="0">
              <a:spcBef>
                <a:spcPct val="0"/>
              </a:spcBef>
            </a:pPr>
            <a:r>
              <a:rPr lang="sv-SE" dirty="0"/>
              <a:t>Klicka här för att lägga till en underrubrik</a:t>
            </a:r>
          </a:p>
        </p:txBody>
      </p:sp>
      <p:sp>
        <p:nvSpPr>
          <p:cNvPr id="5" name="Instruktioner">
            <a:extLst>
              <a:ext uri="{FF2B5EF4-FFF2-40B4-BE49-F238E27FC236}">
                <a16:creationId xmlns:a16="http://schemas.microsoft.com/office/drawing/2014/main" id="{AA134B19-1428-AE42-86AD-934B80CE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9527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 med rubrik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 med text placerad ovanpå. Välj en bild från bildbanken.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Observera att det ligger en tonad platta framför bilden som ska bidra till att tillräcklig kontrast uppstår. Detta påverkar också vilken typ av bilder du kan använda.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 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8F762ACD-44E0-7C47-8EEC-6D49756C4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285362" y="4568121"/>
            <a:ext cx="3452615" cy="1966029"/>
            <a:chOff x="8285362" y="4568121"/>
            <a:chExt cx="3452615" cy="1966029"/>
          </a:xfrm>
        </p:grpSpPr>
        <p:sp>
          <p:nvSpPr>
            <p:cNvPr id="12" name="Frihandsfigur 11">
              <a:extLst>
                <a:ext uri="{FF2B5EF4-FFF2-40B4-BE49-F238E27FC236}">
                  <a16:creationId xmlns:a16="http://schemas.microsoft.com/office/drawing/2014/main" id="{D8B23F35-36DE-4F40-8BE8-359E95734A11}"/>
                </a:ext>
              </a:extLst>
            </p:cNvPr>
            <p:cNvSpPr/>
            <p:nvPr/>
          </p:nvSpPr>
          <p:spPr>
            <a:xfrm>
              <a:off x="9764174" y="5060058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D7A6E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3" name="Frihandsfigur 12">
              <a:extLst>
                <a:ext uri="{FF2B5EF4-FFF2-40B4-BE49-F238E27FC236}">
                  <a16:creationId xmlns:a16="http://schemas.microsoft.com/office/drawing/2014/main" id="{C5EFC5A6-28A7-7D4C-A604-AFD19D5E3228}"/>
                </a:ext>
              </a:extLst>
            </p:cNvPr>
            <p:cNvSpPr/>
            <p:nvPr/>
          </p:nvSpPr>
          <p:spPr>
            <a:xfrm>
              <a:off x="9270306" y="6042212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CE8036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4" name="Frihandsfigur 13">
              <a:extLst>
                <a:ext uri="{FF2B5EF4-FFF2-40B4-BE49-F238E27FC236}">
                  <a16:creationId xmlns:a16="http://schemas.microsoft.com/office/drawing/2014/main" id="{17B7AF5D-0C13-9C4A-98F9-3FB841F1454F}"/>
                </a:ext>
              </a:extLst>
            </p:cNvPr>
            <p:cNvSpPr/>
            <p:nvPr/>
          </p:nvSpPr>
          <p:spPr>
            <a:xfrm>
              <a:off x="8285362" y="6042213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546850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5" name="Frihandsfigur 14">
              <a:extLst>
                <a:ext uri="{FF2B5EF4-FFF2-40B4-BE49-F238E27FC236}">
                  <a16:creationId xmlns:a16="http://schemas.microsoft.com/office/drawing/2014/main" id="{0B3D7F2B-7D50-B24F-88E8-B04B2705BE36}"/>
                </a:ext>
              </a:extLst>
            </p:cNvPr>
            <p:cNvSpPr/>
            <p:nvPr/>
          </p:nvSpPr>
          <p:spPr>
            <a:xfrm>
              <a:off x="10753033" y="4568121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D1D1CB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6" name="Frihandsfigur 15">
              <a:extLst>
                <a:ext uri="{FF2B5EF4-FFF2-40B4-BE49-F238E27FC236}">
                  <a16:creationId xmlns:a16="http://schemas.microsoft.com/office/drawing/2014/main" id="{8DD01B17-E146-2740-BF44-6332EF92F03B}"/>
                </a:ext>
              </a:extLst>
            </p:cNvPr>
            <p:cNvSpPr/>
            <p:nvPr/>
          </p:nvSpPr>
          <p:spPr>
            <a:xfrm>
              <a:off x="11245505" y="5072807"/>
              <a:ext cx="492472" cy="491937"/>
            </a:xfrm>
            <a:custGeom>
              <a:avLst/>
              <a:gdLst>
                <a:gd name="connsiteX0" fmla="*/ 0 w 492472"/>
                <a:gd name="connsiteY0" fmla="*/ 0 h 491937"/>
                <a:gd name="connsiteX1" fmla="*/ 492472 w 492472"/>
                <a:gd name="connsiteY1" fmla="*/ 0 h 491937"/>
                <a:gd name="connsiteX2" fmla="*/ 492472 w 492472"/>
                <a:gd name="connsiteY2" fmla="*/ 491937 h 491937"/>
                <a:gd name="connsiteX3" fmla="*/ 0 w 492472"/>
                <a:gd name="connsiteY3" fmla="*/ 491937 h 49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72" h="491937">
                  <a:moveTo>
                    <a:pt x="0" y="0"/>
                  </a:moveTo>
                  <a:lnTo>
                    <a:pt x="492472" y="0"/>
                  </a:lnTo>
                  <a:lnTo>
                    <a:pt x="492472" y="491937"/>
                  </a:lnTo>
                  <a:lnTo>
                    <a:pt x="0" y="491937"/>
                  </a:lnTo>
                  <a:close/>
                </a:path>
              </a:pathLst>
            </a:custGeom>
            <a:solidFill>
              <a:srgbClr val="696959"/>
            </a:solidFill>
            <a:ln w="6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</p:grpSp>
      <p:pic>
        <p:nvPicPr>
          <p:cNvPr id="10" name="logotyp">
            <a:extLst>
              <a:ext uri="{FF2B5EF4-FFF2-40B4-BE49-F238E27FC236}">
                <a16:creationId xmlns:a16="http://schemas.microsoft.com/office/drawing/2014/main" id="{44CE5FB5-5497-C440-8687-2050AD05F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63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>
            <a:extLst>
              <a:ext uri="{FF2B5EF4-FFF2-40B4-BE49-F238E27FC236}">
                <a16:creationId xmlns:a16="http://schemas.microsoft.com/office/drawing/2014/main" id="{E7F663AC-89D4-1844-81AC-B2FF11DBB9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6" name="Platshållare för bild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sv-SE" noProof="0" dirty="0"/>
              <a:t>Klicka på ikonen för att lägga 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5CF38B-01FA-3848-9474-DB46873325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05325FD-8DB8-1F47-B465-7C624BEE8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Helbild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är en sida där du kan lägga in en bild som täcker hela ytan. Välj en bild från bildbanken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232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1047988" y="2211333"/>
            <a:ext cx="10096024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ett citat</a:t>
            </a:r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047988" y="3842525"/>
            <a:ext cx="10096024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1">
                <a:solidFill>
                  <a:schemeClr val="bg1"/>
                </a:solidFill>
                <a:latin typeface="+mn-lt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D786EF-65AA-C643-BE54-704EA327E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6A0C513B-A629-E24A-A00D-E2C304CE3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8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Citatsida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lyfta fram ett citat mot en färgad bakgrund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D1563E9-6300-864F-A4A8-66EAE51872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E2129E-1F5E-AE4E-9AC8-67DBC424947C}" type="datetime1">
              <a:rPr lang="sv-SE" smtClean="0"/>
              <a:t>2026-02-24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351D71E-A2BD-2444-9537-CFE03C3AF4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07FC1-AA74-374B-BFD6-FB4D255E82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4837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ida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>
            <a:extLst>
              <a:ext uri="{FF2B5EF4-FFF2-40B4-BE49-F238E27FC236}">
                <a16:creationId xmlns:a16="http://schemas.microsoft.com/office/drawing/2014/main" id="{3225D613-9D0E-F548-878D-1075F816AF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4669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300C7D4-A7C7-DB42-842A-49A686FD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ida,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892BA398-3928-1A4B-B277-1923AF8411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492C153-45F9-604C-AADA-51083A02C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Blank sida färgad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fritt kunna placera innehåll vid behov.</a:t>
            </a: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endast denna sida när ingen annan mallsida fungerar. Säkerställ att ditt innehåll har god tillgänglighet.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7091E7E3-A452-114E-954D-6E83DD619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38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580000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57999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7112210" y="719579"/>
            <a:ext cx="4625767" cy="4914584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</a:t>
            </a:r>
            <a:br>
              <a:rPr lang="sv-SE" dirty="0"/>
            </a:br>
            <a:r>
              <a:rPr lang="sv-SE" dirty="0"/>
              <a:t>infoga ett diagram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2168FC6-603A-3744-8BE6-746A27B65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6644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med rubrik och text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E59F1846-7D5A-7D4B-9A32-5DE17748C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43F590F-1515-1E47-806A-191DEF1D1F1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03263" y="6340474"/>
            <a:ext cx="2743200" cy="365125"/>
          </a:xfrm>
        </p:spPr>
        <p:txBody>
          <a:bodyPr/>
          <a:lstStyle/>
          <a:p>
            <a:fld id="{1A442AB7-D8D7-5F40-A08B-EBF669C188F9}" type="datetime1">
              <a:rPr lang="sv-SE" smtClean="0"/>
              <a:t>2026-02-24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6891B20-0432-F447-BFA7-20EE1C13EF6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A6565C4-AAD8-814D-8B74-B2E1DAB794B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724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EB66C0CF-8D23-E34D-9657-9C68D4542B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480459" y="944879"/>
            <a:ext cx="11231081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infoga ett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Diagramsida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C6ADD88-D705-B541-8A44-4CCC8AFA815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477838" y="6340474"/>
            <a:ext cx="2743200" cy="365125"/>
          </a:xfrm>
        </p:spPr>
        <p:txBody>
          <a:bodyPr/>
          <a:lstStyle/>
          <a:p>
            <a:fld id="{81556E09-E23F-4E42-BB11-B40308F5EF30}" type="datetime1">
              <a:rPr lang="sv-SE" smtClean="0"/>
              <a:t>2026-02-24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721549EE-753B-3E44-B96E-6E36CDB61394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B158EC0-FD9A-8A40-9387-9A2ED6C091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9375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, dub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5375FA89-5363-7A4C-85BA-B8EF2D232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9D3E837F-8D94-4749-BE89-D15DF9733BF0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556591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11" name="Chart Placeholder 5">
            <a:extLst>
              <a:ext uri="{FF2B5EF4-FFF2-40B4-BE49-F238E27FC236}">
                <a16:creationId xmlns:a16="http://schemas.microsoft.com/office/drawing/2014/main" id="{FE132845-4774-4442-8408-7979D0E5ABA0}"/>
              </a:ext>
            </a:extLst>
          </p:cNvPr>
          <p:cNvSpPr>
            <a:spLocks noGrp="1"/>
          </p:cNvSpPr>
          <p:nvPr>
            <p:ph type="chart" sz="quarter" idx="18" hasCustomPrompt="1"/>
          </p:nvPr>
        </p:nvSpPr>
        <p:spPr>
          <a:xfrm>
            <a:off x="6351104" y="944879"/>
            <a:ext cx="5396810" cy="4968241"/>
          </a:xfrm>
        </p:spPr>
        <p:txBody>
          <a:bodyPr lIns="108000" tIns="108000" rIns="108000"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</a:t>
            </a:r>
            <a:br>
              <a:rPr lang="sv-SE" dirty="0"/>
            </a:br>
            <a:r>
              <a:rPr lang="sv-SE" dirty="0"/>
              <a:t>att infoga ett diagram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35DAE00-051C-224E-87B1-E6CE08519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649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Dubbla diagram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kopiera något av diagrammen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ditt diagram!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E7283D4-5413-D144-A257-D4E2B9859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F702A1-EE18-EF4B-B9BD-15270C4B528B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56591" y="6356771"/>
            <a:ext cx="2743200" cy="365125"/>
          </a:xfrm>
        </p:spPr>
        <p:txBody>
          <a:bodyPr/>
          <a:lstStyle/>
          <a:p>
            <a:fld id="{8EAC890E-6A19-104D-8AA4-7D24B6ACD6BF}" type="datetime1">
              <a:rPr lang="sv-SE" smtClean="0"/>
              <a:t>2026-02-24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8D6899-66B9-6248-8198-CF5AA1672C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858FE13C-A72C-EE4D-A911-14595470236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0557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2" name="Platshållare för tabell 2">
            <a:extLst>
              <a:ext uri="{FF2B5EF4-FFF2-40B4-BE49-F238E27FC236}">
                <a16:creationId xmlns:a16="http://schemas.microsoft.com/office/drawing/2014/main" id="{36D2E2DA-F640-4848-8F1C-FE2698D0612D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703263" y="1951200"/>
            <a:ext cx="8343900" cy="358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5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tabell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visa en tabell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FAEA16A-8B7E-0D43-B02E-E13F64DE449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2026-02-24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D33509E-9DC4-5F4E-92DF-D08575B8F39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92924FE-D2C4-EC46-ADE4-186EF6AAC5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080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kapitelsi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3B7E6742-EE7D-5642-A1D2-BCA01AF28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6764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Titelsida/Kapitelsida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Denna sida använder du för att dela upp innehållet i kapitel.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 anchor="b"/>
          <a:lstStyle>
            <a:lvl1pPr>
              <a:defRPr sz="60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 dirty="0"/>
              <a:t>Klicka här för att lägga till en underrubrik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BCBF4BBD-9512-DD43-B020-8FF2736FA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2D22AF0-7F67-864A-A68C-341017C64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843" y="4569841"/>
            <a:ext cx="3455134" cy="196430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666375A-B25C-1845-9ABD-E2DCC961D45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EAD8C-E20B-4E44-9737-E7D092BD256C}" type="datetime1">
              <a:rPr lang="sv-SE" smtClean="0"/>
              <a:t>2026-02-24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F800AF-2FF1-9A49-BCA0-87DB1A36271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3AB9DFB-41E3-FA4C-8D5D-8113CED8C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8943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353FD396-E561-A14C-B8BF-A1AEC2A78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ange en rubrik för sidan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672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Tabellsida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kopiera tabellen från instruktionskapitlet för bästa resultat. 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tabell 2">
            <a:extLst>
              <a:ext uri="{FF2B5EF4-FFF2-40B4-BE49-F238E27FC236}">
                <a16:creationId xmlns:a16="http://schemas.microsoft.com/office/drawing/2014/main" id="{9BE91E7C-A7CF-5E46-A340-88F53E79D81C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477838" y="924717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6A1663F-75D7-1E49-A575-6F0EBD83A6F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2026-02-24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73A84F8-519D-7742-BCA3-B94EB75A66A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4EB6082-85D7-EA43-8431-D5643549BC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8779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, 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57DA9014-414A-3147-8AEE-50A95009A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571500"/>
            <a:ext cx="10515600" cy="512479"/>
          </a:xfrm>
        </p:spPr>
        <p:txBody>
          <a:bodyPr/>
          <a:lstStyle>
            <a:lvl1pPr>
              <a:defRPr sz="2000"/>
            </a:lvl1pPr>
          </a:lstStyle>
          <a:p>
            <a:r>
              <a:rPr lang="sv-SE" dirty="0"/>
              <a:t>Klicka här för att lägga till rubrik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5245E9-D250-6F42-A707-DB7533C5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7" name="Platshållare för SmartArt 4">
            <a:extLst>
              <a:ext uri="{FF2B5EF4-FFF2-40B4-BE49-F238E27FC236}">
                <a16:creationId xmlns:a16="http://schemas.microsoft.com/office/drawing/2014/main" id="{465B5C9E-FFB5-6445-9418-3912DAF485B5}"/>
              </a:ext>
            </a:extLst>
          </p:cNvPr>
          <p:cNvSpPr>
            <a:spLocks noGrp="1"/>
          </p:cNvSpPr>
          <p:nvPr>
            <p:ph type="dgm" sz="quarter" idx="20"/>
          </p:nvPr>
        </p:nvSpPr>
        <p:spPr>
          <a:xfrm>
            <a:off x="477838" y="923925"/>
            <a:ext cx="11260137" cy="5008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SmartArt-grafik</a:t>
            </a:r>
            <a:endParaRPr lang="sv-SE" dirty="0"/>
          </a:p>
        </p:txBody>
      </p:sp>
      <p:sp>
        <p:nvSpPr>
          <p:cNvPr id="4" name="instruktioner">
            <a:extLst>
              <a:ext uri="{FF2B5EF4-FFF2-40B4-BE49-F238E27FC236}">
                <a16:creationId xmlns:a16="http://schemas.microsoft.com/office/drawing/2014/main" id="{A2E566E2-BBD9-BD45-ABBF-A14EFC543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160000" y="39550"/>
            <a:ext cx="2160000" cy="1767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Sida för stort </a:t>
            </a:r>
            <a:r>
              <a:rPr lang="sv-SE" sz="1200" i="1" u="none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SmartArt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tänk på att inte göra grafiken för komplex. Berätta för åhörarna om de olika komponenterna.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 du behöver en rubrik av tillgänglighetsskäl, ange den ovanför bilden. Denna syns ej i presentationsläge.</a:t>
            </a: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8404828A-C145-44A0-93EE-57ED2A698C0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454025" y="6301209"/>
            <a:ext cx="2743200" cy="365125"/>
          </a:xfrm>
        </p:spPr>
        <p:txBody>
          <a:bodyPr/>
          <a:lstStyle/>
          <a:p>
            <a:fld id="{47461F86-E408-504B-86B0-6E0FDD15A702}" type="datetime1">
              <a:rPr lang="sv-SE" smtClean="0"/>
              <a:t>2026-02-24</a:t>
            </a:fld>
            <a:endParaRPr lang="sv-SE"/>
          </a:p>
        </p:txBody>
      </p:sp>
      <p:sp>
        <p:nvSpPr>
          <p:cNvPr id="11" name="Platshållare för sidfot 6">
            <a:extLst>
              <a:ext uri="{FF2B5EF4-FFF2-40B4-BE49-F238E27FC236}">
                <a16:creationId xmlns:a16="http://schemas.microsoft.com/office/drawing/2014/main" id="{0B65DD3A-E642-4A58-B0A6-8EE8F19697E8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2" name="Platshållare för bildnummer 7">
            <a:extLst>
              <a:ext uri="{FF2B5EF4-FFF2-40B4-BE49-F238E27FC236}">
                <a16:creationId xmlns:a16="http://schemas.microsoft.com/office/drawing/2014/main" id="{DC9C01CB-BD5E-4063-B2CB-62FE2DE4AFE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9550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skrivning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1">
            <a:extLst>
              <a:ext uri="{FF2B5EF4-FFF2-40B4-BE49-F238E27FC236}">
                <a16:creationId xmlns:a16="http://schemas.microsoft.com/office/drawing/2014/main" id="{93619D3B-207D-49EC-9619-36E21ABC6C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beskrivande text om din tabell/diagram/</a:t>
            </a:r>
            <a:r>
              <a:rPr lang="sv-SE" dirty="0" err="1"/>
              <a:t>SmartArt</a:t>
            </a:r>
            <a:endParaRPr lang="sv-SE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2574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Förklaring för grafik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förklara innehållet i skriven text. Det är underlättande att beskriva t ex förändringar över tid och liknande här.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tabell/diagram! I den kan du också hänvisa till förklaringen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BF31A35C-13B8-4E28-ADEE-B965A471E66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26609"/>
            <a:ext cx="2743200" cy="365125"/>
          </a:xfrm>
        </p:spPr>
        <p:txBody>
          <a:bodyPr/>
          <a:lstStyle/>
          <a:p>
            <a:fld id="{6131EDC8-8DF3-1B4C-AF48-5C81E4E00C67}" type="datetime1">
              <a:rPr lang="sv-SE" smtClean="0"/>
              <a:t>2026-02-24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E190796F-953A-477B-809F-4EBED5FE307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3">
            <a:extLst>
              <a:ext uri="{FF2B5EF4-FFF2-40B4-BE49-F238E27FC236}">
                <a16:creationId xmlns:a16="http://schemas.microsoft.com/office/drawing/2014/main" id="{5394F136-B5A2-490F-8322-7B2BBCC7A6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6435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Platshållare för text 10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Platshållare för text 10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Platshållare för text 10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10456" y="5015728"/>
            <a:ext cx="2232190" cy="8815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334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</a:extLst>
          </p:cNvPr>
          <p:cNvSpPr/>
          <p:nvPr userDrawn="1"/>
        </p:nvSpPr>
        <p:spPr>
          <a:xfrm>
            <a:off x="-2264735" y="24063"/>
            <a:ext cx="2160000" cy="6764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Använd denna </a:t>
            </a:r>
            <a:r>
              <a:rPr lang="sv-SE" sz="1200" i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 eller tidslinje etc. 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11" name="Platshållare för bild 9">
            <a:extLst>
              <a:ext uri="{FF2B5EF4-FFF2-40B4-BE49-F238E27FC236}">
                <a16:creationId xmlns:a16="http://schemas.microsoft.com/office/drawing/2014/main" id="{9CF74937-64E5-E64C-A0AC-6E0171C67D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3904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2" name="Platshållare för bild 9">
            <a:extLst>
              <a:ext uri="{FF2B5EF4-FFF2-40B4-BE49-F238E27FC236}">
                <a16:creationId xmlns:a16="http://schemas.microsoft.com/office/drawing/2014/main" id="{31DD97CD-9B3C-894B-AE89-9EA0B099CF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574751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15" name="Platshållare för bild 9">
            <a:extLst>
              <a:ext uri="{FF2B5EF4-FFF2-40B4-BE49-F238E27FC236}">
                <a16:creationId xmlns:a16="http://schemas.microsoft.com/office/drawing/2014/main" id="{F78C33AD-EA3A-F448-BCEA-273D5E421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10456" y="3013162"/>
            <a:ext cx="2232190" cy="196363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till en bild från G:/ 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3936568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3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lägga till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3904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74750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783F9449-4842-0747-850D-F6E7563BC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11AE12C2-0F74-E64A-A1FE-CBB38825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8F08C173-EC43-134C-8989-CCCEDA7D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3 st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956A8E48-5C13-5F43-9B2D-519413E7D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C1F902-6221-8643-86BB-E4540CDB2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9437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6" name="Platshållare för innehåll 2">
            <a:extLst>
              <a:ext uri="{FF2B5EF4-FFF2-40B4-BE49-F238E27FC236}">
                <a16:creationId xmlns:a16="http://schemas.microsoft.com/office/drawing/2014/main" id="{54602595-FB73-244D-88AD-6DA12F39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781185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27" name="Platshållare för innehåll 2">
            <a:extLst>
              <a:ext uri="{FF2B5EF4-FFF2-40B4-BE49-F238E27FC236}">
                <a16:creationId xmlns:a16="http://schemas.microsoft.com/office/drawing/2014/main" id="{04956AE5-5653-D643-938B-282248AEA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732933" y="2963220"/>
            <a:ext cx="1980000" cy="1980000"/>
          </a:xfrm>
        </p:spPr>
        <p:txBody>
          <a:bodyPr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1260208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/fakta, 4 indikato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ktangel 20">
            <a:extLst>
              <a:ext uri="{FF2B5EF4-FFF2-40B4-BE49-F238E27FC236}">
                <a16:creationId xmlns:a16="http://schemas.microsoft.com/office/drawing/2014/main" id="{FC77D4CA-AF50-034D-813E-4C9B837E27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ubrik 1">
            <a:extLst>
              <a:ext uri="{FF2B5EF4-FFF2-40B4-BE49-F238E27FC236}">
                <a16:creationId xmlns:a16="http://schemas.microsoft.com/office/drawing/2014/main" id="{394508F6-8FEC-B642-88CE-18B33AB84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10011042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6" name="text1">
            <a:extLst>
              <a:ext uri="{FF2B5EF4-FFF2-40B4-BE49-F238E27FC236}">
                <a16:creationId xmlns:a16="http://schemas.microsoft.com/office/drawing/2014/main" id="{E13CFB29-0DEE-E743-B604-C9DC83350B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3342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7" name="text2">
            <a:extLst>
              <a:ext uri="{FF2B5EF4-FFF2-40B4-BE49-F238E27FC236}">
                <a16:creationId xmlns:a16="http://schemas.microsoft.com/office/drawing/2014/main" id="{7587250E-0742-A94E-A6BF-23A11DF481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219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8" name="text3">
            <a:extLst>
              <a:ext uri="{FF2B5EF4-FFF2-40B4-BE49-F238E27FC236}">
                <a16:creationId xmlns:a16="http://schemas.microsoft.com/office/drawing/2014/main" id="{2F653A43-FFEA-DC49-87F2-39833F76FF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9475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19" name="text4">
            <a:extLst>
              <a:ext uri="{FF2B5EF4-FFF2-40B4-BE49-F238E27FC236}">
                <a16:creationId xmlns:a16="http://schemas.microsoft.com/office/drawing/2014/main" id="{1B04B297-7B39-0841-812E-A17FBB09B5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87306" y="5015728"/>
            <a:ext cx="2232190" cy="15184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beskrivning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8740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Indikatorer 4 st. Använd denna </a:t>
            </a:r>
            <a:r>
              <a:rPr lang="sv-SE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sidtyp</a:t>
            </a:r>
            <a:r>
              <a:rPr lang="sv-SE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för att visa en process, tidslinje eller för att visa indikatorer av något slag.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B6C66DDC-074B-3E43-9B53-581C7A76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6179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7E335237-3B2D-7040-AF98-84F2E1479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10101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D1BB11B8-B1BE-F743-9DFB-5FE751FA9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4023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Platshållare för innehåll 2">
            <a:extLst>
              <a:ext uri="{FF2B5EF4-FFF2-40B4-BE49-F238E27FC236}">
                <a16:creationId xmlns:a16="http://schemas.microsoft.com/office/drawing/2014/main" id="{1BAA90BB-DE94-624A-A524-34BD0D334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9437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0" name="Platshållare för innehåll 2">
            <a:extLst>
              <a:ext uri="{FF2B5EF4-FFF2-40B4-BE49-F238E27FC236}">
                <a16:creationId xmlns:a16="http://schemas.microsoft.com/office/drawing/2014/main" id="{C6CEF8E7-0B11-504D-8578-A1D8042B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781185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1" name="Platshållare för innehåll 2">
            <a:extLst>
              <a:ext uri="{FF2B5EF4-FFF2-40B4-BE49-F238E27FC236}">
                <a16:creationId xmlns:a16="http://schemas.microsoft.com/office/drawing/2014/main" id="{ADB6D10A-4CF1-6943-9420-C27056751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732933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EB4CC0BB-0963-9C4C-9474-7CE4BD13B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41602" y="3093996"/>
            <a:ext cx="1718447" cy="17184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Platshållare för innehåll 2">
            <a:extLst>
              <a:ext uri="{FF2B5EF4-FFF2-40B4-BE49-F238E27FC236}">
                <a16:creationId xmlns:a16="http://schemas.microsoft.com/office/drawing/2014/main" id="{06F92F55-9A76-8C4C-87A0-9D9E35D06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620512" y="2963220"/>
            <a:ext cx="1980000" cy="1980000"/>
          </a:xfrm>
        </p:spPr>
        <p:txBody>
          <a:bodyPr lIns="0" tIns="0" rIns="0" bIns="0" anchor="ctr" anchorCtr="0"/>
          <a:lstStyle>
            <a:lvl1pPr marL="0" indent="0" algn="ctr">
              <a:buNone/>
              <a:defRPr sz="3600" b="0" i="0" spc="-110" baseline="0">
                <a:solidFill>
                  <a:schemeClr val="bg1"/>
                </a:solidFill>
                <a:latin typeface="Ubuntu Medium" panose="020B06040306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Klicka här för att </a:t>
            </a:r>
            <a:br>
              <a:rPr lang="sv-SE" dirty="0"/>
            </a:br>
            <a:r>
              <a:rPr lang="sv-SE" dirty="0"/>
              <a:t>lägga till innehåll</a:t>
            </a:r>
          </a:p>
        </p:txBody>
      </p:sp>
    </p:spTree>
    <p:extLst>
      <p:ext uri="{BB962C8B-B14F-4D97-AF65-F5344CB8AC3E}">
        <p14:creationId xmlns:p14="http://schemas.microsoft.com/office/powerpoint/2010/main" val="4094922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ro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0889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tx2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823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br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3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175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kta, med innehåll och ikon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52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4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52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logotyp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Ellips 10">
            <a:extLst>
              <a:ext uri="{FF2B5EF4-FFF2-40B4-BE49-F238E27FC236}">
                <a16:creationId xmlns:a16="http://schemas.microsoft.com/office/drawing/2014/main" id="{1446C380-AE6A-0F4E-990B-8F044E673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9519" y="1143404"/>
            <a:ext cx="2002420" cy="200242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5A2F040-EC27-1343-9075-9B4EFF8AA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25711" y="1509636"/>
            <a:ext cx="1459149" cy="1272475"/>
          </a:xfrm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Klickaför att lägga till en ikon från G:/02 </a:t>
            </a:r>
            <a:r>
              <a:rPr lang="sv-SE" dirty="0" err="1"/>
              <a:t>Bildbank</a:t>
            </a:r>
            <a:endParaRPr lang="sv-SE" dirty="0"/>
          </a:p>
        </p:txBody>
      </p:sp>
      <p:sp>
        <p:nvSpPr>
          <p:cNvPr id="20" name="Platshållare för text 19">
            <a:extLst>
              <a:ext uri="{FF2B5EF4-FFF2-40B4-BE49-F238E27FC236}">
                <a16:creationId xmlns:a16="http://schemas.microsoft.com/office/drawing/2014/main" id="{B01D4105-156F-4040-A80B-E38442DFD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09585" y="3349089"/>
            <a:ext cx="3890152" cy="1194807"/>
          </a:xfrm>
        </p:spPr>
        <p:txBody>
          <a:bodyPr/>
          <a:lstStyle>
            <a:lvl1pPr marL="0" indent="0" algn="ctr">
              <a:buFontTx/>
              <a:buNone/>
              <a:defRPr sz="8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xx %</a:t>
            </a:r>
          </a:p>
        </p:txBody>
      </p:sp>
      <p:sp>
        <p:nvSpPr>
          <p:cNvPr id="21" name="Platshållare för text 19">
            <a:extLst>
              <a:ext uri="{FF2B5EF4-FFF2-40B4-BE49-F238E27FC236}">
                <a16:creationId xmlns:a16="http://schemas.microsoft.com/office/drawing/2014/main" id="{7F8E3383-06CD-F34B-915D-F1B140C5A97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14043" y="4566198"/>
            <a:ext cx="3890152" cy="782166"/>
          </a:xfrm>
        </p:spPr>
        <p:txBody>
          <a:bodyPr/>
          <a:lstStyle>
            <a:lvl1pPr marL="0" indent="0" algn="ctr">
              <a:buFontTx/>
              <a:buNone/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v-SE" dirty="0"/>
              <a:t>Klicka här för att lägga </a:t>
            </a:r>
            <a:br>
              <a:rPr lang="sv-SE" dirty="0"/>
            </a:br>
            <a:r>
              <a:rPr lang="sv-SE" dirty="0"/>
              <a:t>till en beskrivning</a:t>
            </a:r>
          </a:p>
        </p:txBody>
      </p:sp>
      <p:sp>
        <p:nvSpPr>
          <p:cNvPr id="6" name="instruktioner">
            <a:extLst>
              <a:ext uri="{FF2B5EF4-FFF2-40B4-BE49-F238E27FC236}">
                <a16:creationId xmlns:a16="http://schemas.microsoft.com/office/drawing/2014/main" id="{274EACED-7EC6-C443-88B3-2F2171C9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0597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+mj-lt"/>
              <a:buNone/>
              <a:tabLst>
                <a:tab pos="712788" algn="l"/>
              </a:tabLst>
              <a:defRPr/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Fakta &amp; innehåll med ikon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presentera mindre mängder text tillsammans med enskild fakta och en ikon. 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Tänk på att inte skriva för mycket text på samma sida.</a:t>
            </a: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Välj ikon från bildbanken.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2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2026-02-24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05267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 med 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504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2475295"/>
            <a:ext cx="5040000" cy="1221612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D2F794D-B745-1E49-A298-F6223754D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114801"/>
            <a:ext cx="12191999" cy="2743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011F05B-3264-2E4D-9FCD-8F20F8254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Platshållare för bild 9">
            <a:extLst>
              <a:ext uri="{FF2B5EF4-FFF2-40B4-BE49-F238E27FC236}">
                <a16:creationId xmlns:a16="http://schemas.microsoft.com/office/drawing/2014/main" id="{5E3FBD04-0A8D-F746-86EB-E976E3C2AC1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41869" y="542416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sp>
        <p:nvSpPr>
          <p:cNvPr id="9" name="instruktioner">
            <a:extLst>
              <a:ext uri="{FF2B5EF4-FFF2-40B4-BE49-F238E27FC236}">
                <a16:creationId xmlns:a16="http://schemas.microsoft.com/office/drawing/2014/main" id="{619BEA3D-6D32-D94C-B0B6-1331272B5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778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– färgad.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B5E329A-288B-4E4A-804F-5AF6E7E9C06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E9C3A2-0C60-5640-9BA9-C042DC6B8910}" type="datetime1">
              <a:rPr lang="sv-SE" smtClean="0"/>
              <a:t>2026-02-24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2E7021-04D3-C246-B467-E217C4FDBB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08DE9E9C-D87B-4C4F-9F43-4E9F45162A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462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, bild med pix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83FCF9BF-16C7-F943-861C-FC1B7DE00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578"/>
          <a:stretch/>
        </p:blipFill>
        <p:spPr>
          <a:xfrm>
            <a:off x="5183566" y="5307601"/>
            <a:ext cx="1159288" cy="1156211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274CAF80-AFC1-254E-BEA5-4EC13C69D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49552" y="300404"/>
            <a:ext cx="1152663" cy="1152663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55CB6B6C-5F32-9E46-9583-0531B348C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E27F038E-3C22-3648-B859-67FDD75A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3719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924CC88-CA6F-ED48-978E-374EF4347C3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2026-02-24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54374F1-A62D-2E40-B71E-076D171E2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AB03AEE-CEA3-EC4C-BF87-9AAA1FC4F3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612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 med fä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4320000" cy="1221612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2" y="2475294"/>
            <a:ext cx="4320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54C6870-8471-7F4A-9698-04B60F8EF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95891" y="-23474"/>
            <a:ext cx="5596108" cy="68814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1" hasCustomPrompt="1"/>
          </p:nvPr>
        </p:nvSpPr>
        <p:spPr>
          <a:xfrm>
            <a:off x="5751488" y="832339"/>
            <a:ext cx="5596108" cy="5087370"/>
          </a:xfrm>
          <a:prstGeom prst="rect">
            <a:avLst/>
          </a:prstGeom>
        </p:spPr>
        <p:txBody>
          <a:bodyPr/>
          <a:lstStyle>
            <a:lvl1pPr marL="0" indent="0" algn="l">
              <a:buFont typeface="Wingdings" panose="05000000000000000000" pitchFamily="2" charset="2"/>
              <a:buNone/>
              <a:defRPr sz="2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noProof="0" dirty="0"/>
              <a:t>Klicka på ikonen för att lägga </a:t>
            </a:r>
            <a:br>
              <a:rPr lang="sv-SE" noProof="0" dirty="0"/>
            </a:br>
            <a:r>
              <a:rPr lang="sv-SE" noProof="0" dirty="0"/>
              <a:t>till en bild från G:/02 </a:t>
            </a:r>
            <a:r>
              <a:rPr lang="sv-SE" noProof="0" dirty="0" err="1"/>
              <a:t>Bildbank</a:t>
            </a:r>
            <a:endParaRPr lang="sv-SE" noProof="0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EF4A6DB-743B-5F4D-88F2-D68291C49B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D18DE441-0BC9-0249-80ED-89C5A14BF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5694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Rubrik, innehåll, bild m färg </a:t>
            </a: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kombinera text med bild. Tänk på att inte skriva för mycket text på samma sida.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OBS! Kom ihåg att ange en alternativ text för din bild!</a:t>
            </a:r>
            <a:endParaRPr lang="sv-SE" sz="1200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latshållare för datum 1">
            <a:extLst>
              <a:ext uri="{FF2B5EF4-FFF2-40B4-BE49-F238E27FC236}">
                <a16:creationId xmlns:a16="http://schemas.microsoft.com/office/drawing/2014/main" id="{42A8DE04-BE6E-4677-8F78-B354D1E46BF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2026-02-24</a:t>
            </a:fld>
            <a:endParaRPr lang="sv-SE"/>
          </a:p>
        </p:txBody>
      </p:sp>
      <p:sp>
        <p:nvSpPr>
          <p:cNvPr id="13" name="Platshållare för sidfot 2">
            <a:extLst>
              <a:ext uri="{FF2B5EF4-FFF2-40B4-BE49-F238E27FC236}">
                <a16:creationId xmlns:a16="http://schemas.microsoft.com/office/drawing/2014/main" id="{70477CC3-194F-4EE3-ADDE-7D552884A8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4" name="Platshållare för bildnummer 4">
            <a:extLst>
              <a:ext uri="{FF2B5EF4-FFF2-40B4-BE49-F238E27FC236}">
                <a16:creationId xmlns:a16="http://schemas.microsoft.com/office/drawing/2014/main" id="{CEF44119-EE3D-448C-A72B-DBACDF3C6F2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155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accent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tx1"/>
                </a:solidFill>
                <a:latin typeface="+mn-lt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7D39709-99C1-2A4F-9B9F-21B39456C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6"/>
          <a:stretch/>
        </p:blipFill>
        <p:spPr>
          <a:xfrm>
            <a:off x="10714383" y="6194004"/>
            <a:ext cx="1023592" cy="345330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2A9615CA-77B8-E949-8DB2-3E07ED2E4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1767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Rubrik &amp; innehåll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där du kan skriva en rubrik och en text. 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v-SE" sz="1200" i="0" u="none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Färgerna på rubrik &amp; text är valda för att säkerställa god kontrast.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latshållare för datum 1">
            <a:extLst>
              <a:ext uri="{FF2B5EF4-FFF2-40B4-BE49-F238E27FC236}">
                <a16:creationId xmlns:a16="http://schemas.microsoft.com/office/drawing/2014/main" id="{58A38A64-9FB7-4DAA-B267-3BCC283B49B3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/>
          <a:p>
            <a:fld id="{34C66A07-0C1B-7E44-8A84-D73B04008641}" type="datetime1">
              <a:rPr lang="sv-SE" smtClean="0"/>
              <a:t>2026-02-24</a:t>
            </a:fld>
            <a:endParaRPr lang="sv-SE"/>
          </a:p>
        </p:txBody>
      </p:sp>
      <p:sp>
        <p:nvSpPr>
          <p:cNvPr id="12" name="Platshållare för sidfot 2">
            <a:extLst>
              <a:ext uri="{FF2B5EF4-FFF2-40B4-BE49-F238E27FC236}">
                <a16:creationId xmlns:a16="http://schemas.microsoft.com/office/drawing/2014/main" id="{8F2D75C6-57D8-4F78-9D97-63D6AEFBAA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13" name="Platshållare för bildnummer 4">
            <a:extLst>
              <a:ext uri="{FF2B5EF4-FFF2-40B4-BE49-F238E27FC236}">
                <a16:creationId xmlns:a16="http://schemas.microsoft.com/office/drawing/2014/main" id="{4BF11BBB-03B4-4175-9EBE-A6CCD8C866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/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333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ros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703340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1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DBE4B4-3AF3-D544-8903-B08DFE99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B5B9CD5-A7CD-4C42-9E89-E5ECA77F8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Platshållare för datum 1">
            <a:extLst>
              <a:ext uri="{FF2B5EF4-FFF2-40B4-BE49-F238E27FC236}">
                <a16:creationId xmlns:a16="http://schemas.microsoft.com/office/drawing/2014/main" id="{0A4CB6E6-4093-4F22-B60D-4FF2B8311DF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03263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C66A07-0C1B-7E44-8A84-D73B04008641}" type="datetime1">
              <a:rPr lang="sv-SE" smtClean="0"/>
              <a:pPr/>
              <a:t>2026-02-24</a:t>
            </a:fld>
            <a:endParaRPr lang="sv-SE" dirty="0"/>
          </a:p>
        </p:txBody>
      </p:sp>
      <p:sp>
        <p:nvSpPr>
          <p:cNvPr id="10" name="Platshållare för sidfot 2">
            <a:extLst>
              <a:ext uri="{FF2B5EF4-FFF2-40B4-BE49-F238E27FC236}">
                <a16:creationId xmlns:a16="http://schemas.microsoft.com/office/drawing/2014/main" id="{301BD519-EDB0-4314-923D-19F0131FCAC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4047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1" name="Platshållare för bildnummer 4">
            <a:extLst>
              <a:ext uri="{FF2B5EF4-FFF2-40B4-BE49-F238E27FC236}">
                <a16:creationId xmlns:a16="http://schemas.microsoft.com/office/drawing/2014/main" id="{664B136B-4BCE-48A6-B93C-87DFD60024E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316656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8865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grö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4BC9CF7-7650-1C4F-9E3C-08DF91AF1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EC54D08E-BB6B-2343-A8EE-16DD22F35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7684FB4C-B14F-EA4F-B61A-9699D21210D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0B0CB-96A7-9341-B78D-F749F3BE3308}" type="datetime1">
              <a:rPr lang="sv-SE" smtClean="0"/>
              <a:t>2026-02-24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31498BE-F0C2-414E-BDD1-7C00CCE664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3F7AE20-4FA8-E041-B9EC-3C46FC7CFC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7715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bru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703341" y="960756"/>
            <a:ext cx="8352000" cy="782699"/>
          </a:xfrm>
          <a:prstGeom prst="rect">
            <a:avLst/>
          </a:prstGeom>
          <a:noFill/>
        </p:spPr>
        <p:txBody>
          <a:bodyPr anchor="b"/>
          <a:lstStyle>
            <a:lvl1pPr>
              <a:defRPr sz="4400" b="0" i="0">
                <a:solidFill>
                  <a:schemeClr val="bg1"/>
                </a:solidFill>
                <a:latin typeface="+mj-lt"/>
                <a:ea typeface="Ubuntu Light" charset="0"/>
                <a:cs typeface="Ubuntu Light" charset="0"/>
              </a:defRPr>
            </a:lvl1pPr>
          </a:lstStyle>
          <a:p>
            <a:r>
              <a:rPr lang="sv-SE" dirty="0"/>
              <a:t>Klicka här för att ange en rubrik</a:t>
            </a:r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263" y="1951038"/>
            <a:ext cx="83520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+mn-lt"/>
                <a:ea typeface="Crimson Text" charset="0"/>
                <a:cs typeface="Crimson Text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sv-SE" dirty="0"/>
              <a:t>Klicka här för att lägga till en punkt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763ABE8-48C5-A242-8A81-E87B3450E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383" y="6199189"/>
            <a:ext cx="1023594" cy="334961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55DA598F-0227-FC44-AE2D-5015E582B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264735" y="24063"/>
            <a:ext cx="2160000" cy="23599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1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Färgad innehållssida </a:t>
            </a: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är en sida du kan använda för att lyfta fram något specifikt innehåll och skapa variation i presentationen med.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Font typeface="+mj-lt"/>
              <a:buNone/>
              <a:tabLst>
                <a:tab pos="712788" algn="l"/>
              </a:tabLst>
            </a:pP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Försök hålla dig till max 6 punkter på en sida.</a:t>
            </a: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v-SE" sz="1200" i="0" u="none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Texten ska vara vit för att säkerställa god kontrast mot bakgrunden.</a:t>
            </a:r>
            <a:endParaRPr lang="sv-SE" sz="1200" i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17528013-DD7D-864D-BF7C-C6B6438213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713772" y="6340475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29E930-BC2F-5E4F-96DA-D7CC62B18804}" type="datetime1">
              <a:rPr lang="sv-SE" smtClean="0"/>
              <a:t>2026-02-24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580B0F6-F083-6D43-89F2-01DE80EBE1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EAA196-8779-BC4E-9F24-0617D790340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880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rubrik 2">
            <a:extLst>
              <a:ext uri="{FF2B5EF4-FFF2-40B4-BE49-F238E27FC236}">
                <a16:creationId xmlns:a16="http://schemas.microsoft.com/office/drawing/2014/main" id="{9F4B96BA-0FFA-EF42-B27D-ABA584CD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C23DDA3C-9FF4-0349-8A23-F924B856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mall för textformat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Nästa nivå</a:t>
            </a:r>
          </a:p>
          <a:p>
            <a:pPr lvl="6"/>
            <a:r>
              <a:rPr lang="sv-SE" dirty="0"/>
              <a:t>Nästa nivå</a:t>
            </a:r>
          </a:p>
          <a:p>
            <a:pPr lvl="7"/>
            <a:r>
              <a:rPr lang="sv-SE" dirty="0"/>
              <a:t>Nästa nivå</a:t>
            </a:r>
          </a:p>
          <a:p>
            <a:pPr lvl="8"/>
            <a:r>
              <a:rPr lang="sv-SE" dirty="0"/>
              <a:t>Nästa nivå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AD81A2-C93F-464F-B77F-D890DA12B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A8DD9411-D5E3-2846-ADAC-C83B20EA5CEF}" type="datetime1">
              <a:rPr lang="sv-SE" smtClean="0"/>
              <a:t>2026-02-24</a:t>
            </a:fld>
            <a:endParaRPr lang="sv-SE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4DDDFDC5-C573-1549-AACB-72B3418F3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04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A8BE975-32C6-2840-AFC9-F3B5E976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6656" y="63404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4069D2F-8DC6-6345-AA68-275ED444B14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7" r:id="rId3"/>
    <p:sldLayoutId id="2147483791" r:id="rId4"/>
    <p:sldLayoutId id="2147483747" r:id="rId5"/>
    <p:sldLayoutId id="2147483736" r:id="rId6"/>
    <p:sldLayoutId id="2147483741" r:id="rId7"/>
    <p:sldLayoutId id="2147483742" r:id="rId8"/>
    <p:sldLayoutId id="2147483743" r:id="rId9"/>
    <p:sldLayoutId id="2147483744" r:id="rId10"/>
    <p:sldLayoutId id="2147483738" r:id="rId11"/>
    <p:sldLayoutId id="2147483739" r:id="rId12"/>
    <p:sldLayoutId id="2147483740" r:id="rId13"/>
    <p:sldLayoutId id="2147483746" r:id="rId14"/>
    <p:sldLayoutId id="2147483777" r:id="rId15"/>
    <p:sldLayoutId id="2147483749" r:id="rId16"/>
    <p:sldLayoutId id="2147483763" r:id="rId17"/>
    <p:sldLayoutId id="2147483764" r:id="rId18"/>
    <p:sldLayoutId id="2147483767" r:id="rId19"/>
    <p:sldLayoutId id="2147483766" r:id="rId20"/>
    <p:sldLayoutId id="2147483768" r:id="rId21"/>
    <p:sldLayoutId id="2147483765" r:id="rId22"/>
    <p:sldLayoutId id="2147483787" r:id="rId23"/>
    <p:sldLayoutId id="2147483779" r:id="rId24"/>
    <p:sldLayoutId id="2147483778" r:id="rId25"/>
    <p:sldLayoutId id="2147483748" r:id="rId26"/>
    <p:sldLayoutId id="2147483788" r:id="rId27"/>
    <p:sldLayoutId id="2147483789" r:id="rId28"/>
    <p:sldLayoutId id="2147483790" r:id="rId29"/>
    <p:sldLayoutId id="2147483762" r:id="rId30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Wingdings" pitchFamily="2" charset="2"/>
        <a:buChar char="§"/>
        <a:defRPr sz="26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43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7C65A8-1260-0A4D-945D-A663042DF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OpenID</a:t>
            </a:r>
            <a:r>
              <a:rPr lang="sv-SE" dirty="0"/>
              <a:t> Federation	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A518C79-BE2F-7647-82FD-0BF2FEC07C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v-SE" dirty="0" err="1"/>
              <a:t>Open</a:t>
            </a:r>
            <a:r>
              <a:rPr lang="sv-SE" dirty="0"/>
              <a:t> Source komponenter</a:t>
            </a:r>
          </a:p>
        </p:txBody>
      </p:sp>
    </p:spTree>
    <p:extLst>
      <p:ext uri="{BB962C8B-B14F-4D97-AF65-F5344CB8AC3E}">
        <p14:creationId xmlns:p14="http://schemas.microsoft.com/office/powerpoint/2010/main" val="70902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576C0D84-0B2D-467F-A1AB-6736B42C0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95" y="1658970"/>
            <a:ext cx="11981198" cy="4039571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6E1A2324-6C65-4D1F-977E-DCAF61D10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Komponenter</a:t>
            </a:r>
          </a:p>
        </p:txBody>
      </p:sp>
      <p:sp>
        <p:nvSpPr>
          <p:cNvPr id="12" name="Frihandsfigur: Form 11">
            <a:extLst>
              <a:ext uri="{FF2B5EF4-FFF2-40B4-BE49-F238E27FC236}">
                <a16:creationId xmlns:a16="http://schemas.microsoft.com/office/drawing/2014/main" id="{ACC12487-FB7F-4E6F-89CD-1DCDCAB852D6}"/>
              </a:ext>
            </a:extLst>
          </p:cNvPr>
          <p:cNvSpPr/>
          <p:nvPr/>
        </p:nvSpPr>
        <p:spPr>
          <a:xfrm>
            <a:off x="4778728" y="2539419"/>
            <a:ext cx="2615511" cy="2044495"/>
          </a:xfrm>
          <a:custGeom>
            <a:avLst/>
            <a:gdLst>
              <a:gd name="connsiteX0" fmla="*/ 906227 w 2615511"/>
              <a:gd name="connsiteY0" fmla="*/ 0 h 2044495"/>
              <a:gd name="connsiteX1" fmla="*/ 7503 w 2615511"/>
              <a:gd name="connsiteY1" fmla="*/ 1081605 h 2044495"/>
              <a:gd name="connsiteX2" fmla="*/ 1350365 w 2615511"/>
              <a:gd name="connsiteY2" fmla="*/ 2043031 h 2044495"/>
              <a:gd name="connsiteX3" fmla="*/ 2614849 w 2615511"/>
              <a:gd name="connsiteY3" fmla="*/ 862149 h 2044495"/>
              <a:gd name="connsiteX4" fmla="*/ 1183160 w 2615511"/>
              <a:gd name="connsiteY4" fmla="*/ 104503 h 2044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5511" h="2044495">
                <a:moveTo>
                  <a:pt x="906227" y="0"/>
                </a:moveTo>
                <a:cubicBezTo>
                  <a:pt x="419853" y="370550"/>
                  <a:pt x="-66520" y="741100"/>
                  <a:pt x="7503" y="1081605"/>
                </a:cubicBezTo>
                <a:cubicBezTo>
                  <a:pt x="81526" y="1422110"/>
                  <a:pt x="915807" y="2079607"/>
                  <a:pt x="1350365" y="2043031"/>
                </a:cubicBezTo>
                <a:cubicBezTo>
                  <a:pt x="1784923" y="2006455"/>
                  <a:pt x="2642717" y="1185237"/>
                  <a:pt x="2614849" y="862149"/>
                </a:cubicBezTo>
                <a:cubicBezTo>
                  <a:pt x="2586982" y="539061"/>
                  <a:pt x="1300726" y="246453"/>
                  <a:pt x="1183160" y="104503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Frihandsfigur: Form 12">
            <a:extLst>
              <a:ext uri="{FF2B5EF4-FFF2-40B4-BE49-F238E27FC236}">
                <a16:creationId xmlns:a16="http://schemas.microsoft.com/office/drawing/2014/main" id="{9FA2FC18-6AA2-4248-993B-9B8A8AF281AF}"/>
              </a:ext>
            </a:extLst>
          </p:cNvPr>
          <p:cNvSpPr/>
          <p:nvPr/>
        </p:nvSpPr>
        <p:spPr>
          <a:xfrm>
            <a:off x="4959639" y="2403252"/>
            <a:ext cx="2159393" cy="2178118"/>
          </a:xfrm>
          <a:custGeom>
            <a:avLst/>
            <a:gdLst>
              <a:gd name="connsiteX0" fmla="*/ 1049275 w 2159393"/>
              <a:gd name="connsiteY0" fmla="*/ 26439 h 2178118"/>
              <a:gd name="connsiteX1" fmla="*/ 563337 w 2159393"/>
              <a:gd name="connsiteY1" fmla="*/ 120492 h 2178118"/>
              <a:gd name="connsiteX2" fmla="*/ 9472 w 2159393"/>
              <a:gd name="connsiteY2" fmla="*/ 575079 h 2178118"/>
              <a:gd name="connsiteX3" fmla="*/ 307305 w 2159393"/>
              <a:gd name="connsiteY3" fmla="*/ 1672359 h 2178118"/>
              <a:gd name="connsiteX4" fmla="*/ 1441161 w 2159393"/>
              <a:gd name="connsiteY4" fmla="*/ 2168748 h 2178118"/>
              <a:gd name="connsiteX5" fmla="*/ 2130880 w 2159393"/>
              <a:gd name="connsiteY5" fmla="*/ 1275249 h 2178118"/>
              <a:gd name="connsiteX6" fmla="*/ 1916649 w 2159393"/>
              <a:gd name="connsiteY6" fmla="*/ 209319 h 2178118"/>
              <a:gd name="connsiteX7" fmla="*/ 913422 w 2159393"/>
              <a:gd name="connsiteY7" fmla="*/ 314 h 2178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9393" h="2178118">
                <a:moveTo>
                  <a:pt x="1049275" y="26439"/>
                </a:moveTo>
                <a:cubicBezTo>
                  <a:pt x="892956" y="27745"/>
                  <a:pt x="736637" y="29052"/>
                  <a:pt x="563337" y="120492"/>
                </a:cubicBezTo>
                <a:cubicBezTo>
                  <a:pt x="390036" y="211932"/>
                  <a:pt x="52144" y="316434"/>
                  <a:pt x="9472" y="575079"/>
                </a:cubicBezTo>
                <a:cubicBezTo>
                  <a:pt x="-33200" y="833724"/>
                  <a:pt x="68690" y="1406748"/>
                  <a:pt x="307305" y="1672359"/>
                </a:cubicBezTo>
                <a:cubicBezTo>
                  <a:pt x="545920" y="1937970"/>
                  <a:pt x="1137232" y="2234933"/>
                  <a:pt x="1441161" y="2168748"/>
                </a:cubicBezTo>
                <a:cubicBezTo>
                  <a:pt x="1745090" y="2102563"/>
                  <a:pt x="2051632" y="1601821"/>
                  <a:pt x="2130880" y="1275249"/>
                </a:cubicBezTo>
                <a:cubicBezTo>
                  <a:pt x="2210128" y="948678"/>
                  <a:pt x="2119559" y="421808"/>
                  <a:pt x="1916649" y="209319"/>
                </a:cubicBezTo>
                <a:cubicBezTo>
                  <a:pt x="1713739" y="-3170"/>
                  <a:pt x="1313580" y="-1428"/>
                  <a:pt x="913422" y="314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Frihandsfigur: Form 14">
            <a:extLst>
              <a:ext uri="{FF2B5EF4-FFF2-40B4-BE49-F238E27FC236}">
                <a16:creationId xmlns:a16="http://schemas.microsoft.com/office/drawing/2014/main" id="{7A29B3FB-113B-41DF-A5D5-33041611F6F1}"/>
              </a:ext>
            </a:extLst>
          </p:cNvPr>
          <p:cNvSpPr/>
          <p:nvPr/>
        </p:nvSpPr>
        <p:spPr>
          <a:xfrm>
            <a:off x="4901100" y="2492393"/>
            <a:ext cx="2424352" cy="2126356"/>
          </a:xfrm>
          <a:custGeom>
            <a:avLst/>
            <a:gdLst>
              <a:gd name="connsiteX0" fmla="*/ 1243668 w 2424352"/>
              <a:gd name="connsiteY0" fmla="*/ 62702 h 2126356"/>
              <a:gd name="connsiteX1" fmla="*/ 125487 w 2424352"/>
              <a:gd name="connsiteY1" fmla="*/ 235132 h 2126356"/>
              <a:gd name="connsiteX2" fmla="*/ 172514 w 2424352"/>
              <a:gd name="connsiteY2" fmla="*/ 1489166 h 2126356"/>
              <a:gd name="connsiteX3" fmla="*/ 1426548 w 2424352"/>
              <a:gd name="connsiteY3" fmla="*/ 2110958 h 2126356"/>
              <a:gd name="connsiteX4" fmla="*/ 2419325 w 2424352"/>
              <a:gd name="connsiteY4" fmla="*/ 888274 h 2126356"/>
              <a:gd name="connsiteX5" fmla="*/ 1003311 w 2424352"/>
              <a:gd name="connsiteY5" fmla="*/ 0 h 212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52" h="2126356">
                <a:moveTo>
                  <a:pt x="1243668" y="62702"/>
                </a:moveTo>
                <a:cubicBezTo>
                  <a:pt x="773840" y="30045"/>
                  <a:pt x="304013" y="-2612"/>
                  <a:pt x="125487" y="235132"/>
                </a:cubicBezTo>
                <a:cubicBezTo>
                  <a:pt x="-53039" y="472876"/>
                  <a:pt x="-44330" y="1176528"/>
                  <a:pt x="172514" y="1489166"/>
                </a:cubicBezTo>
                <a:cubicBezTo>
                  <a:pt x="389358" y="1801804"/>
                  <a:pt x="1052080" y="2211107"/>
                  <a:pt x="1426548" y="2110958"/>
                </a:cubicBezTo>
                <a:cubicBezTo>
                  <a:pt x="1801016" y="2010809"/>
                  <a:pt x="2489865" y="1240100"/>
                  <a:pt x="2419325" y="888274"/>
                </a:cubicBezTo>
                <a:cubicBezTo>
                  <a:pt x="2348786" y="536448"/>
                  <a:pt x="1676048" y="268224"/>
                  <a:pt x="1003311" y="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996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E5736F7A-9E18-4F4C-BB15-DF375AA3F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51" y="674223"/>
            <a:ext cx="9055664" cy="6182016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DD42ED35-FE01-4F95-8DC0-C5A0FC187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63" y="82932"/>
            <a:ext cx="8352000" cy="782699"/>
          </a:xfrm>
        </p:spPr>
        <p:txBody>
          <a:bodyPr/>
          <a:lstStyle/>
          <a:p>
            <a:r>
              <a:rPr lang="sv-SE" dirty="0" err="1"/>
              <a:t>OpenID</a:t>
            </a:r>
            <a:r>
              <a:rPr lang="sv-SE" dirty="0"/>
              <a:t> Federation Services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35C939E0-3F6B-457F-A0E9-BC25D5899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6850" y="0"/>
            <a:ext cx="2948687" cy="1959261"/>
          </a:xfrm>
          <a:prstGeom prst="rect">
            <a:avLst/>
          </a:prstGeom>
        </p:spPr>
      </p:pic>
      <p:sp>
        <p:nvSpPr>
          <p:cNvPr id="15" name="textruta 14">
            <a:extLst>
              <a:ext uri="{FF2B5EF4-FFF2-40B4-BE49-F238E27FC236}">
                <a16:creationId xmlns:a16="http://schemas.microsoft.com/office/drawing/2014/main" id="{380C67F5-5050-4284-AAA8-50C6BD3CD12D}"/>
              </a:ext>
            </a:extLst>
          </p:cNvPr>
          <p:cNvSpPr txBox="1"/>
          <p:nvPr/>
        </p:nvSpPr>
        <p:spPr>
          <a:xfrm>
            <a:off x="7919307" y="4123567"/>
            <a:ext cx="3137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Implementerar </a:t>
            </a:r>
          </a:p>
          <a:p>
            <a:pPr algn="l"/>
            <a:r>
              <a:rPr lang="sv-SE" sz="2400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OpenID</a:t>
            </a:r>
            <a:r>
              <a:rPr lang="sv-SE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Federation 1.0 </a:t>
            </a:r>
          </a:p>
        </p:txBody>
      </p:sp>
    </p:spTree>
    <p:extLst>
      <p:ext uri="{BB962C8B-B14F-4D97-AF65-F5344CB8AC3E}">
        <p14:creationId xmlns:p14="http://schemas.microsoft.com/office/powerpoint/2010/main" val="164216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12">
            <a:extLst>
              <a:ext uri="{FF2B5EF4-FFF2-40B4-BE49-F238E27FC236}">
                <a16:creationId xmlns:a16="http://schemas.microsoft.com/office/drawing/2014/main" id="{B0445170-3521-4762-9B89-4D8C61251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39" y="609521"/>
            <a:ext cx="8879570" cy="6149287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52ADCF3-B246-42D3-A6FA-E914E1C41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25" y="99192"/>
            <a:ext cx="8352000" cy="782699"/>
          </a:xfrm>
        </p:spPr>
        <p:txBody>
          <a:bodyPr/>
          <a:lstStyle/>
          <a:p>
            <a:r>
              <a:rPr lang="sv-SE" dirty="0" err="1"/>
              <a:t>OpenID</a:t>
            </a:r>
            <a:r>
              <a:rPr lang="sv-SE" dirty="0"/>
              <a:t> Federation </a:t>
            </a:r>
            <a:r>
              <a:rPr lang="sv-SE" dirty="0" err="1"/>
              <a:t>Registry</a:t>
            </a:r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F801C95-5F9D-4490-B83B-7054CD2BC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8840" y="490542"/>
            <a:ext cx="2087569" cy="178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953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06849151-103F-4F28-930E-A90AD898E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56" y="604405"/>
            <a:ext cx="9154451" cy="6140422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9A32C98-FB38-46E0-BFF6-42586583E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24" y="56807"/>
            <a:ext cx="8352000" cy="782699"/>
          </a:xfrm>
        </p:spPr>
        <p:txBody>
          <a:bodyPr/>
          <a:lstStyle/>
          <a:p>
            <a:r>
              <a:rPr lang="sv-SE" dirty="0" err="1"/>
              <a:t>OpenID</a:t>
            </a:r>
            <a:r>
              <a:rPr lang="sv-SE" dirty="0"/>
              <a:t> Federation </a:t>
            </a:r>
            <a:r>
              <a:rPr lang="sv-SE" dirty="0" err="1"/>
              <a:t>Admin</a:t>
            </a:r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9235BB29-E7B5-433C-AEE4-7EDE3F408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7951" y="176052"/>
            <a:ext cx="1864559" cy="229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752086"/>
      </p:ext>
    </p:extLst>
  </p:cSld>
  <p:clrMapOvr>
    <a:masterClrMapping/>
  </p:clrMapOvr>
</p:sld>
</file>

<file path=ppt/theme/theme1.xml><?xml version="1.0" encoding="utf-8"?>
<a:theme xmlns:a="http://schemas.openxmlformats.org/drawingml/2006/main" name="DIGG">
  <a:themeElements>
    <a:clrScheme name="Digg tema">
      <a:dk1>
        <a:srgbClr val="6D6059"/>
      </a:dk1>
      <a:lt1>
        <a:srgbClr val="FFFFFF"/>
      </a:lt1>
      <a:dk2>
        <a:srgbClr val="546850"/>
      </a:dk2>
      <a:lt2>
        <a:srgbClr val="F1EFEC"/>
      </a:lt2>
      <a:accent1>
        <a:srgbClr val="CD7A6E"/>
      </a:accent1>
      <a:accent2>
        <a:srgbClr val="546850"/>
      </a:accent2>
      <a:accent3>
        <a:srgbClr val="6D6059"/>
      </a:accent3>
      <a:accent4>
        <a:srgbClr val="CE8036"/>
      </a:accent4>
      <a:accent5>
        <a:srgbClr val="CD7A6E"/>
      </a:accent5>
      <a:accent6>
        <a:srgbClr val="546850"/>
      </a:accent6>
      <a:hlink>
        <a:srgbClr val="6D6059"/>
      </a:hlink>
      <a:folHlink>
        <a:srgbClr val="6D6059"/>
      </a:folHlink>
    </a:clrScheme>
    <a:fontScheme name="DIGG">
      <a:majorFont>
        <a:latin typeface="Ubuntu Light"/>
        <a:ea typeface=""/>
        <a:cs typeface=""/>
      </a:majorFont>
      <a:minorFont>
        <a:latin typeface="Crimson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igg_Grundmall_2025" id="{C928446B-1748-4C43-B8B3-C013944144C8}" vid="{47F80605-E1EE-4DA1-8CF5-05D3AB7CCE17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2c3aeba-38d7-4579-a228-9442a2c6d9b7">
      <UserInfo>
        <DisplayName>Anna Jonason</DisplayName>
        <AccountId>22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E09E1F4CB66447966D8568542F4E47" ma:contentTypeVersion="12" ma:contentTypeDescription="Create a new document." ma:contentTypeScope="" ma:versionID="b7ede4a3a1a2a23f9676c3b2db2e53a6">
  <xsd:schema xmlns:xsd="http://www.w3.org/2001/XMLSchema" xmlns:xs="http://www.w3.org/2001/XMLSchema" xmlns:p="http://schemas.microsoft.com/office/2006/metadata/properties" xmlns:ns2="3e870edd-2792-4c95-946f-d2c02023ad65" xmlns:ns3="f2c3aeba-38d7-4579-a228-9442a2c6d9b7" targetNamespace="http://schemas.microsoft.com/office/2006/metadata/properties" ma:root="true" ma:fieldsID="49fdc1c90da738eade3b4cd075e3fbcf" ns2:_="" ns3:_="">
    <xsd:import namespace="3e870edd-2792-4c95-946f-d2c02023ad65"/>
    <xsd:import namespace="f2c3aeba-38d7-4579-a228-9442a2c6d9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870edd-2792-4c95-946f-d2c02023ad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3aeba-38d7-4579-a228-9442a2c6d9b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2BBB23-C11D-4ACD-A501-6BA81C151094}">
  <ds:schemaRefs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f2c3aeba-38d7-4579-a228-9442a2c6d9b7"/>
    <ds:schemaRef ds:uri="3e870edd-2792-4c95-946f-d2c02023ad6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2973DF0-0E6E-4294-8508-83AD8C5757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870edd-2792-4c95-946f-d2c02023ad65"/>
    <ds:schemaRef ds:uri="f2c3aeba-38d7-4579-a228-9442a2c6d9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0CCFE9-3F14-4356-8EFF-F05454522C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137</TotalTime>
  <Words>20</Words>
  <Application>Microsoft Office PowerPoint</Application>
  <PresentationFormat>Bredbild</PresentationFormat>
  <Paragraphs>8</Paragraphs>
  <Slides>5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Crimson Text</vt:lpstr>
      <vt:lpstr>Ubuntu Light</vt:lpstr>
      <vt:lpstr>Ubuntu Medium</vt:lpstr>
      <vt:lpstr>Wingdings</vt:lpstr>
      <vt:lpstr>DIGG</vt:lpstr>
      <vt:lpstr>OpenID Federation </vt:lpstr>
      <vt:lpstr>Komponenter</vt:lpstr>
      <vt:lpstr>OpenID Federation Services</vt:lpstr>
      <vt:lpstr>OpenID Federation Registry</vt:lpstr>
      <vt:lpstr>OpenID Federation Admin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OpenID Federation</dc:title>
  <dc:creator>Norlander Henric</dc:creator>
  <cp:lastModifiedBy>Norlander Henric</cp:lastModifiedBy>
  <cp:revision>10</cp:revision>
  <dcterms:created xsi:type="dcterms:W3CDTF">2026-02-24T10:46:50Z</dcterms:created>
  <dcterms:modified xsi:type="dcterms:W3CDTF">2026-02-24T14:52:12Z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0x01010035E09E1F4CB66447966D8568542F4E47</vt:lpwstr>
  </property>
</Properties>
</file>