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12"/>
  </p:notesMasterIdLst>
  <p:handoutMasterIdLst>
    <p:handoutMasterId r:id="rId13"/>
  </p:handoutMasterIdLst>
  <p:sldIdLst>
    <p:sldId id="11312" r:id="rId5"/>
    <p:sldId id="11305" r:id="rId6"/>
    <p:sldId id="11306" r:id="rId7"/>
    <p:sldId id="11303" r:id="rId8"/>
    <p:sldId id="11311" r:id="rId9"/>
    <p:sldId id="11307" r:id="rId10"/>
    <p:sldId id="11313" r:id="rId11"/>
  </p:sldIdLst>
  <p:sldSz cx="12192000" cy="6858000"/>
  <p:notesSz cx="6858000" cy="9144000"/>
  <p:defaultTextStyle>
    <a:defPPr>
      <a:defRPr lang="sv-SE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charset="0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Presentation" id="{334D09DB-4949-2444-87D0-B13AD2825008}">
          <p14:sldIdLst>
            <p14:sldId id="11312"/>
            <p14:sldId id="11305"/>
            <p14:sldId id="11306"/>
            <p14:sldId id="11303"/>
            <p14:sldId id="11311"/>
            <p14:sldId id="11307"/>
            <p14:sldId id="11313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vensson Elin" initials="SE" lastIdx="2" clrIdx="0">
    <p:extLst>
      <p:ext uri="{19B8F6BF-5375-455C-9EA6-DF929625EA0E}">
        <p15:presenceInfo xmlns:p15="http://schemas.microsoft.com/office/powerpoint/2012/main" userId="S-1-5-21-3671394094-795055765-3150375625-3618" providerId="AD"/>
      </p:ext>
    </p:extLst>
  </p:cmAuthor>
  <p:cmAuthor id="2" name="Ohlén Pia" initials="OP" lastIdx="8" clrIdx="1">
    <p:extLst>
      <p:ext uri="{19B8F6BF-5375-455C-9EA6-DF929625EA0E}">
        <p15:presenceInfo xmlns:p15="http://schemas.microsoft.com/office/powerpoint/2012/main" userId="S-1-5-21-3671394094-795055765-3150375625-1528" providerId="AD"/>
      </p:ext>
    </p:extLst>
  </p:cmAuthor>
  <p:cmAuthor id="3" name="Boija Maria" initials="BM" lastIdx="23" clrIdx="2">
    <p:extLst>
      <p:ext uri="{19B8F6BF-5375-455C-9EA6-DF929625EA0E}">
        <p15:presenceInfo xmlns:p15="http://schemas.microsoft.com/office/powerpoint/2012/main" userId="S-1-5-21-3671394094-795055765-3150375625-2496" providerId="AD"/>
      </p:ext>
    </p:extLst>
  </p:cmAuthor>
  <p:cmAuthor id="4" name="Holmberg Olle" initials="HO" lastIdx="1" clrIdx="3">
    <p:extLst>
      <p:ext uri="{19B8F6BF-5375-455C-9EA6-DF929625EA0E}">
        <p15:presenceInfo xmlns:p15="http://schemas.microsoft.com/office/powerpoint/2012/main" userId="S-1-5-21-3671394094-795055765-3150375625-1549" providerId="AD"/>
      </p:ext>
    </p:extLst>
  </p:cmAuthor>
  <p:cmAuthor id="5" name="Magnusson-Åström Anna-Karin" initials="MA" lastIdx="1" clrIdx="4">
    <p:extLst>
      <p:ext uri="{19B8F6BF-5375-455C-9EA6-DF929625EA0E}">
        <p15:presenceInfo xmlns:p15="http://schemas.microsoft.com/office/powerpoint/2012/main" userId="S-1-5-21-3671394094-795055765-3150375625-4202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D78171"/>
    <a:srgbClr val="695F59"/>
    <a:srgbClr val="F0EFEE"/>
    <a:srgbClr val="5A6751"/>
    <a:srgbClr val="D5853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9D7B26C5-4107-4FEC-AEDC-1716B250A1EF}" styleName="Ljust forma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69C7853C-536D-4A76-A0AE-DD22124D55A5}" styleName="Format med tema 1 - dekorfärg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073A0DAA-6AF3-43AB-8588-CEC1D06C72B9}" styleName="Mellanmörkt forma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t format, inget rutnä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7E9639D4-E3E2-4D34-9284-5A2195B3D0D7}" styleName="Ljust forma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5C22544A-7EE6-4342-B048-85BDC9FD1C3A}" styleName="Mellanmörkt format 2 - Dekorfär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3690" autoAdjust="0"/>
  </p:normalViewPr>
  <p:slideViewPr>
    <p:cSldViewPr snapToGrid="0">
      <p:cViewPr varScale="1">
        <p:scale>
          <a:sx n="61" d="100"/>
          <a:sy n="61" d="100"/>
        </p:scale>
        <p:origin x="896" y="9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3654" y="113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handoutMaster" Target="handoutMasters/handoutMaster1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notesMaster" Target="notesMasters/notesMaster1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sidhuvu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sv-SE"/>
          </a:p>
        </p:txBody>
      </p:sp>
      <p:sp>
        <p:nvSpPr>
          <p:cNvPr id="3" name="Platshållare för datum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FBEDCFF1-4750-E44C-9473-FF4346B38E32}" type="datetimeFigureOut">
              <a:rPr lang="sv-SE"/>
              <a:pPr>
                <a:defRPr/>
              </a:pPr>
              <a:t>2026-02-25</a:t>
            </a:fld>
            <a:endParaRPr lang="sv-SE"/>
          </a:p>
        </p:txBody>
      </p:sp>
      <p:sp>
        <p:nvSpPr>
          <p:cNvPr id="4" name="Platshållare för sidfot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sv-SE"/>
          </a:p>
        </p:txBody>
      </p:sp>
      <p:sp>
        <p:nvSpPr>
          <p:cNvPr id="5" name="Platshållare för bildnumm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4DB6019E-456D-244D-8796-AA8A06B9EEF6}" type="slidenum">
              <a:rPr lang="sv-SE"/>
              <a:pPr>
                <a:defRPr/>
              </a:pPr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sidhuvu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sv-SE"/>
          </a:p>
        </p:txBody>
      </p:sp>
      <p:sp>
        <p:nvSpPr>
          <p:cNvPr id="3" name="Platshållare fö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189585D9-3BD5-B940-9248-F0C3045CDC8E}" type="datetimeFigureOut">
              <a:rPr lang="sv-SE"/>
              <a:pPr>
                <a:defRPr/>
              </a:pPr>
              <a:t>2026-02-25</a:t>
            </a:fld>
            <a:endParaRPr lang="sv-SE"/>
          </a:p>
        </p:txBody>
      </p:sp>
      <p:sp>
        <p:nvSpPr>
          <p:cNvPr id="4" name="Platshållare för bildobjekt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sv-SE" noProof="0"/>
          </a:p>
        </p:txBody>
      </p:sp>
      <p:sp>
        <p:nvSpPr>
          <p:cNvPr id="5" name="Platshållare för anteckninga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v-SE" noProof="0"/>
              <a:t>Klicka här för att ändra format på bakgrundstexten</a:t>
            </a:r>
          </a:p>
          <a:p>
            <a:pPr lvl="1"/>
            <a:r>
              <a:rPr lang="sv-SE" noProof="0"/>
              <a:t>Nivå två</a:t>
            </a:r>
          </a:p>
          <a:p>
            <a:pPr lvl="2"/>
            <a:r>
              <a:rPr lang="sv-SE" noProof="0"/>
              <a:t>Nivå tre</a:t>
            </a:r>
          </a:p>
          <a:p>
            <a:pPr lvl="3"/>
            <a:r>
              <a:rPr lang="sv-SE" noProof="0"/>
              <a:t>Nivå fyra</a:t>
            </a:r>
          </a:p>
          <a:p>
            <a:pPr lvl="4"/>
            <a:r>
              <a:rPr lang="sv-SE" noProof="0"/>
              <a:t>Nivå fem</a:t>
            </a:r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F6BFEAFB-667B-5B4B-B079-3BB44DA1556E}" type="slidenum">
              <a:rPr lang="sv-SE"/>
              <a:pPr>
                <a:defRPr/>
              </a:pPr>
              <a:t>‹#›</a:t>
            </a:fld>
            <a:endParaRPr lang="sv-S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sv-SE" dirty="0"/>
              <a:t>För att: </a:t>
            </a:r>
          </a:p>
          <a:p>
            <a:pPr lvl="1"/>
            <a:r>
              <a:rPr lang="sv-SE" dirty="0"/>
              <a:t>Säkerställa att lösningen möter faktiska verksamhetsbehov</a:t>
            </a:r>
          </a:p>
          <a:p>
            <a:pPr lvl="1"/>
            <a:r>
              <a:rPr lang="sv-SE" dirty="0"/>
              <a:t>Identifiera oklarheter, risker och beroenden tidigt</a:t>
            </a:r>
          </a:p>
          <a:p>
            <a:pPr lvl="1"/>
            <a:r>
              <a:rPr lang="sv-SE" dirty="0"/>
              <a:t>Skapa praktiska erfarenheter för förbättring</a:t>
            </a:r>
          </a:p>
          <a:p>
            <a:pPr lvl="1"/>
            <a:r>
              <a:rPr lang="sv-SE" dirty="0"/>
              <a:t>Möjliggöra justering av krav, design och prioriteringar</a:t>
            </a:r>
          </a:p>
          <a:p>
            <a:pPr lvl="1"/>
            <a:r>
              <a:rPr lang="sv-SE" dirty="0"/>
              <a:t>Bygga gemensam förståelse och förankring</a:t>
            </a:r>
          </a:p>
          <a:p>
            <a:endParaRPr lang="sv-SE" dirty="0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6BFEAFB-667B-5B4B-B079-3BB44DA1556E}" type="slidenum">
              <a:rPr lang="sv-SE" smtClean="0"/>
              <a:pPr>
                <a:defRPr/>
              </a:pPr>
              <a:t>2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45388508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sv-SE" dirty="0"/>
              <a:t>Säkerställa att rätt piloter genomförs vid rätt tidpunkt och med rätt syfte</a:t>
            </a:r>
          </a:p>
          <a:p>
            <a:endParaRPr lang="sv-SE" dirty="0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6BFEAFB-667B-5B4B-B079-3BB44DA1556E}" type="slidenum">
              <a:rPr lang="sv-SE" smtClean="0"/>
              <a:pPr>
                <a:defRPr/>
              </a:pPr>
              <a:t>3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9696432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si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ubrik 1">
            <a:extLst>
              <a:ext uri="{FF2B5EF4-FFF2-40B4-BE49-F238E27FC236}">
                <a16:creationId xmlns:a16="http://schemas.microsoft.com/office/drawing/2014/main" id="{35245E48-5DD8-8D47-856E-E0C60F3B584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0" y="-571500"/>
            <a:ext cx="10515600" cy="512479"/>
          </a:xfrm>
        </p:spPr>
        <p:txBody>
          <a:bodyPr/>
          <a:lstStyle>
            <a:lvl1pPr>
              <a:defRPr sz="2000"/>
            </a:lvl1pPr>
          </a:lstStyle>
          <a:p>
            <a:r>
              <a:rPr lang="sv-SE" dirty="0" err="1"/>
              <a:t>Digg</a:t>
            </a:r>
            <a:r>
              <a:rPr lang="sv-SE" dirty="0"/>
              <a:t> – Myndigheten för digital förvaltning</a:t>
            </a:r>
          </a:p>
        </p:txBody>
      </p:sp>
      <p:sp>
        <p:nvSpPr>
          <p:cNvPr id="5" name="Rektangel 4">
            <a:extLst>
              <a:ext uri="{FF2B5EF4-FFF2-40B4-BE49-F238E27FC236}">
                <a16:creationId xmlns:a16="http://schemas.microsoft.com/office/drawing/2014/main" id="{A1B5451F-67BB-C140-B761-2C56C5D742B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-2264735" y="24063"/>
            <a:ext cx="2160000" cy="1862113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marL="0" lvl="0" indent="0">
              <a:lnSpc>
                <a:spcPct val="107000"/>
              </a:lnSpc>
              <a:spcAft>
                <a:spcPts val="800"/>
              </a:spcAft>
              <a:buFont typeface="+mj-lt"/>
              <a:buNone/>
              <a:tabLst>
                <a:tab pos="712788" algn="l"/>
              </a:tabLst>
            </a:pPr>
            <a:r>
              <a:rPr lang="sv-SE" sz="1200" i="1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Startsidan </a:t>
            </a:r>
            <a: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är förvald och ska alltid finnas med, kan också väljas som paussida, t.ex. under kaffepausen i ett föredrag. Du ser alla mallsidorna under ”Ny Bild/Layout”. </a:t>
            </a:r>
            <a:b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Den här typen av rutor syns inte när du presenterar!</a:t>
            </a:r>
            <a:endParaRPr lang="sv-SE" sz="1200" i="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8" name="Bildobjekt 7" descr="DIGG - Myndigheten för digital förvaltning">
            <a:extLst>
              <a:ext uri="{FF2B5EF4-FFF2-40B4-BE49-F238E27FC236}">
                <a16:creationId xmlns:a16="http://schemas.microsoft.com/office/drawing/2014/main" id="{7BD44351-8139-3D40-B4EC-50084777195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1417976" y="2515548"/>
            <a:ext cx="9551509" cy="17715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78144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, innehåll gul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ubrik 1"/>
          <p:cNvSpPr>
            <a:spLocks noGrp="1"/>
          </p:cNvSpPr>
          <p:nvPr>
            <p:ph type="title" hasCustomPrompt="1"/>
          </p:nvPr>
        </p:nvSpPr>
        <p:spPr>
          <a:xfrm>
            <a:off x="703341" y="960756"/>
            <a:ext cx="8352000" cy="782699"/>
          </a:xfrm>
          <a:prstGeom prst="rect">
            <a:avLst/>
          </a:prstGeom>
          <a:noFill/>
        </p:spPr>
        <p:txBody>
          <a:bodyPr anchor="b"/>
          <a:lstStyle>
            <a:lvl1pPr>
              <a:defRPr sz="4400" b="0" i="0">
                <a:solidFill>
                  <a:schemeClr val="bg1"/>
                </a:solidFill>
                <a:latin typeface="+mj-lt"/>
                <a:ea typeface="Ubuntu Light" charset="0"/>
                <a:cs typeface="Ubuntu Light" charset="0"/>
              </a:defRPr>
            </a:lvl1pPr>
          </a:lstStyle>
          <a:p>
            <a:r>
              <a:rPr lang="sv-SE" dirty="0"/>
              <a:t>Klicka här för att ange en rubrik</a:t>
            </a:r>
          </a:p>
        </p:txBody>
      </p:sp>
      <p:sp>
        <p:nvSpPr>
          <p:cNvPr id="8" name="Platshållare för text 10"/>
          <p:cNvSpPr>
            <a:spLocks noGrp="1"/>
          </p:cNvSpPr>
          <p:nvPr>
            <p:ph type="body" sz="quarter" idx="10" hasCustomPrompt="1"/>
          </p:nvPr>
        </p:nvSpPr>
        <p:spPr>
          <a:xfrm>
            <a:off x="703263" y="1951038"/>
            <a:ext cx="8352000" cy="3584575"/>
          </a:xfrm>
          <a:prstGeom prst="rect">
            <a:avLst/>
          </a:prstGeom>
        </p:spPr>
        <p:txBody>
          <a:bodyPr/>
          <a:lstStyle>
            <a:lvl1pPr>
              <a:defRPr sz="2600" b="0" i="0" baseline="0">
                <a:solidFill>
                  <a:schemeClr val="bg1"/>
                </a:solidFill>
                <a:latin typeface="+mn-lt"/>
                <a:ea typeface="Crimson Text" charset="0"/>
                <a:cs typeface="Crimson Text" charset="0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  <a:lvl6pPr>
              <a:defRPr>
                <a:solidFill>
                  <a:schemeClr val="bg1"/>
                </a:solidFill>
              </a:defRPr>
            </a:lvl6pPr>
            <a:lvl7pPr>
              <a:defRPr>
                <a:solidFill>
                  <a:schemeClr val="bg1"/>
                </a:solidFill>
              </a:defRPr>
            </a:lvl7pPr>
            <a:lvl8pPr>
              <a:defRPr>
                <a:solidFill>
                  <a:schemeClr val="bg1"/>
                </a:solidFill>
              </a:defRPr>
            </a:lvl8pPr>
            <a:lvl9pPr>
              <a:defRPr>
                <a:solidFill>
                  <a:schemeClr val="bg1"/>
                </a:solidFill>
              </a:defRPr>
            </a:lvl9pPr>
          </a:lstStyle>
          <a:p>
            <a:pPr lvl="0"/>
            <a:r>
              <a:rPr lang="sv-SE" dirty="0"/>
              <a:t>Klicka här för att lägga till en punkt</a:t>
            </a:r>
          </a:p>
        </p:txBody>
      </p:sp>
      <p:pic>
        <p:nvPicPr>
          <p:cNvPr id="5" name="Bildobjekt 4">
            <a:extLst>
              <a:ext uri="{FF2B5EF4-FFF2-40B4-BE49-F238E27FC236}">
                <a16:creationId xmlns:a16="http://schemas.microsoft.com/office/drawing/2014/main" id="{01367407-8A0E-9D49-BC42-593FDE79C69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14383" y="6199189"/>
            <a:ext cx="1023594" cy="334961"/>
          </a:xfrm>
          <a:prstGeom prst="rect">
            <a:avLst/>
          </a:prstGeom>
        </p:spPr>
      </p:pic>
      <p:sp>
        <p:nvSpPr>
          <p:cNvPr id="6" name="Rektangel 5">
            <a:extLst>
              <a:ext uri="{FF2B5EF4-FFF2-40B4-BE49-F238E27FC236}">
                <a16:creationId xmlns:a16="http://schemas.microsoft.com/office/drawing/2014/main" id="{DC55A8D7-5C98-3544-BAA4-D0004EEE3D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-2264735" y="24063"/>
            <a:ext cx="2160000" cy="235994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marL="0" lvl="0" indent="0">
              <a:lnSpc>
                <a:spcPct val="107000"/>
              </a:lnSpc>
              <a:spcAft>
                <a:spcPts val="800"/>
              </a:spcAft>
              <a:buFont typeface="+mj-lt"/>
              <a:buNone/>
              <a:tabLst>
                <a:tab pos="712788" algn="l"/>
              </a:tabLst>
            </a:pPr>
            <a:r>
              <a:rPr lang="sv-SE" sz="1200" i="1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Färgad innehållssida </a:t>
            </a:r>
            <a:r>
              <a:rPr lang="sv-SE" sz="1200" i="0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är en sida du kan använda för att lyfta fram något specifikt innehåll och skapa variation i presentationen med.</a:t>
            </a:r>
          </a:p>
          <a:p>
            <a:pPr marL="0" lvl="0" indent="0">
              <a:lnSpc>
                <a:spcPct val="107000"/>
              </a:lnSpc>
              <a:spcAft>
                <a:spcPts val="800"/>
              </a:spcAft>
              <a:buFont typeface="+mj-lt"/>
              <a:buNone/>
              <a:tabLst>
                <a:tab pos="712788" algn="l"/>
              </a:tabLst>
            </a:pPr>
            <a:r>
              <a:rPr lang="sv-SE" sz="1200" i="0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Försök hålla dig till max 6 punkter på en sida.</a:t>
            </a:r>
            <a:br>
              <a:rPr lang="sv-SE" sz="1200" i="0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sv-SE" sz="1200" i="0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sv-SE" sz="1200" i="0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Texten ska vara vit för att säkerställa god kontrast mot bakgrunden.</a:t>
            </a:r>
            <a:endParaRPr lang="sv-SE" sz="1200" i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372E48F7-4BF1-1247-9023-08EA3D980318}"/>
              </a:ext>
            </a:extLst>
          </p:cNvPr>
          <p:cNvSpPr>
            <a:spLocks noGrp="1"/>
          </p:cNvSpPr>
          <p:nvPr>
            <p:ph type="dt" sz="half" idx="11"/>
          </p:nvPr>
        </p:nvSpPr>
        <p:spPr>
          <a:xfrm>
            <a:off x="713772" y="6340475"/>
            <a:ext cx="27432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F6F7B652-7825-694B-B6CA-0CA17095C8C5}" type="datetime1">
              <a:rPr lang="sv-SE" smtClean="0"/>
              <a:t>2026-02-25</a:t>
            </a:fld>
            <a:endParaRPr lang="sv-SE"/>
          </a:p>
        </p:txBody>
      </p:sp>
      <p:sp>
        <p:nvSpPr>
          <p:cNvPr id="3" name="Platshållare för sidfot 2">
            <a:extLst>
              <a:ext uri="{FF2B5EF4-FFF2-40B4-BE49-F238E27FC236}">
                <a16:creationId xmlns:a16="http://schemas.microsoft.com/office/drawing/2014/main" id="{621182FB-1179-7A45-87F5-BBB1C2BA88A9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sv-SE"/>
          </a:p>
        </p:txBody>
      </p:sp>
      <p:sp>
        <p:nvSpPr>
          <p:cNvPr id="4" name="Platshållare för bildnummer 3">
            <a:extLst>
              <a:ext uri="{FF2B5EF4-FFF2-40B4-BE49-F238E27FC236}">
                <a16:creationId xmlns:a16="http://schemas.microsoft.com/office/drawing/2014/main" id="{9BD686C0-F84D-AE48-B620-601B5CEB5439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4069D2F-8DC6-6345-AA68-275ED444B143}" type="slidenum">
              <a:rPr lang="sv-SE" smtClean="0"/>
              <a:pPr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2263853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apitelsida med helbild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bild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0" y="0"/>
            <a:ext cx="12192000" cy="6851650"/>
          </a:xfrm>
          <a:prstGeom prst="rect">
            <a:avLst/>
          </a:prstGeom>
        </p:spPr>
        <p:txBody>
          <a:bodyPr/>
          <a:lstStyle>
            <a:lvl1pPr marL="0" indent="0" algn="l">
              <a:buFont typeface="Wingdings" panose="05000000000000000000" pitchFamily="2" charset="2"/>
              <a:buNone/>
              <a:defRPr/>
            </a:lvl1pPr>
          </a:lstStyle>
          <a:p>
            <a:pPr lvl="0"/>
            <a:r>
              <a:rPr lang="sv-SE" noProof="0" dirty="0"/>
              <a:t>Klicka på ikonen för att lägga till en bild från G:/02 </a:t>
            </a:r>
            <a:r>
              <a:rPr lang="sv-SE" noProof="0" dirty="0" err="1"/>
              <a:t>Bildbank</a:t>
            </a:r>
            <a:endParaRPr lang="sv-SE" noProof="0" dirty="0"/>
          </a:p>
        </p:txBody>
      </p:sp>
      <p:sp>
        <p:nvSpPr>
          <p:cNvPr id="20" name="toning">
            <a:extLst>
              <a:ext uri="{FF2B5EF4-FFF2-40B4-BE49-F238E27FC236}">
                <a16:creationId xmlns:a16="http://schemas.microsoft.com/office/drawing/2014/main" id="{B3EB4783-0114-6648-A338-8833091BCB4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0" y="1293257"/>
            <a:ext cx="12192000" cy="5558394"/>
          </a:xfrm>
          <a:gradFill>
            <a:gsLst>
              <a:gs pos="11000">
                <a:srgbClr val="000000">
                  <a:alpha val="0"/>
                </a:srgbClr>
              </a:gs>
              <a:gs pos="94000">
                <a:srgbClr val="000000">
                  <a:alpha val="74136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>
            <a:noAutofit/>
          </a:bodyPr>
          <a:lstStyle>
            <a:lvl1pPr marL="0" indent="0" algn="l">
              <a:buFont typeface="+mj-lt"/>
              <a:buNone/>
              <a:defRPr lang="sv-SE" baseline="0" smtClean="0">
                <a:solidFill>
                  <a:schemeClr val="bg1">
                    <a:alpha val="0"/>
                  </a:schemeClr>
                </a:solidFill>
              </a:defRPr>
            </a:lvl1pPr>
            <a:lvl2pPr>
              <a:defRPr lang="sv-SE" smtClean="0">
                <a:solidFill>
                  <a:schemeClr val="lt1"/>
                </a:solidFill>
              </a:defRPr>
            </a:lvl2pPr>
            <a:lvl3pPr>
              <a:defRPr lang="sv-SE" smtClean="0">
                <a:solidFill>
                  <a:schemeClr val="lt1"/>
                </a:solidFill>
              </a:defRPr>
            </a:lvl3pPr>
            <a:lvl4pPr>
              <a:defRPr lang="sv-SE" smtClean="0">
                <a:solidFill>
                  <a:schemeClr val="lt1"/>
                </a:solidFill>
              </a:defRPr>
            </a:lvl4pPr>
            <a:lvl5pPr>
              <a:defRPr lang="sv-SE">
                <a:solidFill>
                  <a:schemeClr val="lt1"/>
                </a:solidFill>
              </a:defRPr>
            </a:lvl5pPr>
          </a:lstStyle>
          <a:p>
            <a:pPr marL="228600" lvl="0" indent="-228600" algn="ctr" eaLnBrk="0" hangingPunct="0">
              <a:spcBef>
                <a:spcPct val="0"/>
              </a:spcBef>
            </a:pPr>
            <a:r>
              <a:rPr lang="sv-SE"/>
              <a:t>Klicka här för att ändra format på bakgrundstexten</a:t>
            </a:r>
          </a:p>
        </p:txBody>
      </p:sp>
      <p:sp>
        <p:nvSpPr>
          <p:cNvPr id="7" name="Rubrik 1"/>
          <p:cNvSpPr>
            <a:spLocks noGrp="1"/>
          </p:cNvSpPr>
          <p:nvPr>
            <p:ph type="title" hasCustomPrompt="1"/>
          </p:nvPr>
        </p:nvSpPr>
        <p:spPr>
          <a:xfrm>
            <a:off x="745875" y="3770803"/>
            <a:ext cx="8521912" cy="1781192"/>
          </a:xfrm>
          <a:prstGeom prst="rect">
            <a:avLst/>
          </a:prstGeom>
          <a:noFill/>
        </p:spPr>
        <p:txBody>
          <a:bodyPr anchor="b"/>
          <a:lstStyle>
            <a:lvl1pPr algn="l">
              <a:defRPr sz="6000" b="0" i="0">
                <a:solidFill>
                  <a:schemeClr val="bg1"/>
                </a:solidFill>
                <a:latin typeface="+mj-lt"/>
                <a:ea typeface="Ubuntu Light" charset="0"/>
                <a:cs typeface="Ubuntu Light" charset="0"/>
              </a:defRPr>
            </a:lvl1pPr>
          </a:lstStyle>
          <a:p>
            <a:r>
              <a:rPr lang="sv-SE" dirty="0"/>
              <a:t>Klicka här för att ange en kapitelrubrik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F0152C4D-AAEC-914F-9D52-A7F2C502E38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45876" y="5723152"/>
            <a:ext cx="7283562" cy="638119"/>
          </a:xfrm>
          <a:noFill/>
        </p:spPr>
        <p:txBody>
          <a:bodyPr vert="horz" lIns="91440" tIns="45720" rIns="91440" bIns="45720" rtlCol="0" anchor="t">
            <a:noAutofit/>
          </a:bodyPr>
          <a:lstStyle>
            <a:lvl1pPr marL="0" indent="0">
              <a:buNone/>
              <a:defRPr lang="sv-SE" sz="2400" dirty="0" smtClean="0">
                <a:solidFill>
                  <a:schemeClr val="bg1"/>
                </a:solidFill>
                <a:latin typeface="+mj-lt"/>
                <a:ea typeface="Ubuntu Light" charset="0"/>
                <a:cs typeface="Ubuntu Light" charset="0"/>
              </a:defRPr>
            </a:lvl1pPr>
            <a:lvl2pPr>
              <a:defRPr lang="sv-SE" sz="4400" dirty="0" smtClean="0">
                <a:latin typeface="Calibri Light" charset="0"/>
              </a:defRPr>
            </a:lvl2pPr>
            <a:lvl3pPr>
              <a:defRPr lang="sv-SE" sz="4400" dirty="0" smtClean="0">
                <a:latin typeface="Calibri Light" charset="0"/>
              </a:defRPr>
            </a:lvl3pPr>
            <a:lvl4pPr>
              <a:defRPr lang="sv-SE" sz="4400" dirty="0" smtClean="0">
                <a:latin typeface="Calibri Light" charset="0"/>
              </a:defRPr>
            </a:lvl4pPr>
            <a:lvl5pPr>
              <a:defRPr lang="sv-SE" sz="4400" dirty="0">
                <a:latin typeface="Calibri Light" charset="0"/>
              </a:defRPr>
            </a:lvl5pPr>
          </a:lstStyle>
          <a:p>
            <a:pPr lvl="0">
              <a:spcBef>
                <a:spcPct val="0"/>
              </a:spcBef>
            </a:pPr>
            <a:r>
              <a:rPr lang="sv-SE" dirty="0"/>
              <a:t>Klicka här för att lägga till en underrubrik</a:t>
            </a:r>
          </a:p>
        </p:txBody>
      </p:sp>
      <p:sp>
        <p:nvSpPr>
          <p:cNvPr id="5" name="Instruktioner">
            <a:extLst>
              <a:ext uri="{FF2B5EF4-FFF2-40B4-BE49-F238E27FC236}">
                <a16:creationId xmlns:a16="http://schemas.microsoft.com/office/drawing/2014/main" id="{AA134B19-1428-AE42-86AD-934B80CEE1A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-2264735" y="24063"/>
            <a:ext cx="2160000" cy="2952796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marL="0" lvl="0" indent="0">
              <a:lnSpc>
                <a:spcPct val="107000"/>
              </a:lnSpc>
              <a:spcAft>
                <a:spcPts val="800"/>
              </a:spcAft>
              <a:buFont typeface="+mj-lt"/>
              <a:buNone/>
              <a:tabLst>
                <a:tab pos="712788" algn="l"/>
              </a:tabLst>
            </a:pPr>
            <a:r>
              <a:rPr lang="sv-SE" sz="1200" i="1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Helbild med rubrik</a:t>
            </a:r>
            <a: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är en sida där du kan lägga in en bild som täcker hela ytan med text placerad ovanpå. Välj en bild från bildbanken.</a:t>
            </a:r>
          </a:p>
          <a:p>
            <a:pPr marL="0" lvl="0" indent="0">
              <a:lnSpc>
                <a:spcPct val="107000"/>
              </a:lnSpc>
              <a:spcAft>
                <a:spcPts val="800"/>
              </a:spcAft>
              <a:buFont typeface="+mj-lt"/>
              <a:buNone/>
              <a:tabLst>
                <a:tab pos="712788" algn="l"/>
              </a:tabLst>
            </a:pPr>
            <a: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Observera att det ligger en tonad platta framför bilden som ska bidra till att tillräcklig kontrast uppstår. Detta påverkar också vilken typ av bilder du kan använda.</a:t>
            </a:r>
            <a:b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OBS! Kom ihåg att ange en alternativ text för din bild! </a:t>
            </a:r>
            <a:endParaRPr lang="sv-SE" sz="1200" i="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pSp>
        <p:nvGrpSpPr>
          <p:cNvPr id="11" name="Grupp 10">
            <a:extLst>
              <a:ext uri="{FF2B5EF4-FFF2-40B4-BE49-F238E27FC236}">
                <a16:creationId xmlns:a16="http://schemas.microsoft.com/office/drawing/2014/main" id="{8F762ACD-44E0-7C47-8EEC-6D49756C461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8285362" y="4568121"/>
            <a:ext cx="3452615" cy="1966029"/>
            <a:chOff x="8285362" y="4568121"/>
            <a:chExt cx="3452615" cy="1966029"/>
          </a:xfrm>
        </p:grpSpPr>
        <p:sp>
          <p:nvSpPr>
            <p:cNvPr id="12" name="Frihandsfigur 11">
              <a:extLst>
                <a:ext uri="{FF2B5EF4-FFF2-40B4-BE49-F238E27FC236}">
                  <a16:creationId xmlns:a16="http://schemas.microsoft.com/office/drawing/2014/main" id="{D8B23F35-36DE-4F40-8BE8-359E95734A11}"/>
                </a:ext>
              </a:extLst>
            </p:cNvPr>
            <p:cNvSpPr/>
            <p:nvPr/>
          </p:nvSpPr>
          <p:spPr>
            <a:xfrm>
              <a:off x="9764174" y="5060058"/>
              <a:ext cx="492472" cy="491937"/>
            </a:xfrm>
            <a:custGeom>
              <a:avLst/>
              <a:gdLst>
                <a:gd name="connsiteX0" fmla="*/ 0 w 492472"/>
                <a:gd name="connsiteY0" fmla="*/ 0 h 491937"/>
                <a:gd name="connsiteX1" fmla="*/ 492472 w 492472"/>
                <a:gd name="connsiteY1" fmla="*/ 0 h 491937"/>
                <a:gd name="connsiteX2" fmla="*/ 492472 w 492472"/>
                <a:gd name="connsiteY2" fmla="*/ 491937 h 491937"/>
                <a:gd name="connsiteX3" fmla="*/ 0 w 492472"/>
                <a:gd name="connsiteY3" fmla="*/ 491937 h 4919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92472" h="491937">
                  <a:moveTo>
                    <a:pt x="0" y="0"/>
                  </a:moveTo>
                  <a:lnTo>
                    <a:pt x="492472" y="0"/>
                  </a:lnTo>
                  <a:lnTo>
                    <a:pt x="492472" y="491937"/>
                  </a:lnTo>
                  <a:lnTo>
                    <a:pt x="0" y="491937"/>
                  </a:lnTo>
                  <a:close/>
                </a:path>
              </a:pathLst>
            </a:custGeom>
            <a:solidFill>
              <a:srgbClr val="CD7A6E"/>
            </a:solidFill>
            <a:ln w="62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sv-SE"/>
            </a:p>
          </p:txBody>
        </p:sp>
        <p:sp>
          <p:nvSpPr>
            <p:cNvPr id="13" name="Frihandsfigur 12">
              <a:extLst>
                <a:ext uri="{FF2B5EF4-FFF2-40B4-BE49-F238E27FC236}">
                  <a16:creationId xmlns:a16="http://schemas.microsoft.com/office/drawing/2014/main" id="{C5EFC5A6-28A7-7D4C-A604-AFD19D5E3228}"/>
                </a:ext>
              </a:extLst>
            </p:cNvPr>
            <p:cNvSpPr/>
            <p:nvPr/>
          </p:nvSpPr>
          <p:spPr>
            <a:xfrm>
              <a:off x="9270306" y="6042212"/>
              <a:ext cx="492472" cy="491937"/>
            </a:xfrm>
            <a:custGeom>
              <a:avLst/>
              <a:gdLst>
                <a:gd name="connsiteX0" fmla="*/ 0 w 492472"/>
                <a:gd name="connsiteY0" fmla="*/ 0 h 491937"/>
                <a:gd name="connsiteX1" fmla="*/ 492472 w 492472"/>
                <a:gd name="connsiteY1" fmla="*/ 0 h 491937"/>
                <a:gd name="connsiteX2" fmla="*/ 492472 w 492472"/>
                <a:gd name="connsiteY2" fmla="*/ 491937 h 491937"/>
                <a:gd name="connsiteX3" fmla="*/ 0 w 492472"/>
                <a:gd name="connsiteY3" fmla="*/ 491937 h 4919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92472" h="491937">
                  <a:moveTo>
                    <a:pt x="0" y="0"/>
                  </a:moveTo>
                  <a:lnTo>
                    <a:pt x="492472" y="0"/>
                  </a:lnTo>
                  <a:lnTo>
                    <a:pt x="492472" y="491937"/>
                  </a:lnTo>
                  <a:lnTo>
                    <a:pt x="0" y="491937"/>
                  </a:lnTo>
                  <a:close/>
                </a:path>
              </a:pathLst>
            </a:custGeom>
            <a:solidFill>
              <a:srgbClr val="CE8036"/>
            </a:solidFill>
            <a:ln w="62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sv-SE"/>
            </a:p>
          </p:txBody>
        </p:sp>
        <p:sp>
          <p:nvSpPr>
            <p:cNvPr id="14" name="Frihandsfigur 13">
              <a:extLst>
                <a:ext uri="{FF2B5EF4-FFF2-40B4-BE49-F238E27FC236}">
                  <a16:creationId xmlns:a16="http://schemas.microsoft.com/office/drawing/2014/main" id="{17B7AF5D-0C13-9C4A-98F9-3FB841F1454F}"/>
                </a:ext>
              </a:extLst>
            </p:cNvPr>
            <p:cNvSpPr/>
            <p:nvPr/>
          </p:nvSpPr>
          <p:spPr>
            <a:xfrm>
              <a:off x="8285362" y="6042213"/>
              <a:ext cx="492472" cy="491937"/>
            </a:xfrm>
            <a:custGeom>
              <a:avLst/>
              <a:gdLst>
                <a:gd name="connsiteX0" fmla="*/ 0 w 492472"/>
                <a:gd name="connsiteY0" fmla="*/ 0 h 491937"/>
                <a:gd name="connsiteX1" fmla="*/ 492472 w 492472"/>
                <a:gd name="connsiteY1" fmla="*/ 0 h 491937"/>
                <a:gd name="connsiteX2" fmla="*/ 492472 w 492472"/>
                <a:gd name="connsiteY2" fmla="*/ 491937 h 491937"/>
                <a:gd name="connsiteX3" fmla="*/ 0 w 492472"/>
                <a:gd name="connsiteY3" fmla="*/ 491937 h 4919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92472" h="491937">
                  <a:moveTo>
                    <a:pt x="0" y="0"/>
                  </a:moveTo>
                  <a:lnTo>
                    <a:pt x="492472" y="0"/>
                  </a:lnTo>
                  <a:lnTo>
                    <a:pt x="492472" y="491937"/>
                  </a:lnTo>
                  <a:lnTo>
                    <a:pt x="0" y="491937"/>
                  </a:lnTo>
                  <a:close/>
                </a:path>
              </a:pathLst>
            </a:custGeom>
            <a:solidFill>
              <a:srgbClr val="546850"/>
            </a:solidFill>
            <a:ln w="62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sv-SE"/>
            </a:p>
          </p:txBody>
        </p:sp>
        <p:sp>
          <p:nvSpPr>
            <p:cNvPr id="15" name="Frihandsfigur 14">
              <a:extLst>
                <a:ext uri="{FF2B5EF4-FFF2-40B4-BE49-F238E27FC236}">
                  <a16:creationId xmlns:a16="http://schemas.microsoft.com/office/drawing/2014/main" id="{0B3D7F2B-7D50-B24F-88E8-B04B2705BE36}"/>
                </a:ext>
              </a:extLst>
            </p:cNvPr>
            <p:cNvSpPr/>
            <p:nvPr/>
          </p:nvSpPr>
          <p:spPr>
            <a:xfrm>
              <a:off x="10753033" y="4568121"/>
              <a:ext cx="492472" cy="491937"/>
            </a:xfrm>
            <a:custGeom>
              <a:avLst/>
              <a:gdLst>
                <a:gd name="connsiteX0" fmla="*/ 0 w 492472"/>
                <a:gd name="connsiteY0" fmla="*/ 0 h 491937"/>
                <a:gd name="connsiteX1" fmla="*/ 492472 w 492472"/>
                <a:gd name="connsiteY1" fmla="*/ 0 h 491937"/>
                <a:gd name="connsiteX2" fmla="*/ 492472 w 492472"/>
                <a:gd name="connsiteY2" fmla="*/ 491937 h 491937"/>
                <a:gd name="connsiteX3" fmla="*/ 0 w 492472"/>
                <a:gd name="connsiteY3" fmla="*/ 491937 h 4919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92472" h="491937">
                  <a:moveTo>
                    <a:pt x="0" y="0"/>
                  </a:moveTo>
                  <a:lnTo>
                    <a:pt x="492472" y="0"/>
                  </a:lnTo>
                  <a:lnTo>
                    <a:pt x="492472" y="491937"/>
                  </a:lnTo>
                  <a:lnTo>
                    <a:pt x="0" y="491937"/>
                  </a:lnTo>
                  <a:close/>
                </a:path>
              </a:pathLst>
            </a:custGeom>
            <a:solidFill>
              <a:srgbClr val="D1D1CB"/>
            </a:solidFill>
            <a:ln w="62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sv-SE"/>
            </a:p>
          </p:txBody>
        </p:sp>
        <p:sp>
          <p:nvSpPr>
            <p:cNvPr id="16" name="Frihandsfigur 15">
              <a:extLst>
                <a:ext uri="{FF2B5EF4-FFF2-40B4-BE49-F238E27FC236}">
                  <a16:creationId xmlns:a16="http://schemas.microsoft.com/office/drawing/2014/main" id="{8DD01B17-E146-2740-BF44-6332EF92F03B}"/>
                </a:ext>
              </a:extLst>
            </p:cNvPr>
            <p:cNvSpPr/>
            <p:nvPr/>
          </p:nvSpPr>
          <p:spPr>
            <a:xfrm>
              <a:off x="11245505" y="5072807"/>
              <a:ext cx="492472" cy="491937"/>
            </a:xfrm>
            <a:custGeom>
              <a:avLst/>
              <a:gdLst>
                <a:gd name="connsiteX0" fmla="*/ 0 w 492472"/>
                <a:gd name="connsiteY0" fmla="*/ 0 h 491937"/>
                <a:gd name="connsiteX1" fmla="*/ 492472 w 492472"/>
                <a:gd name="connsiteY1" fmla="*/ 0 h 491937"/>
                <a:gd name="connsiteX2" fmla="*/ 492472 w 492472"/>
                <a:gd name="connsiteY2" fmla="*/ 491937 h 491937"/>
                <a:gd name="connsiteX3" fmla="*/ 0 w 492472"/>
                <a:gd name="connsiteY3" fmla="*/ 491937 h 4919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92472" h="491937">
                  <a:moveTo>
                    <a:pt x="0" y="0"/>
                  </a:moveTo>
                  <a:lnTo>
                    <a:pt x="492472" y="0"/>
                  </a:lnTo>
                  <a:lnTo>
                    <a:pt x="492472" y="491937"/>
                  </a:lnTo>
                  <a:lnTo>
                    <a:pt x="0" y="491937"/>
                  </a:lnTo>
                  <a:close/>
                </a:path>
              </a:pathLst>
            </a:custGeom>
            <a:solidFill>
              <a:srgbClr val="696959"/>
            </a:solidFill>
            <a:ln w="62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sv-SE"/>
            </a:p>
          </p:txBody>
        </p:sp>
      </p:grpSp>
      <p:pic>
        <p:nvPicPr>
          <p:cNvPr id="10" name="logotyp">
            <a:extLst>
              <a:ext uri="{FF2B5EF4-FFF2-40B4-BE49-F238E27FC236}">
                <a16:creationId xmlns:a16="http://schemas.microsoft.com/office/drawing/2014/main" id="{44CE5FB5-5497-C440-8687-2050AD05F79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14383" y="6199189"/>
            <a:ext cx="1023594" cy="3349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18637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l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ubrik 1">
            <a:extLst>
              <a:ext uri="{FF2B5EF4-FFF2-40B4-BE49-F238E27FC236}">
                <a16:creationId xmlns:a16="http://schemas.microsoft.com/office/drawing/2014/main" id="{E7F663AC-89D4-1844-81AC-B2FF11DBB95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0" y="-571500"/>
            <a:ext cx="10515600" cy="512479"/>
          </a:xfrm>
        </p:spPr>
        <p:txBody>
          <a:bodyPr/>
          <a:lstStyle>
            <a:lvl1pPr>
              <a:defRPr sz="2000"/>
            </a:lvl1pPr>
          </a:lstStyle>
          <a:p>
            <a:r>
              <a:rPr lang="sv-SE" dirty="0"/>
              <a:t>Klicka här för att ange en rubrik för sidan</a:t>
            </a:r>
          </a:p>
        </p:txBody>
      </p:sp>
      <p:sp>
        <p:nvSpPr>
          <p:cNvPr id="6" name="Platshållare för bild 9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0" y="0"/>
            <a:ext cx="12192000" cy="6851650"/>
          </a:xfrm>
          <a:prstGeom prst="rect">
            <a:avLst/>
          </a:prstGeom>
        </p:spPr>
        <p:txBody>
          <a:bodyPr/>
          <a:lstStyle>
            <a:lvl1pPr marL="0" indent="0">
              <a:buFont typeface="Wingdings" panose="05000000000000000000" pitchFamily="2" charset="2"/>
              <a:buNone/>
              <a:defRPr/>
            </a:lvl1pPr>
          </a:lstStyle>
          <a:p>
            <a:pPr lvl="0"/>
            <a:r>
              <a:rPr lang="sv-SE" noProof="0" dirty="0"/>
              <a:t>Klicka på ikonen för att lägga till en bild från G:/02 </a:t>
            </a:r>
            <a:r>
              <a:rPr lang="sv-SE" noProof="0" dirty="0" err="1"/>
              <a:t>Bildbank</a:t>
            </a:r>
            <a:endParaRPr lang="sv-SE" noProof="0" dirty="0"/>
          </a:p>
        </p:txBody>
      </p:sp>
      <p:pic>
        <p:nvPicPr>
          <p:cNvPr id="3" name="Bildobjekt 2">
            <a:extLst>
              <a:ext uri="{FF2B5EF4-FFF2-40B4-BE49-F238E27FC236}">
                <a16:creationId xmlns:a16="http://schemas.microsoft.com/office/drawing/2014/main" id="{F05CF38B-01FA-3848-9474-DB468733252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14383" y="6199189"/>
            <a:ext cx="1023594" cy="334961"/>
          </a:xfrm>
          <a:prstGeom prst="rect">
            <a:avLst/>
          </a:prstGeom>
        </p:spPr>
      </p:pic>
      <p:sp>
        <p:nvSpPr>
          <p:cNvPr id="4" name="Rektangel 3">
            <a:extLst>
              <a:ext uri="{FF2B5EF4-FFF2-40B4-BE49-F238E27FC236}">
                <a16:creationId xmlns:a16="http://schemas.microsoft.com/office/drawing/2014/main" id="{605325FD-8DB8-1F47-B465-7C624BEE8B5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-2264735" y="24063"/>
            <a:ext cx="2160000" cy="2264915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marL="0" lvl="0" indent="0">
              <a:lnSpc>
                <a:spcPct val="107000"/>
              </a:lnSpc>
              <a:spcAft>
                <a:spcPts val="800"/>
              </a:spcAft>
              <a:buFont typeface="+mj-lt"/>
              <a:buNone/>
              <a:tabLst>
                <a:tab pos="712788" algn="l"/>
              </a:tabLst>
            </a:pPr>
            <a:r>
              <a:rPr lang="sv-SE" sz="1200" i="1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Helbild</a:t>
            </a:r>
            <a: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är en sida där du kan lägga in en bild som täcker hela ytan. Välj en bild från bildbanken</a:t>
            </a:r>
          </a:p>
          <a:p>
            <a:pPr marL="0" lvl="0" indent="0">
              <a:lnSpc>
                <a:spcPct val="107000"/>
              </a:lnSpc>
              <a:spcAft>
                <a:spcPts val="800"/>
              </a:spcAft>
              <a:buFont typeface="+mj-lt"/>
              <a:buNone/>
              <a:tabLst>
                <a:tab pos="712788" algn="l"/>
              </a:tabLst>
            </a:pPr>
            <a: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Om du behöver en rubrik av tillgänglighetsskäl, ange den ovanför bilden. Denna syns ej i presentationsläge.</a:t>
            </a:r>
          </a:p>
          <a:p>
            <a:pPr marL="0" lvl="0" indent="0">
              <a:lnSpc>
                <a:spcPct val="107000"/>
              </a:lnSpc>
              <a:spcAft>
                <a:spcPts val="800"/>
              </a:spcAft>
              <a:buFont typeface="+mj-lt"/>
              <a:buNone/>
              <a:tabLst>
                <a:tab pos="712788" algn="l"/>
              </a:tabLst>
            </a:pPr>
            <a: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OBS! Kom ihåg att ange en alternativ text för din bild!</a:t>
            </a:r>
            <a:endParaRPr lang="sv-SE" sz="1200" i="0" dirty="0">
              <a:effectLst/>
              <a:highlight>
                <a:srgbClr val="FFFF00"/>
              </a:highlight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2823262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itatsida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ubrik 1"/>
          <p:cNvSpPr>
            <a:spLocks noGrp="1"/>
          </p:cNvSpPr>
          <p:nvPr>
            <p:ph type="title" hasCustomPrompt="1"/>
          </p:nvPr>
        </p:nvSpPr>
        <p:spPr>
          <a:xfrm>
            <a:off x="1047988" y="2211333"/>
            <a:ext cx="10096024" cy="1217667"/>
          </a:xfrm>
          <a:prstGeom prst="rect">
            <a:avLst/>
          </a:prstGeom>
          <a:noFill/>
        </p:spPr>
        <p:txBody>
          <a:bodyPr/>
          <a:lstStyle>
            <a:lvl1pPr algn="ctr">
              <a:defRPr sz="4400" b="0" i="0" baseline="0">
                <a:solidFill>
                  <a:schemeClr val="bg1"/>
                </a:solidFill>
                <a:latin typeface="+mj-lt"/>
                <a:ea typeface="Ubuntu Light" charset="0"/>
                <a:cs typeface="Ubuntu Light" charset="0"/>
              </a:defRPr>
            </a:lvl1pPr>
          </a:lstStyle>
          <a:p>
            <a:r>
              <a:rPr lang="sv-SE" dirty="0"/>
              <a:t>Klicka här för att ange ett citat</a:t>
            </a:r>
          </a:p>
        </p:txBody>
      </p:sp>
      <p:sp>
        <p:nvSpPr>
          <p:cNvPr id="8" name="Platshållare för text 7"/>
          <p:cNvSpPr>
            <a:spLocks noGrp="1"/>
          </p:cNvSpPr>
          <p:nvPr>
            <p:ph type="body" sz="quarter" idx="10" hasCustomPrompt="1"/>
          </p:nvPr>
        </p:nvSpPr>
        <p:spPr>
          <a:xfrm>
            <a:off x="1047988" y="3842525"/>
            <a:ext cx="10096024" cy="90487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000" b="0" i="1">
                <a:solidFill>
                  <a:schemeClr val="bg1"/>
                </a:solidFill>
                <a:latin typeface="+mn-lt"/>
                <a:ea typeface="Ubuntu Light" charset="0"/>
                <a:cs typeface="Ubuntu Light" charset="0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sv-SE" sz="2600" dirty="0"/>
              <a:t>- Namn Efternamn </a:t>
            </a:r>
          </a:p>
        </p:txBody>
      </p:sp>
      <p:pic>
        <p:nvPicPr>
          <p:cNvPr id="4" name="Bildobjekt 3">
            <a:extLst>
              <a:ext uri="{FF2B5EF4-FFF2-40B4-BE49-F238E27FC236}">
                <a16:creationId xmlns:a16="http://schemas.microsoft.com/office/drawing/2014/main" id="{B6D786EF-65AA-C643-BE54-704EA327EB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14383" y="6199189"/>
            <a:ext cx="1023594" cy="334961"/>
          </a:xfrm>
          <a:prstGeom prst="rect">
            <a:avLst/>
          </a:prstGeom>
        </p:spPr>
      </p:pic>
      <p:sp>
        <p:nvSpPr>
          <p:cNvPr id="7" name="Rektangel 6">
            <a:extLst>
              <a:ext uri="{FF2B5EF4-FFF2-40B4-BE49-F238E27FC236}">
                <a16:creationId xmlns:a16="http://schemas.microsoft.com/office/drawing/2014/main" id="{6A0C513B-A629-E24A-A00D-E2C304CE333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-2264735" y="24063"/>
            <a:ext cx="2160000" cy="1466876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marL="0" lvl="0" indent="0">
              <a:lnSpc>
                <a:spcPct val="107000"/>
              </a:lnSpc>
              <a:spcAft>
                <a:spcPts val="800"/>
              </a:spcAft>
              <a:buFont typeface="+mj-lt"/>
              <a:buNone/>
              <a:tabLst>
                <a:tab pos="712788" algn="l"/>
              </a:tabLst>
            </a:pPr>
            <a:r>
              <a:rPr lang="sv-SE" sz="1200" i="1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Citatsida </a:t>
            </a:r>
            <a:r>
              <a:rPr lang="sv-SE" sz="1200" i="0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är en sida där du kan lyfta fram ett citat mot en färgad bakgrund</a:t>
            </a:r>
            <a:br>
              <a:rPr lang="sv-SE" sz="1200" i="0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sv-SE" sz="1200" i="0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sv-SE" sz="1200" i="0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Texten ska vara vit för att säkerställa god kontrast mot bakgrunden</a:t>
            </a:r>
            <a:endParaRPr lang="sv-SE" sz="1200" i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3D1563E9-6300-864F-A4A8-66EAE51872D0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65E2129E-1F5E-AE4E-9AC8-67DBC424947C}" type="datetime1">
              <a:rPr lang="sv-SE" smtClean="0"/>
              <a:t>2026-02-25</a:t>
            </a:fld>
            <a:endParaRPr lang="sv-SE"/>
          </a:p>
        </p:txBody>
      </p:sp>
      <p:sp>
        <p:nvSpPr>
          <p:cNvPr id="3" name="Platshållare för sidfot 2">
            <a:extLst>
              <a:ext uri="{FF2B5EF4-FFF2-40B4-BE49-F238E27FC236}">
                <a16:creationId xmlns:a16="http://schemas.microsoft.com/office/drawing/2014/main" id="{8351D71E-A2BD-2444-9537-CFE03C3AF45E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sv-SE"/>
          </a:p>
        </p:txBody>
      </p:sp>
      <p:sp>
        <p:nvSpPr>
          <p:cNvPr id="5" name="Platshållare för bildnummer 4">
            <a:extLst>
              <a:ext uri="{FF2B5EF4-FFF2-40B4-BE49-F238E27FC236}">
                <a16:creationId xmlns:a16="http://schemas.microsoft.com/office/drawing/2014/main" id="{DE307FC1-AA74-374B-BFD6-FB4D255E8251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4069D2F-8DC6-6345-AA68-275ED444B143}" type="slidenum">
              <a:rPr lang="sv-SE" smtClean="0"/>
              <a:pPr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70483777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sida, 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ubrik 1">
            <a:extLst>
              <a:ext uri="{FF2B5EF4-FFF2-40B4-BE49-F238E27FC236}">
                <a16:creationId xmlns:a16="http://schemas.microsoft.com/office/drawing/2014/main" id="{3225D613-9D0E-F548-878D-1075F816AF6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0" y="-571500"/>
            <a:ext cx="10515600" cy="512479"/>
          </a:xfrm>
        </p:spPr>
        <p:txBody>
          <a:bodyPr/>
          <a:lstStyle>
            <a:lvl1pPr>
              <a:defRPr sz="2000"/>
            </a:lvl1pPr>
          </a:lstStyle>
          <a:p>
            <a:r>
              <a:rPr lang="sv-SE" dirty="0"/>
              <a:t>Klicka här för att ange en rubrik för sidan</a:t>
            </a:r>
          </a:p>
        </p:txBody>
      </p:sp>
      <p:sp>
        <p:nvSpPr>
          <p:cNvPr id="4" name="Rektangel 3">
            <a:extLst>
              <a:ext uri="{FF2B5EF4-FFF2-40B4-BE49-F238E27FC236}">
                <a16:creationId xmlns:a16="http://schemas.microsoft.com/office/drawing/2014/main" id="{9492C153-45F9-604C-AADA-51083A02C38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-2264735" y="24063"/>
            <a:ext cx="2160000" cy="146694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marL="0" lvl="0" indent="0">
              <a:lnSpc>
                <a:spcPct val="107000"/>
              </a:lnSpc>
              <a:spcAft>
                <a:spcPts val="800"/>
              </a:spcAft>
              <a:buFont typeface="+mj-lt"/>
              <a:buNone/>
              <a:tabLst>
                <a:tab pos="712788" algn="l"/>
              </a:tabLst>
            </a:pPr>
            <a:r>
              <a:rPr lang="sv-SE" sz="12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Blank sida </a:t>
            </a:r>
            <a:r>
              <a:rPr lang="sv-SE" sz="1200" i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för att fritt kunna placera innehåll vid behov.</a:t>
            </a:r>
            <a:br>
              <a:rPr lang="sv-SE" sz="1200" i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sv-SE" sz="1200" i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sv-SE" sz="1200" i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Använd endast denna sida när ingen annan mallsida fungerar. Säkerställ att ditt innehåll har god tillgänglighet.</a:t>
            </a:r>
          </a:p>
        </p:txBody>
      </p:sp>
      <p:pic>
        <p:nvPicPr>
          <p:cNvPr id="5" name="Bildobjekt 4">
            <a:extLst>
              <a:ext uri="{FF2B5EF4-FFF2-40B4-BE49-F238E27FC236}">
                <a16:creationId xmlns:a16="http://schemas.microsoft.com/office/drawing/2014/main" id="{6300C7D4-A7C7-DB42-842A-49A686FD1C0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3586"/>
          <a:stretch/>
        </p:blipFill>
        <p:spPr>
          <a:xfrm>
            <a:off x="10714383" y="6194004"/>
            <a:ext cx="1023592" cy="34533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lank sida, rosa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ubrik 1">
            <a:extLst>
              <a:ext uri="{FF2B5EF4-FFF2-40B4-BE49-F238E27FC236}">
                <a16:creationId xmlns:a16="http://schemas.microsoft.com/office/drawing/2014/main" id="{892BA398-3928-1A4B-B277-1923AF84110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0" y="-571500"/>
            <a:ext cx="10515600" cy="512479"/>
          </a:xfrm>
        </p:spPr>
        <p:txBody>
          <a:bodyPr/>
          <a:lstStyle>
            <a:lvl1pPr>
              <a:defRPr sz="2000"/>
            </a:lvl1pPr>
          </a:lstStyle>
          <a:p>
            <a:r>
              <a:rPr lang="sv-SE" dirty="0"/>
              <a:t>Klicka här för att ange en rubrik för sidan</a:t>
            </a:r>
          </a:p>
        </p:txBody>
      </p:sp>
      <p:sp>
        <p:nvSpPr>
          <p:cNvPr id="4" name="Rektangel 3">
            <a:extLst>
              <a:ext uri="{FF2B5EF4-FFF2-40B4-BE49-F238E27FC236}">
                <a16:creationId xmlns:a16="http://schemas.microsoft.com/office/drawing/2014/main" id="{9492C153-45F9-604C-AADA-51083A02C38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-2264735" y="24063"/>
            <a:ext cx="2160000" cy="1664495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marL="0" lvl="0" indent="0">
              <a:lnSpc>
                <a:spcPct val="107000"/>
              </a:lnSpc>
              <a:spcAft>
                <a:spcPts val="800"/>
              </a:spcAft>
              <a:buFont typeface="+mj-lt"/>
              <a:buNone/>
              <a:tabLst>
                <a:tab pos="712788" algn="l"/>
              </a:tabLst>
            </a:pPr>
            <a:r>
              <a:rPr lang="sv-SE" sz="12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Blank sida färgad</a:t>
            </a:r>
            <a:r>
              <a:rPr lang="sv-SE" sz="1200" i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för att fritt kunna placera innehåll vid behov.</a:t>
            </a:r>
            <a:br>
              <a:rPr lang="sv-SE" sz="1200" i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sv-SE" sz="1200" i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sv-SE" sz="1200" i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Använd endast denna sida när ingen annan mallsida fungerar. Säkerställ att ditt innehåll har god tillgänglighet.</a:t>
            </a:r>
          </a:p>
        </p:txBody>
      </p:sp>
      <p:pic>
        <p:nvPicPr>
          <p:cNvPr id="6" name="Bildobjekt 5">
            <a:extLst>
              <a:ext uri="{FF2B5EF4-FFF2-40B4-BE49-F238E27FC236}">
                <a16:creationId xmlns:a16="http://schemas.microsoft.com/office/drawing/2014/main" id="{7091E7E3-A452-114E-954D-6E83DD619C4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14383" y="6199189"/>
            <a:ext cx="1023594" cy="3349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553886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gram, rubrik oc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ubrik 1"/>
          <p:cNvSpPr>
            <a:spLocks noGrp="1"/>
          </p:cNvSpPr>
          <p:nvPr>
            <p:ph type="title" hasCustomPrompt="1"/>
          </p:nvPr>
        </p:nvSpPr>
        <p:spPr>
          <a:xfrm>
            <a:off x="703341" y="960756"/>
            <a:ext cx="5580000" cy="1221612"/>
          </a:xfrm>
          <a:prstGeom prst="rect">
            <a:avLst/>
          </a:prstGeom>
          <a:noFill/>
        </p:spPr>
        <p:txBody>
          <a:bodyPr/>
          <a:lstStyle>
            <a:lvl1pPr>
              <a:defRPr sz="4400" b="0" i="0">
                <a:solidFill>
                  <a:srgbClr val="D78171"/>
                </a:solidFill>
                <a:latin typeface="+mj-lt"/>
                <a:ea typeface="Ubuntu Light" charset="0"/>
                <a:cs typeface="Ubuntu Light" charset="0"/>
              </a:defRPr>
            </a:lvl1pPr>
          </a:lstStyle>
          <a:p>
            <a:r>
              <a:rPr lang="sv-SE" dirty="0"/>
              <a:t>Klicka här för att ange en rubrik</a:t>
            </a:r>
          </a:p>
        </p:txBody>
      </p:sp>
      <p:sp>
        <p:nvSpPr>
          <p:cNvPr id="8" name="Platshållare för text 10"/>
          <p:cNvSpPr>
            <a:spLocks noGrp="1"/>
          </p:cNvSpPr>
          <p:nvPr>
            <p:ph type="body" sz="quarter" idx="10" hasCustomPrompt="1"/>
          </p:nvPr>
        </p:nvSpPr>
        <p:spPr>
          <a:xfrm>
            <a:off x="703262" y="2475294"/>
            <a:ext cx="5579999" cy="3584575"/>
          </a:xfrm>
          <a:prstGeom prst="rect">
            <a:avLst/>
          </a:prstGeom>
        </p:spPr>
        <p:txBody>
          <a:bodyPr/>
          <a:lstStyle>
            <a:lvl1pPr>
              <a:defRPr sz="2600" b="0" i="0" baseline="0">
                <a:solidFill>
                  <a:schemeClr val="tx1"/>
                </a:solidFill>
                <a:latin typeface="+mn-lt"/>
                <a:ea typeface="Crimson Text" charset="0"/>
                <a:cs typeface="Crimson Text" charset="0"/>
              </a:defRPr>
            </a:lvl1pPr>
          </a:lstStyle>
          <a:p>
            <a:pPr lvl="0"/>
            <a:r>
              <a:rPr lang="sv-SE" dirty="0"/>
              <a:t>Klicka här för att lägga till en punkt</a:t>
            </a:r>
          </a:p>
        </p:txBody>
      </p:sp>
      <p:sp>
        <p:nvSpPr>
          <p:cNvPr id="11" name="Chart Placeholder 5">
            <a:extLst>
              <a:ext uri="{FF2B5EF4-FFF2-40B4-BE49-F238E27FC236}">
                <a16:creationId xmlns:a16="http://schemas.microsoft.com/office/drawing/2014/main" id="{FE132845-4774-4442-8408-7979D0E5ABA0}"/>
              </a:ext>
            </a:extLst>
          </p:cNvPr>
          <p:cNvSpPr>
            <a:spLocks noGrp="1"/>
          </p:cNvSpPr>
          <p:nvPr>
            <p:ph type="chart" sz="quarter" idx="18" hasCustomPrompt="1"/>
          </p:nvPr>
        </p:nvSpPr>
        <p:spPr>
          <a:xfrm>
            <a:off x="7112210" y="719579"/>
            <a:ext cx="4625767" cy="4914584"/>
          </a:xfrm>
        </p:spPr>
        <p:txBody>
          <a:bodyPr lIns="108000" tIns="108000" rIns="108000">
            <a:normAutofit/>
          </a:bodyPr>
          <a:lstStyle>
            <a:lvl1pPr marL="0" indent="0">
              <a:buFont typeface="Wingdings" panose="05000000000000000000" pitchFamily="2" charset="2"/>
              <a:buNone/>
              <a:defRPr sz="2600">
                <a:solidFill>
                  <a:schemeClr val="tx1"/>
                </a:solidFill>
              </a:defRPr>
            </a:lvl1pPr>
          </a:lstStyle>
          <a:p>
            <a:r>
              <a:rPr lang="sv-SE" dirty="0"/>
              <a:t>Klicka på ikonen för att </a:t>
            </a:r>
            <a:br>
              <a:rPr lang="sv-SE" dirty="0"/>
            </a:br>
            <a:r>
              <a:rPr lang="sv-SE" dirty="0"/>
              <a:t>infoga ett diagram</a:t>
            </a:r>
          </a:p>
        </p:txBody>
      </p:sp>
      <p:sp>
        <p:nvSpPr>
          <p:cNvPr id="9" name="Rektangel 8">
            <a:extLst>
              <a:ext uri="{FF2B5EF4-FFF2-40B4-BE49-F238E27FC236}">
                <a16:creationId xmlns:a16="http://schemas.microsoft.com/office/drawing/2014/main" id="{D2168FC6-603A-3744-8BE6-746A27B65BB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-2264735" y="24063"/>
            <a:ext cx="2160000" cy="1664495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marL="0" lvl="0" indent="0">
              <a:lnSpc>
                <a:spcPct val="107000"/>
              </a:lnSpc>
              <a:spcAft>
                <a:spcPts val="800"/>
              </a:spcAft>
              <a:buFont typeface="+mj-lt"/>
              <a:buNone/>
              <a:tabLst>
                <a:tab pos="712788" algn="l"/>
              </a:tabLst>
            </a:pPr>
            <a:r>
              <a:rPr lang="sv-SE" sz="1200" i="1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Diagramsida med rubrik och text </a:t>
            </a:r>
            <a:r>
              <a:rPr lang="sv-SE" sz="1200" i="0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kopiera något av diagrammen från instruktionskapitlet för bästa resultat. </a:t>
            </a:r>
            <a:br>
              <a:rPr lang="sv-SE" sz="1200" i="0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sv-SE" sz="1200" i="0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sv-SE" sz="1200" i="0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OBS! Kom ihåg att ange en alternativ text för ditt diagram!</a:t>
            </a:r>
            <a:endParaRPr lang="sv-SE" sz="1200" i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0" name="Bildobjekt 9">
            <a:extLst>
              <a:ext uri="{FF2B5EF4-FFF2-40B4-BE49-F238E27FC236}">
                <a16:creationId xmlns:a16="http://schemas.microsoft.com/office/drawing/2014/main" id="{E59F1846-7D5A-7D4B-9A32-5DE17748CD6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3586"/>
          <a:stretch/>
        </p:blipFill>
        <p:spPr>
          <a:xfrm>
            <a:off x="10714383" y="6194004"/>
            <a:ext cx="1023592" cy="345330"/>
          </a:xfrm>
          <a:prstGeom prst="rect">
            <a:avLst/>
          </a:prstGeom>
        </p:spPr>
      </p:pic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643F590F-1515-1E47-806A-191DEF1D1F1B}"/>
              </a:ext>
            </a:extLst>
          </p:cNvPr>
          <p:cNvSpPr>
            <a:spLocks noGrp="1"/>
          </p:cNvSpPr>
          <p:nvPr>
            <p:ph type="dt" sz="half" idx="19"/>
          </p:nvPr>
        </p:nvSpPr>
        <p:spPr>
          <a:xfrm>
            <a:off x="703263" y="6340474"/>
            <a:ext cx="2743200" cy="365125"/>
          </a:xfrm>
        </p:spPr>
        <p:txBody>
          <a:bodyPr/>
          <a:lstStyle/>
          <a:p>
            <a:fld id="{1A442AB7-D8D7-5F40-A08B-EBF669C188F9}" type="datetime1">
              <a:rPr lang="sv-SE" smtClean="0"/>
              <a:t>2026-02-25</a:t>
            </a:fld>
            <a:endParaRPr lang="sv-SE"/>
          </a:p>
        </p:txBody>
      </p:sp>
      <p:sp>
        <p:nvSpPr>
          <p:cNvPr id="3" name="Platshållare för sidfot 2">
            <a:extLst>
              <a:ext uri="{FF2B5EF4-FFF2-40B4-BE49-F238E27FC236}">
                <a16:creationId xmlns:a16="http://schemas.microsoft.com/office/drawing/2014/main" id="{06891B20-0432-F447-BFA7-20EE1C13EF63}"/>
              </a:ext>
            </a:extLst>
          </p:cNvPr>
          <p:cNvSpPr>
            <a:spLocks noGrp="1"/>
          </p:cNvSpPr>
          <p:nvPr>
            <p:ph type="ftr" sz="quarter" idx="20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Platshållare för bildnummer 3">
            <a:extLst>
              <a:ext uri="{FF2B5EF4-FFF2-40B4-BE49-F238E27FC236}">
                <a16:creationId xmlns:a16="http://schemas.microsoft.com/office/drawing/2014/main" id="{3A6565C4-AAD8-814D-8B74-B2E1DAB794B7}"/>
              </a:ext>
            </a:extLst>
          </p:cNvPr>
          <p:cNvSpPr>
            <a:spLocks noGrp="1"/>
          </p:cNvSpPr>
          <p:nvPr>
            <p:ph type="sldNum" sz="quarter" idx="21"/>
          </p:nvPr>
        </p:nvSpPr>
        <p:spPr/>
        <p:txBody>
          <a:bodyPr/>
          <a:lstStyle/>
          <a:p>
            <a:fld id="{24069D2F-8DC6-6345-AA68-275ED444B143}" type="slidenum">
              <a:rPr lang="sv-SE" smtClean="0"/>
              <a:pPr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28472465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gram, sto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ubrik 1">
            <a:extLst>
              <a:ext uri="{FF2B5EF4-FFF2-40B4-BE49-F238E27FC236}">
                <a16:creationId xmlns:a16="http://schemas.microsoft.com/office/drawing/2014/main" id="{EB66C0CF-8D23-E34D-9657-9C68D4542B5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0" y="-571500"/>
            <a:ext cx="10515600" cy="512479"/>
          </a:xfrm>
        </p:spPr>
        <p:txBody>
          <a:bodyPr/>
          <a:lstStyle>
            <a:lvl1pPr>
              <a:defRPr sz="2000"/>
            </a:lvl1pPr>
          </a:lstStyle>
          <a:p>
            <a:r>
              <a:rPr lang="sv-SE" dirty="0"/>
              <a:t>Klicka här för att ange en rubrik för sidan</a:t>
            </a:r>
          </a:p>
        </p:txBody>
      </p:sp>
      <p:sp>
        <p:nvSpPr>
          <p:cNvPr id="11" name="Chart Placeholder 5">
            <a:extLst>
              <a:ext uri="{FF2B5EF4-FFF2-40B4-BE49-F238E27FC236}">
                <a16:creationId xmlns:a16="http://schemas.microsoft.com/office/drawing/2014/main" id="{FE132845-4774-4442-8408-7979D0E5ABA0}"/>
              </a:ext>
            </a:extLst>
          </p:cNvPr>
          <p:cNvSpPr>
            <a:spLocks noGrp="1"/>
          </p:cNvSpPr>
          <p:nvPr>
            <p:ph type="chart" sz="quarter" idx="18" hasCustomPrompt="1"/>
          </p:nvPr>
        </p:nvSpPr>
        <p:spPr>
          <a:xfrm>
            <a:off x="480459" y="944879"/>
            <a:ext cx="11231081" cy="4968241"/>
          </a:xfrm>
        </p:spPr>
        <p:txBody>
          <a:bodyPr lIns="108000" tIns="108000" rIns="108000">
            <a:normAutofit/>
          </a:bodyPr>
          <a:lstStyle>
            <a:lvl1pPr marL="0" indent="0">
              <a:buFont typeface="Wingdings" panose="05000000000000000000" pitchFamily="2" charset="2"/>
              <a:buNone/>
              <a:defRPr sz="2600">
                <a:solidFill>
                  <a:schemeClr val="tx1"/>
                </a:solidFill>
              </a:defRPr>
            </a:lvl1pPr>
          </a:lstStyle>
          <a:p>
            <a:r>
              <a:rPr lang="sv-SE" dirty="0"/>
              <a:t>Klicka på ikonen för att infoga ett diagram</a:t>
            </a:r>
          </a:p>
        </p:txBody>
      </p:sp>
      <p:sp>
        <p:nvSpPr>
          <p:cNvPr id="4" name="Rektangel 3">
            <a:extLst>
              <a:ext uri="{FF2B5EF4-FFF2-40B4-BE49-F238E27FC236}">
                <a16:creationId xmlns:a16="http://schemas.microsoft.com/office/drawing/2014/main" id="{A2E566E2-BBD9-BD45-ABBF-A14EFC543BB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-2264735" y="24063"/>
            <a:ext cx="2160000" cy="2264915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7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 typeface="+mj-lt"/>
              <a:buNone/>
              <a:tabLst>
                <a:tab pos="712788" algn="l"/>
              </a:tabLst>
              <a:defRPr/>
            </a:pPr>
            <a:r>
              <a:rPr lang="sv-SE" sz="1200" i="1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Diagramsida </a:t>
            </a:r>
            <a: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kopiera något av diagrammen från instruktionskapitlet för bästa resultat. </a:t>
            </a:r>
          </a:p>
          <a:p>
            <a:pPr marL="0" marR="0" lvl="0" indent="0" algn="l" defTabSz="914400" rtl="0" eaLnBrk="0" fontAlgn="base" latinLnBrk="0" hangingPunct="0">
              <a:lnSpc>
                <a:spcPct val="107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 typeface="+mj-lt"/>
              <a:buNone/>
              <a:tabLst>
                <a:tab pos="712788" algn="l"/>
              </a:tabLst>
              <a:defRPr/>
            </a:pPr>
            <a: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Om du behöver en rubrik av tillgänglighetsskäl, ange den ovanför bilden. Denna syns ej i presentationsläge.</a:t>
            </a:r>
          </a:p>
          <a:p>
            <a:pPr marL="0" lvl="0" indent="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None/>
              <a:tabLst>
                <a:tab pos="712788" algn="l"/>
              </a:tabLst>
            </a:pPr>
            <a: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OBS! Kom ihåg att ange en alternativ text för ditt diagram!</a:t>
            </a:r>
            <a:endParaRPr lang="sv-SE" sz="1200" i="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6" name="Bildobjekt 5">
            <a:extLst>
              <a:ext uri="{FF2B5EF4-FFF2-40B4-BE49-F238E27FC236}">
                <a16:creationId xmlns:a16="http://schemas.microsoft.com/office/drawing/2014/main" id="{DF5245E9-D250-6F42-A707-DB7533C5781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3586"/>
          <a:stretch/>
        </p:blipFill>
        <p:spPr>
          <a:xfrm>
            <a:off x="10714383" y="6194004"/>
            <a:ext cx="1023592" cy="345330"/>
          </a:xfrm>
          <a:prstGeom prst="rect">
            <a:avLst/>
          </a:prstGeom>
        </p:spPr>
      </p:pic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AC6ADD88-D705-B541-8A44-4CCC8AFA8155}"/>
              </a:ext>
            </a:extLst>
          </p:cNvPr>
          <p:cNvSpPr>
            <a:spLocks noGrp="1"/>
          </p:cNvSpPr>
          <p:nvPr>
            <p:ph type="dt" sz="half" idx="19"/>
          </p:nvPr>
        </p:nvSpPr>
        <p:spPr>
          <a:xfrm>
            <a:off x="477838" y="6340474"/>
            <a:ext cx="2743200" cy="365125"/>
          </a:xfrm>
        </p:spPr>
        <p:txBody>
          <a:bodyPr/>
          <a:lstStyle/>
          <a:p>
            <a:fld id="{81556E09-E23F-4E42-BB11-B40308F5EF30}" type="datetime1">
              <a:rPr lang="sv-SE" smtClean="0"/>
              <a:t>2026-02-25</a:t>
            </a:fld>
            <a:endParaRPr lang="sv-SE"/>
          </a:p>
        </p:txBody>
      </p:sp>
      <p:sp>
        <p:nvSpPr>
          <p:cNvPr id="3" name="Platshållare för sidfot 2">
            <a:extLst>
              <a:ext uri="{FF2B5EF4-FFF2-40B4-BE49-F238E27FC236}">
                <a16:creationId xmlns:a16="http://schemas.microsoft.com/office/drawing/2014/main" id="{721549EE-753B-3E44-B96E-6E36CDB61394}"/>
              </a:ext>
            </a:extLst>
          </p:cNvPr>
          <p:cNvSpPr>
            <a:spLocks noGrp="1"/>
          </p:cNvSpPr>
          <p:nvPr>
            <p:ph type="ftr" sz="quarter" idx="20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>
            <a:extLst>
              <a:ext uri="{FF2B5EF4-FFF2-40B4-BE49-F238E27FC236}">
                <a16:creationId xmlns:a16="http://schemas.microsoft.com/office/drawing/2014/main" id="{7B158EC0-FD9A-8A40-9387-9A2ED6C0913D}"/>
              </a:ext>
            </a:extLst>
          </p:cNvPr>
          <p:cNvSpPr>
            <a:spLocks noGrp="1"/>
          </p:cNvSpPr>
          <p:nvPr>
            <p:ph type="sldNum" sz="quarter" idx="21"/>
          </p:nvPr>
        </p:nvSpPr>
        <p:spPr/>
        <p:txBody>
          <a:bodyPr/>
          <a:lstStyle/>
          <a:p>
            <a:fld id="{24069D2F-8DC6-6345-AA68-275ED444B143}" type="slidenum">
              <a:rPr lang="sv-SE" smtClean="0"/>
              <a:pPr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74937574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gram, dubb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ubrik 1">
            <a:extLst>
              <a:ext uri="{FF2B5EF4-FFF2-40B4-BE49-F238E27FC236}">
                <a16:creationId xmlns:a16="http://schemas.microsoft.com/office/drawing/2014/main" id="{5375FA89-5363-7A4C-85BA-B8EF2D2325D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0" y="-571500"/>
            <a:ext cx="10515600" cy="512479"/>
          </a:xfrm>
        </p:spPr>
        <p:txBody>
          <a:bodyPr/>
          <a:lstStyle>
            <a:lvl1pPr>
              <a:defRPr sz="2000"/>
            </a:lvl1pPr>
          </a:lstStyle>
          <a:p>
            <a:r>
              <a:rPr lang="sv-SE" dirty="0"/>
              <a:t>Klicka här för att ange en rubrik för sidan</a:t>
            </a:r>
          </a:p>
        </p:txBody>
      </p:sp>
      <p:sp>
        <p:nvSpPr>
          <p:cNvPr id="4" name="Chart Placeholder 5">
            <a:extLst>
              <a:ext uri="{FF2B5EF4-FFF2-40B4-BE49-F238E27FC236}">
                <a16:creationId xmlns:a16="http://schemas.microsoft.com/office/drawing/2014/main" id="{9D3E837F-8D94-4749-BE89-D15DF9733BF0}"/>
              </a:ext>
            </a:extLst>
          </p:cNvPr>
          <p:cNvSpPr>
            <a:spLocks noGrp="1"/>
          </p:cNvSpPr>
          <p:nvPr>
            <p:ph type="chart" sz="quarter" idx="19" hasCustomPrompt="1"/>
          </p:nvPr>
        </p:nvSpPr>
        <p:spPr>
          <a:xfrm>
            <a:off x="556591" y="944879"/>
            <a:ext cx="5396810" cy="4968241"/>
          </a:xfrm>
        </p:spPr>
        <p:txBody>
          <a:bodyPr lIns="108000" tIns="108000" rIns="108000">
            <a:normAutofit/>
          </a:bodyPr>
          <a:lstStyle>
            <a:lvl1pPr marL="0" indent="0">
              <a:buFont typeface="Wingdings" panose="05000000000000000000" pitchFamily="2" charset="2"/>
              <a:buNone/>
              <a:defRPr sz="2600">
                <a:solidFill>
                  <a:schemeClr val="tx1"/>
                </a:solidFill>
              </a:defRPr>
            </a:lvl1pPr>
          </a:lstStyle>
          <a:p>
            <a:r>
              <a:rPr lang="sv-SE" dirty="0"/>
              <a:t>Klicka på ikonen för </a:t>
            </a:r>
            <a:br>
              <a:rPr lang="sv-SE" dirty="0"/>
            </a:br>
            <a:r>
              <a:rPr lang="sv-SE" dirty="0"/>
              <a:t>att infoga ett diagram</a:t>
            </a:r>
          </a:p>
        </p:txBody>
      </p:sp>
      <p:sp>
        <p:nvSpPr>
          <p:cNvPr id="11" name="Chart Placeholder 5">
            <a:extLst>
              <a:ext uri="{FF2B5EF4-FFF2-40B4-BE49-F238E27FC236}">
                <a16:creationId xmlns:a16="http://schemas.microsoft.com/office/drawing/2014/main" id="{FE132845-4774-4442-8408-7979D0E5ABA0}"/>
              </a:ext>
            </a:extLst>
          </p:cNvPr>
          <p:cNvSpPr>
            <a:spLocks noGrp="1"/>
          </p:cNvSpPr>
          <p:nvPr>
            <p:ph type="chart" sz="quarter" idx="18" hasCustomPrompt="1"/>
          </p:nvPr>
        </p:nvSpPr>
        <p:spPr>
          <a:xfrm>
            <a:off x="6351104" y="944879"/>
            <a:ext cx="5396810" cy="4968241"/>
          </a:xfrm>
        </p:spPr>
        <p:txBody>
          <a:bodyPr lIns="108000" tIns="108000" rIns="108000">
            <a:normAutofit/>
          </a:bodyPr>
          <a:lstStyle>
            <a:lvl1pPr marL="0" indent="0">
              <a:buFont typeface="Wingdings" panose="05000000000000000000" pitchFamily="2" charset="2"/>
              <a:buNone/>
              <a:defRPr sz="2600">
                <a:solidFill>
                  <a:schemeClr val="tx1"/>
                </a:solidFill>
              </a:defRPr>
            </a:lvl1pPr>
          </a:lstStyle>
          <a:p>
            <a:r>
              <a:rPr lang="sv-SE" dirty="0"/>
              <a:t>Klicka på ikonen för </a:t>
            </a:r>
            <a:br>
              <a:rPr lang="sv-SE" dirty="0"/>
            </a:br>
            <a:r>
              <a:rPr lang="sv-SE" dirty="0"/>
              <a:t>att infoga ett diagram</a:t>
            </a:r>
          </a:p>
        </p:txBody>
      </p:sp>
      <p:sp>
        <p:nvSpPr>
          <p:cNvPr id="5" name="Rektangel 4">
            <a:extLst>
              <a:ext uri="{FF2B5EF4-FFF2-40B4-BE49-F238E27FC236}">
                <a16:creationId xmlns:a16="http://schemas.microsoft.com/office/drawing/2014/main" id="{F35DAE00-051C-224E-87B1-E6CE08519B3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-2264735" y="24063"/>
            <a:ext cx="2160000" cy="2264915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7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 typeface="+mj-lt"/>
              <a:buNone/>
              <a:tabLst>
                <a:tab pos="712788" algn="l"/>
              </a:tabLst>
              <a:defRPr/>
            </a:pPr>
            <a:r>
              <a:rPr lang="sv-SE" sz="1200" i="1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Dubbla diagram </a:t>
            </a:r>
            <a: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kopiera något av diagrammen från instruktionskapitlet för bästa resultat. </a:t>
            </a:r>
          </a:p>
          <a:p>
            <a:pPr marL="0" marR="0" lvl="0" indent="0" algn="l" defTabSz="914400" rtl="0" eaLnBrk="0" fontAlgn="base" latinLnBrk="0" hangingPunct="0">
              <a:lnSpc>
                <a:spcPct val="107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 typeface="+mj-lt"/>
              <a:buNone/>
              <a:tabLst>
                <a:tab pos="712788" algn="l"/>
              </a:tabLst>
              <a:defRPr/>
            </a:pPr>
            <a: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Om du behöver en rubrik av tillgänglighetsskäl, ange den ovanför bilden. Denna syns ej i presentationsläge.</a:t>
            </a:r>
          </a:p>
          <a:p>
            <a:pPr marL="0" lvl="0" indent="0">
              <a:lnSpc>
                <a:spcPct val="107000"/>
              </a:lnSpc>
              <a:spcAft>
                <a:spcPts val="800"/>
              </a:spcAft>
              <a:buFont typeface="+mj-lt"/>
              <a:buNone/>
              <a:tabLst>
                <a:tab pos="712788" algn="l"/>
              </a:tabLst>
            </a:pPr>
            <a: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OBS! Kom ihåg att ange en alternativ text för ditt diagram!</a:t>
            </a:r>
            <a:endParaRPr lang="sv-SE" sz="1200" i="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6" name="Bildobjekt 5">
            <a:extLst>
              <a:ext uri="{FF2B5EF4-FFF2-40B4-BE49-F238E27FC236}">
                <a16:creationId xmlns:a16="http://schemas.microsoft.com/office/drawing/2014/main" id="{1E7283D4-5413-D144-A257-D4E2B985932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3586"/>
          <a:stretch/>
        </p:blipFill>
        <p:spPr>
          <a:xfrm>
            <a:off x="10714383" y="6194004"/>
            <a:ext cx="1023592" cy="345330"/>
          </a:xfrm>
          <a:prstGeom prst="rect">
            <a:avLst/>
          </a:prstGeom>
        </p:spPr>
      </p:pic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C6F702A1-EE18-EF4B-B9BD-15270C4B528B}"/>
              </a:ext>
            </a:extLst>
          </p:cNvPr>
          <p:cNvSpPr>
            <a:spLocks noGrp="1"/>
          </p:cNvSpPr>
          <p:nvPr>
            <p:ph type="dt" sz="half" idx="20"/>
          </p:nvPr>
        </p:nvSpPr>
        <p:spPr>
          <a:xfrm>
            <a:off x="556591" y="6356771"/>
            <a:ext cx="2743200" cy="365125"/>
          </a:xfrm>
        </p:spPr>
        <p:txBody>
          <a:bodyPr/>
          <a:lstStyle/>
          <a:p>
            <a:fld id="{8EAC890E-6A19-104D-8AA4-7D24B6ACD6BF}" type="datetime1">
              <a:rPr lang="sv-SE" smtClean="0"/>
              <a:t>2026-02-25</a:t>
            </a:fld>
            <a:endParaRPr lang="sv-SE"/>
          </a:p>
        </p:txBody>
      </p:sp>
      <p:sp>
        <p:nvSpPr>
          <p:cNvPr id="3" name="Platshållare för sidfot 2">
            <a:extLst>
              <a:ext uri="{FF2B5EF4-FFF2-40B4-BE49-F238E27FC236}">
                <a16:creationId xmlns:a16="http://schemas.microsoft.com/office/drawing/2014/main" id="{D48D6899-66B9-6248-8198-CF5AA1672CB6}"/>
              </a:ext>
            </a:extLst>
          </p:cNvPr>
          <p:cNvSpPr>
            <a:spLocks noGrp="1"/>
          </p:cNvSpPr>
          <p:nvPr>
            <p:ph type="ftr" sz="quarter" idx="2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8" name="Platshållare för bildnummer 7">
            <a:extLst>
              <a:ext uri="{FF2B5EF4-FFF2-40B4-BE49-F238E27FC236}">
                <a16:creationId xmlns:a16="http://schemas.microsoft.com/office/drawing/2014/main" id="{858FE13C-A72C-EE4D-A911-14595470236A}"/>
              </a:ext>
            </a:extLst>
          </p:cNvPr>
          <p:cNvSpPr>
            <a:spLocks noGrp="1"/>
          </p:cNvSpPr>
          <p:nvPr>
            <p:ph type="sldNum" sz="quarter" idx="22"/>
          </p:nvPr>
        </p:nvSpPr>
        <p:spPr/>
        <p:txBody>
          <a:bodyPr/>
          <a:lstStyle/>
          <a:p>
            <a:fld id="{24069D2F-8DC6-6345-AA68-275ED444B143}" type="slidenum">
              <a:rPr lang="sv-SE" smtClean="0"/>
              <a:pPr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76055774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ell,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ubrik 1"/>
          <p:cNvSpPr>
            <a:spLocks noGrp="1"/>
          </p:cNvSpPr>
          <p:nvPr>
            <p:ph type="title" hasCustomPrompt="1"/>
          </p:nvPr>
        </p:nvSpPr>
        <p:spPr>
          <a:xfrm>
            <a:off x="703341" y="960756"/>
            <a:ext cx="8343822" cy="782699"/>
          </a:xfrm>
          <a:prstGeom prst="rect">
            <a:avLst/>
          </a:prstGeom>
          <a:noFill/>
        </p:spPr>
        <p:txBody>
          <a:bodyPr anchor="b"/>
          <a:lstStyle>
            <a:lvl1pPr>
              <a:defRPr sz="4400" b="0" i="0">
                <a:solidFill>
                  <a:schemeClr val="accent1"/>
                </a:solidFill>
                <a:latin typeface="+mj-lt"/>
                <a:ea typeface="Ubuntu Light" charset="0"/>
                <a:cs typeface="Ubuntu Light" charset="0"/>
              </a:defRPr>
            </a:lvl1pPr>
          </a:lstStyle>
          <a:p>
            <a:r>
              <a:rPr lang="sv-SE" dirty="0"/>
              <a:t>Klicka här för att ange en rubrik</a:t>
            </a:r>
          </a:p>
        </p:txBody>
      </p:sp>
      <p:sp>
        <p:nvSpPr>
          <p:cNvPr id="12" name="Platshållare för tabell 2">
            <a:extLst>
              <a:ext uri="{FF2B5EF4-FFF2-40B4-BE49-F238E27FC236}">
                <a16:creationId xmlns:a16="http://schemas.microsoft.com/office/drawing/2014/main" id="{36D2E2DA-F640-4848-8F1C-FE2698D0612D}"/>
              </a:ext>
            </a:extLst>
          </p:cNvPr>
          <p:cNvSpPr>
            <a:spLocks noGrp="1"/>
          </p:cNvSpPr>
          <p:nvPr>
            <p:ph type="tbl" sz="quarter" idx="11"/>
          </p:nvPr>
        </p:nvSpPr>
        <p:spPr>
          <a:xfrm>
            <a:off x="703263" y="1951200"/>
            <a:ext cx="8343900" cy="35856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sv-SE"/>
              <a:t>Klicka på ikonen för att lägga till en tabell</a:t>
            </a:r>
            <a:endParaRPr lang="sv-SE" dirty="0"/>
          </a:p>
        </p:txBody>
      </p:sp>
      <p:pic>
        <p:nvPicPr>
          <p:cNvPr id="7" name="Bildobjekt 6">
            <a:extLst>
              <a:ext uri="{FF2B5EF4-FFF2-40B4-BE49-F238E27FC236}">
                <a16:creationId xmlns:a16="http://schemas.microsoft.com/office/drawing/2014/main" id="{47D39709-99C1-2A4F-9B9F-21B39456CBF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3586"/>
          <a:stretch/>
        </p:blipFill>
        <p:spPr>
          <a:xfrm>
            <a:off x="10714383" y="6194004"/>
            <a:ext cx="1023592" cy="345330"/>
          </a:xfrm>
          <a:prstGeom prst="rect">
            <a:avLst/>
          </a:prstGeom>
        </p:spPr>
      </p:pic>
      <p:sp>
        <p:nvSpPr>
          <p:cNvPr id="6" name="Rektangel 5">
            <a:extLst>
              <a:ext uri="{FF2B5EF4-FFF2-40B4-BE49-F238E27FC236}">
                <a16:creationId xmlns:a16="http://schemas.microsoft.com/office/drawing/2014/main" id="{2A9615CA-77B8-E949-8DB2-3E07ED2E4C3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-2264735" y="24063"/>
            <a:ext cx="2160000" cy="15695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marL="0" lvl="0" indent="0">
              <a:lnSpc>
                <a:spcPct val="107000"/>
              </a:lnSpc>
              <a:spcAft>
                <a:spcPts val="800"/>
              </a:spcAft>
              <a:buFont typeface="+mj-lt"/>
              <a:buNone/>
              <a:tabLst>
                <a:tab pos="712788" algn="l"/>
              </a:tabLst>
            </a:pPr>
            <a:r>
              <a:rPr lang="sv-SE" sz="1200" i="1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Rubrik &amp; tabell </a:t>
            </a:r>
            <a:r>
              <a:rPr lang="sv-SE" sz="1200" i="0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är en sida där du kan skriva en rubrik och visa en tabell</a:t>
            </a:r>
            <a:br>
              <a:rPr lang="sv-SE" sz="1200" i="0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sv-SE" sz="1200" i="0" u="none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lvl="0" indent="0">
              <a:lnSpc>
                <a:spcPct val="107000"/>
              </a:lnSpc>
              <a:spcAft>
                <a:spcPts val="800"/>
              </a:spcAft>
              <a:buFont typeface="+mj-lt"/>
              <a:buNone/>
              <a:tabLst>
                <a:tab pos="712788" algn="l"/>
              </a:tabLst>
            </a:pPr>
            <a:r>
              <a:rPr lang="sv-SE" sz="1200" i="0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Färgerna på rubrik &amp; text är valda för att säkerställa god kontrast.</a:t>
            </a:r>
            <a:endParaRPr lang="sv-SE" sz="1200" i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1FAEA16A-8B7E-0D43-B02E-E13F64DE4498}"/>
              </a:ext>
            </a:extLst>
          </p:cNvPr>
          <p:cNvSpPr>
            <a:spLocks noGrp="1"/>
          </p:cNvSpPr>
          <p:nvPr>
            <p:ph type="dt" sz="half" idx="12"/>
          </p:nvPr>
        </p:nvSpPr>
        <p:spPr>
          <a:xfrm>
            <a:off x="703263" y="6326609"/>
            <a:ext cx="2743200" cy="365125"/>
          </a:xfrm>
        </p:spPr>
        <p:txBody>
          <a:bodyPr/>
          <a:lstStyle/>
          <a:p>
            <a:fld id="{6131EDC8-8DF3-1B4C-AF48-5C81E4E00C67}" type="datetime1">
              <a:rPr lang="sv-SE" smtClean="0"/>
              <a:t>2026-02-25</a:t>
            </a:fld>
            <a:endParaRPr lang="sv-SE"/>
          </a:p>
        </p:txBody>
      </p:sp>
      <p:sp>
        <p:nvSpPr>
          <p:cNvPr id="3" name="Platshållare för sidfot 2">
            <a:extLst>
              <a:ext uri="{FF2B5EF4-FFF2-40B4-BE49-F238E27FC236}">
                <a16:creationId xmlns:a16="http://schemas.microsoft.com/office/drawing/2014/main" id="{6D33509E-9DC4-5F4E-92DF-D08575B8F39B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Platshållare för bildnummer 3">
            <a:extLst>
              <a:ext uri="{FF2B5EF4-FFF2-40B4-BE49-F238E27FC236}">
                <a16:creationId xmlns:a16="http://schemas.microsoft.com/office/drawing/2014/main" id="{592924FE-D2C4-EC46-ADE4-186EF6AAC51A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24069D2F-8DC6-6345-AA68-275ED444B143}" type="slidenum">
              <a:rPr lang="sv-SE" smtClean="0"/>
              <a:pPr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8908019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/kapitelsida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ktangel 5">
            <a:extLst>
              <a:ext uri="{FF2B5EF4-FFF2-40B4-BE49-F238E27FC236}">
                <a16:creationId xmlns:a16="http://schemas.microsoft.com/office/drawing/2014/main" id="{3B7E6742-EE7D-5642-A1D2-BCA01AF2887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-2264735" y="24063"/>
            <a:ext cx="2160000" cy="676404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marL="0" lvl="0" indent="0">
              <a:lnSpc>
                <a:spcPct val="107000"/>
              </a:lnSpc>
              <a:spcAft>
                <a:spcPts val="800"/>
              </a:spcAft>
              <a:buFont typeface="+mj-lt"/>
              <a:buNone/>
              <a:tabLst>
                <a:tab pos="712788" algn="l"/>
              </a:tabLst>
            </a:pPr>
            <a:r>
              <a:rPr lang="sv-SE" sz="1200" i="1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Titelsida/Kapitelsida </a:t>
            </a:r>
            <a:r>
              <a:rPr lang="sv-SE" sz="1200" i="0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Denna sida använder du för att dela upp innehållet i kapitel.</a:t>
            </a:r>
            <a:endParaRPr lang="sv-SE" sz="1200" i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Rubrik 1"/>
          <p:cNvSpPr>
            <a:spLocks noGrp="1"/>
          </p:cNvSpPr>
          <p:nvPr>
            <p:ph type="title" hasCustomPrompt="1"/>
          </p:nvPr>
        </p:nvSpPr>
        <p:spPr>
          <a:xfrm>
            <a:off x="691149" y="2185988"/>
            <a:ext cx="10838864" cy="927752"/>
          </a:xfrm>
          <a:prstGeom prst="rect">
            <a:avLst/>
          </a:prstGeom>
          <a:noFill/>
        </p:spPr>
        <p:txBody>
          <a:bodyPr anchor="b"/>
          <a:lstStyle>
            <a:lvl1pPr>
              <a:defRPr sz="6000" b="0" i="0" baseline="0">
                <a:solidFill>
                  <a:schemeClr val="bg1"/>
                </a:solidFill>
                <a:latin typeface="+mj-lt"/>
                <a:ea typeface="Ubuntu Light" charset="0"/>
                <a:cs typeface="Ubuntu Light" charset="0"/>
              </a:defRPr>
            </a:lvl1pPr>
          </a:lstStyle>
          <a:p>
            <a:r>
              <a:rPr lang="sv-SE" dirty="0"/>
              <a:t>Klicka här för att ange en rubrik</a:t>
            </a:r>
          </a:p>
        </p:txBody>
      </p:sp>
      <p:sp>
        <p:nvSpPr>
          <p:cNvPr id="16" name="Platshållare för text 11"/>
          <p:cNvSpPr>
            <a:spLocks noGrp="1"/>
          </p:cNvSpPr>
          <p:nvPr>
            <p:ph type="body" sz="quarter" idx="11" hasCustomPrompt="1"/>
          </p:nvPr>
        </p:nvSpPr>
        <p:spPr>
          <a:xfrm>
            <a:off x="691149" y="3224084"/>
            <a:ext cx="10324514" cy="55958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 b="0" i="0" baseline="0">
                <a:solidFill>
                  <a:schemeClr val="bg1"/>
                </a:solidFill>
                <a:latin typeface="+mj-lt"/>
                <a:ea typeface="Ubuntu Light" charset="0"/>
                <a:cs typeface="Ubuntu Light" charset="0"/>
              </a:defRPr>
            </a:lvl1pPr>
          </a:lstStyle>
          <a:p>
            <a:pPr lvl="0"/>
            <a:r>
              <a:rPr lang="sv-SE" dirty="0"/>
              <a:t>Klicka här för att lägga till en underrubrik</a:t>
            </a:r>
          </a:p>
        </p:txBody>
      </p:sp>
      <p:pic>
        <p:nvPicPr>
          <p:cNvPr id="9" name="Bildobjekt 8">
            <a:extLst>
              <a:ext uri="{FF2B5EF4-FFF2-40B4-BE49-F238E27FC236}">
                <a16:creationId xmlns:a16="http://schemas.microsoft.com/office/drawing/2014/main" id="{BCBF4BBD-9512-DD43-B020-8FF2736FAB1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14383" y="6199189"/>
            <a:ext cx="1023594" cy="334961"/>
          </a:xfrm>
          <a:prstGeom prst="rect">
            <a:avLst/>
          </a:prstGeom>
        </p:spPr>
      </p:pic>
      <p:pic>
        <p:nvPicPr>
          <p:cNvPr id="12" name="Bildobjekt 11">
            <a:extLst>
              <a:ext uri="{FF2B5EF4-FFF2-40B4-BE49-F238E27FC236}">
                <a16:creationId xmlns:a16="http://schemas.microsoft.com/office/drawing/2014/main" id="{52D22AF0-7F67-864A-A68C-341017C6411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8282843" y="4569841"/>
            <a:ext cx="3455134" cy="1964309"/>
          </a:xfrm>
          <a:prstGeom prst="rect">
            <a:avLst/>
          </a:prstGeom>
        </p:spPr>
      </p:pic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9666375A-B25C-1845-9ABD-E2DCC961D45E}"/>
              </a:ext>
            </a:extLst>
          </p:cNvPr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4CEAD8C-E20B-4E44-9737-E7D092BD256C}" type="datetime1">
              <a:rPr lang="sv-SE" smtClean="0"/>
              <a:t>2026-02-25</a:t>
            </a:fld>
            <a:endParaRPr lang="sv-SE" dirty="0"/>
          </a:p>
        </p:txBody>
      </p:sp>
      <p:sp>
        <p:nvSpPr>
          <p:cNvPr id="3" name="Platshållare för sidfot 2">
            <a:extLst>
              <a:ext uri="{FF2B5EF4-FFF2-40B4-BE49-F238E27FC236}">
                <a16:creationId xmlns:a16="http://schemas.microsoft.com/office/drawing/2014/main" id="{D8F800AF-2FF1-9A49-BCA0-87DB1A36271D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sv-SE"/>
          </a:p>
        </p:txBody>
      </p:sp>
      <p:sp>
        <p:nvSpPr>
          <p:cNvPr id="4" name="Platshållare för bildnummer 3">
            <a:extLst>
              <a:ext uri="{FF2B5EF4-FFF2-40B4-BE49-F238E27FC236}">
                <a16:creationId xmlns:a16="http://schemas.microsoft.com/office/drawing/2014/main" id="{83AB9DFB-41E3-FA4C-8D5D-8113CED8C280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4069D2F-8DC6-6345-AA68-275ED444B143}" type="slidenum">
              <a:rPr lang="sv-SE" smtClean="0"/>
              <a:pPr/>
              <a:t>‹#›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53894367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ell, sto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ubrik 1">
            <a:extLst>
              <a:ext uri="{FF2B5EF4-FFF2-40B4-BE49-F238E27FC236}">
                <a16:creationId xmlns:a16="http://schemas.microsoft.com/office/drawing/2014/main" id="{353FD396-E561-A14C-B8BF-A1AEC2A789F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0" y="-571500"/>
            <a:ext cx="10515600" cy="512479"/>
          </a:xfrm>
        </p:spPr>
        <p:txBody>
          <a:bodyPr/>
          <a:lstStyle>
            <a:lvl1pPr>
              <a:defRPr sz="2000"/>
            </a:lvl1pPr>
          </a:lstStyle>
          <a:p>
            <a:r>
              <a:rPr lang="sv-SE" dirty="0"/>
              <a:t>Klicka här för att ange en rubrik för sidan</a:t>
            </a:r>
          </a:p>
        </p:txBody>
      </p:sp>
      <p:sp>
        <p:nvSpPr>
          <p:cNvPr id="4" name="Rektangel 3">
            <a:extLst>
              <a:ext uri="{FF2B5EF4-FFF2-40B4-BE49-F238E27FC236}">
                <a16:creationId xmlns:a16="http://schemas.microsoft.com/office/drawing/2014/main" id="{A2E566E2-BBD9-BD45-ABBF-A14EFC543BB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-2264735" y="24063"/>
            <a:ext cx="2160000" cy="206729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marL="0" lvl="0" indent="0">
              <a:lnSpc>
                <a:spcPct val="107000"/>
              </a:lnSpc>
              <a:spcAft>
                <a:spcPts val="800"/>
              </a:spcAft>
              <a:buFont typeface="+mj-lt"/>
              <a:buNone/>
              <a:tabLst>
                <a:tab pos="712788" algn="l"/>
              </a:tabLst>
            </a:pPr>
            <a:r>
              <a:rPr lang="sv-SE" sz="1200" i="1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Tabellsida</a:t>
            </a:r>
            <a: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kopiera tabellen från instruktionskapitlet för bästa resultat. </a:t>
            </a:r>
          </a:p>
          <a:p>
            <a:pPr marL="0" marR="0" lvl="0" indent="0" algn="l" defTabSz="914400" rtl="0" eaLnBrk="0" fontAlgn="base" latinLnBrk="0" hangingPunct="0">
              <a:lnSpc>
                <a:spcPct val="107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 typeface="+mj-lt"/>
              <a:buNone/>
              <a:tabLst>
                <a:tab pos="712788" algn="l"/>
              </a:tabLst>
              <a:defRPr/>
            </a:pPr>
            <a: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Om du behöver en rubrik av tillgänglighetsskäl, ange den ovanför bilden. Denna syns ej i presentationsläge.</a:t>
            </a:r>
          </a:p>
          <a:p>
            <a:pPr marL="0" lvl="0" indent="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None/>
              <a:tabLst>
                <a:tab pos="712788" algn="l"/>
              </a:tabLst>
            </a:pPr>
            <a: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OBS! Kom ihåg att ange en alternativ text för din tabell!</a:t>
            </a:r>
            <a:endParaRPr lang="sv-SE" sz="1200" i="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6" name="Bildobjekt 5">
            <a:extLst>
              <a:ext uri="{FF2B5EF4-FFF2-40B4-BE49-F238E27FC236}">
                <a16:creationId xmlns:a16="http://schemas.microsoft.com/office/drawing/2014/main" id="{DF5245E9-D250-6F42-A707-DB7533C5781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3586"/>
          <a:stretch/>
        </p:blipFill>
        <p:spPr>
          <a:xfrm>
            <a:off x="10714383" y="6194004"/>
            <a:ext cx="1023592" cy="345330"/>
          </a:xfrm>
          <a:prstGeom prst="rect">
            <a:avLst/>
          </a:prstGeom>
        </p:spPr>
      </p:pic>
      <p:sp>
        <p:nvSpPr>
          <p:cNvPr id="3" name="Platshållare för tabell 2">
            <a:extLst>
              <a:ext uri="{FF2B5EF4-FFF2-40B4-BE49-F238E27FC236}">
                <a16:creationId xmlns:a16="http://schemas.microsoft.com/office/drawing/2014/main" id="{9BE91E7C-A7CF-5E46-A340-88F53E79D81C}"/>
              </a:ext>
            </a:extLst>
          </p:cNvPr>
          <p:cNvSpPr>
            <a:spLocks noGrp="1"/>
          </p:cNvSpPr>
          <p:nvPr>
            <p:ph type="tbl" sz="quarter" idx="19"/>
          </p:nvPr>
        </p:nvSpPr>
        <p:spPr>
          <a:xfrm>
            <a:off x="477838" y="924717"/>
            <a:ext cx="11260137" cy="5008563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sv-SE"/>
              <a:t>Klicka på ikonen för att lägga till en tabell</a:t>
            </a:r>
            <a:endParaRPr lang="sv-SE" dirty="0"/>
          </a:p>
        </p:txBody>
      </p:sp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26A1663F-75D7-1E49-A575-6F0EBD83A6F6}"/>
              </a:ext>
            </a:extLst>
          </p:cNvPr>
          <p:cNvSpPr>
            <a:spLocks noGrp="1"/>
          </p:cNvSpPr>
          <p:nvPr>
            <p:ph type="dt" sz="half" idx="20"/>
          </p:nvPr>
        </p:nvSpPr>
        <p:spPr>
          <a:xfrm>
            <a:off x="454025" y="6301209"/>
            <a:ext cx="2743200" cy="365125"/>
          </a:xfrm>
        </p:spPr>
        <p:txBody>
          <a:bodyPr/>
          <a:lstStyle/>
          <a:p>
            <a:fld id="{47461F86-E408-504B-86B0-6E0FDD15A702}" type="datetime1">
              <a:rPr lang="sv-SE" smtClean="0"/>
              <a:t>2026-02-25</a:t>
            </a:fld>
            <a:endParaRPr lang="sv-SE"/>
          </a:p>
        </p:txBody>
      </p:sp>
      <p:sp>
        <p:nvSpPr>
          <p:cNvPr id="7" name="Platshållare för sidfot 6">
            <a:extLst>
              <a:ext uri="{FF2B5EF4-FFF2-40B4-BE49-F238E27FC236}">
                <a16:creationId xmlns:a16="http://schemas.microsoft.com/office/drawing/2014/main" id="{673A84F8-519D-7742-BCA3-B94EB75A66AC}"/>
              </a:ext>
            </a:extLst>
          </p:cNvPr>
          <p:cNvSpPr>
            <a:spLocks noGrp="1"/>
          </p:cNvSpPr>
          <p:nvPr>
            <p:ph type="ftr" sz="quarter" idx="2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8" name="Platshållare för bildnummer 7">
            <a:extLst>
              <a:ext uri="{FF2B5EF4-FFF2-40B4-BE49-F238E27FC236}">
                <a16:creationId xmlns:a16="http://schemas.microsoft.com/office/drawing/2014/main" id="{A4EB6082-85D7-EA43-8431-D5643549BCE7}"/>
              </a:ext>
            </a:extLst>
          </p:cNvPr>
          <p:cNvSpPr>
            <a:spLocks noGrp="1"/>
          </p:cNvSpPr>
          <p:nvPr>
            <p:ph type="sldNum" sz="quarter" idx="22"/>
          </p:nvPr>
        </p:nvSpPr>
        <p:spPr/>
        <p:txBody>
          <a:bodyPr/>
          <a:lstStyle/>
          <a:p>
            <a:fld id="{24069D2F-8DC6-6345-AA68-275ED444B143}" type="slidenum">
              <a:rPr lang="sv-SE" smtClean="0"/>
              <a:pPr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05877943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martArt, sto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ubrik 1">
            <a:extLst>
              <a:ext uri="{FF2B5EF4-FFF2-40B4-BE49-F238E27FC236}">
                <a16:creationId xmlns:a16="http://schemas.microsoft.com/office/drawing/2014/main" id="{57DA9014-414A-3147-8AEE-50A95009A53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0" y="-571500"/>
            <a:ext cx="10515600" cy="512479"/>
          </a:xfrm>
        </p:spPr>
        <p:txBody>
          <a:bodyPr/>
          <a:lstStyle>
            <a:lvl1pPr>
              <a:defRPr sz="2000"/>
            </a:lvl1pPr>
          </a:lstStyle>
          <a:p>
            <a:r>
              <a:rPr lang="sv-SE" dirty="0"/>
              <a:t>Klicka här för att lägga till rubrik</a:t>
            </a:r>
          </a:p>
        </p:txBody>
      </p:sp>
      <p:pic>
        <p:nvPicPr>
          <p:cNvPr id="6" name="Bildobjekt 5">
            <a:extLst>
              <a:ext uri="{FF2B5EF4-FFF2-40B4-BE49-F238E27FC236}">
                <a16:creationId xmlns:a16="http://schemas.microsoft.com/office/drawing/2014/main" id="{DF5245E9-D250-6F42-A707-DB7533C5781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3586"/>
          <a:stretch/>
        </p:blipFill>
        <p:spPr>
          <a:xfrm>
            <a:off x="10714383" y="6194004"/>
            <a:ext cx="1023592" cy="345330"/>
          </a:xfrm>
          <a:prstGeom prst="rect">
            <a:avLst/>
          </a:prstGeom>
        </p:spPr>
      </p:pic>
      <p:sp>
        <p:nvSpPr>
          <p:cNvPr id="7" name="Platshållare för SmartArt 4">
            <a:extLst>
              <a:ext uri="{FF2B5EF4-FFF2-40B4-BE49-F238E27FC236}">
                <a16:creationId xmlns:a16="http://schemas.microsoft.com/office/drawing/2014/main" id="{465B5C9E-FFB5-6445-9418-3912DAF485B5}"/>
              </a:ext>
            </a:extLst>
          </p:cNvPr>
          <p:cNvSpPr>
            <a:spLocks noGrp="1"/>
          </p:cNvSpPr>
          <p:nvPr>
            <p:ph type="dgm" sz="quarter" idx="20"/>
          </p:nvPr>
        </p:nvSpPr>
        <p:spPr>
          <a:xfrm>
            <a:off x="477838" y="923925"/>
            <a:ext cx="11260137" cy="5008563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sv-SE"/>
              <a:t>Klicka på ikonen för att lägga till SmartArt-grafik</a:t>
            </a:r>
            <a:endParaRPr lang="sv-SE" dirty="0"/>
          </a:p>
        </p:txBody>
      </p:sp>
      <p:sp>
        <p:nvSpPr>
          <p:cNvPr id="4" name="instruktioner">
            <a:extLst>
              <a:ext uri="{FF2B5EF4-FFF2-40B4-BE49-F238E27FC236}">
                <a16:creationId xmlns:a16="http://schemas.microsoft.com/office/drawing/2014/main" id="{A2E566E2-BBD9-BD45-ABBF-A14EFC543BB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-2160000" y="39550"/>
            <a:ext cx="2160000" cy="176708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marL="0" lvl="0" indent="0">
              <a:lnSpc>
                <a:spcPct val="107000"/>
              </a:lnSpc>
              <a:spcAft>
                <a:spcPts val="800"/>
              </a:spcAft>
              <a:buFont typeface="+mj-lt"/>
              <a:buNone/>
              <a:tabLst>
                <a:tab pos="712788" algn="l"/>
              </a:tabLst>
            </a:pPr>
            <a:r>
              <a:rPr lang="sv-SE" sz="1200" i="1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Sida för stort </a:t>
            </a:r>
            <a:r>
              <a:rPr lang="sv-SE" sz="1200" i="1" u="none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SmartArt</a:t>
            </a:r>
            <a: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tänk på att inte göra grafiken för komplex. Berätta för åhörarna om de olika komponenterna.</a:t>
            </a:r>
          </a:p>
          <a:p>
            <a:pPr marL="0" marR="0" lvl="0" indent="0" algn="l" defTabSz="914400" rtl="0" eaLnBrk="0" fontAlgn="base" latinLnBrk="0" hangingPunct="0">
              <a:lnSpc>
                <a:spcPct val="107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 typeface="+mj-lt"/>
              <a:buNone/>
              <a:tabLst>
                <a:tab pos="712788" algn="l"/>
              </a:tabLst>
              <a:defRPr/>
            </a:pPr>
            <a: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Om du behöver en rubrik av tillgänglighetsskäl, ange den ovanför bilden. Denna syns ej i presentationsläge.</a:t>
            </a:r>
          </a:p>
        </p:txBody>
      </p:sp>
      <p:sp>
        <p:nvSpPr>
          <p:cNvPr id="10" name="Platshållare för datum 1">
            <a:extLst>
              <a:ext uri="{FF2B5EF4-FFF2-40B4-BE49-F238E27FC236}">
                <a16:creationId xmlns:a16="http://schemas.microsoft.com/office/drawing/2014/main" id="{8404828A-C145-44A0-93EE-57ED2A698C01}"/>
              </a:ext>
            </a:extLst>
          </p:cNvPr>
          <p:cNvSpPr>
            <a:spLocks noGrp="1"/>
          </p:cNvSpPr>
          <p:nvPr>
            <p:ph type="dt" sz="half" idx="21"/>
          </p:nvPr>
        </p:nvSpPr>
        <p:spPr>
          <a:xfrm>
            <a:off x="454025" y="6301209"/>
            <a:ext cx="2743200" cy="365125"/>
          </a:xfrm>
        </p:spPr>
        <p:txBody>
          <a:bodyPr/>
          <a:lstStyle/>
          <a:p>
            <a:fld id="{47461F86-E408-504B-86B0-6E0FDD15A702}" type="datetime1">
              <a:rPr lang="sv-SE" smtClean="0"/>
              <a:t>2026-02-25</a:t>
            </a:fld>
            <a:endParaRPr lang="sv-SE"/>
          </a:p>
        </p:txBody>
      </p:sp>
      <p:sp>
        <p:nvSpPr>
          <p:cNvPr id="11" name="Platshållare för sidfot 6">
            <a:extLst>
              <a:ext uri="{FF2B5EF4-FFF2-40B4-BE49-F238E27FC236}">
                <a16:creationId xmlns:a16="http://schemas.microsoft.com/office/drawing/2014/main" id="{0B65DD3A-E642-4A58-B0A6-8EE8F19697E8}"/>
              </a:ext>
            </a:extLst>
          </p:cNvPr>
          <p:cNvSpPr>
            <a:spLocks noGrp="1"/>
          </p:cNvSpPr>
          <p:nvPr>
            <p:ph type="ftr" sz="quarter" idx="22"/>
          </p:nvPr>
        </p:nvSpPr>
        <p:spPr>
          <a:xfrm>
            <a:off x="4038600" y="6340475"/>
            <a:ext cx="4114800" cy="365125"/>
          </a:xfrm>
        </p:spPr>
        <p:txBody>
          <a:bodyPr/>
          <a:lstStyle/>
          <a:p>
            <a:endParaRPr lang="sv-SE"/>
          </a:p>
        </p:txBody>
      </p:sp>
      <p:sp>
        <p:nvSpPr>
          <p:cNvPr id="12" name="Platshållare för bildnummer 7">
            <a:extLst>
              <a:ext uri="{FF2B5EF4-FFF2-40B4-BE49-F238E27FC236}">
                <a16:creationId xmlns:a16="http://schemas.microsoft.com/office/drawing/2014/main" id="{DC9C01CB-BD5E-4063-B2CB-62FE2DE4AFE7}"/>
              </a:ext>
            </a:extLst>
          </p:cNvPr>
          <p:cNvSpPr>
            <a:spLocks noGrp="1"/>
          </p:cNvSpPr>
          <p:nvPr>
            <p:ph type="sldNum" sz="quarter" idx="23"/>
          </p:nvPr>
        </p:nvSpPr>
        <p:spPr>
          <a:xfrm>
            <a:off x="9316656" y="6340475"/>
            <a:ext cx="2743200" cy="365125"/>
          </a:xfrm>
        </p:spPr>
        <p:txBody>
          <a:bodyPr/>
          <a:lstStyle/>
          <a:p>
            <a:fld id="{24069D2F-8DC6-6345-AA68-275ED444B143}" type="slidenum">
              <a:rPr lang="sv-SE" smtClean="0"/>
              <a:pPr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76955079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skrivning graf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ubrik 1">
            <a:extLst>
              <a:ext uri="{FF2B5EF4-FFF2-40B4-BE49-F238E27FC236}">
                <a16:creationId xmlns:a16="http://schemas.microsoft.com/office/drawing/2014/main" id="{93619D3B-207D-49EC-9619-36E21ABC6CC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03341" y="960756"/>
            <a:ext cx="8343822" cy="782699"/>
          </a:xfrm>
          <a:prstGeom prst="rect">
            <a:avLst/>
          </a:prstGeom>
          <a:noFill/>
        </p:spPr>
        <p:txBody>
          <a:bodyPr anchor="b"/>
          <a:lstStyle>
            <a:lvl1pPr>
              <a:defRPr sz="4400" b="0" i="0">
                <a:solidFill>
                  <a:schemeClr val="accent1"/>
                </a:solidFill>
                <a:latin typeface="+mj-lt"/>
                <a:ea typeface="Ubuntu Light" charset="0"/>
                <a:cs typeface="Ubuntu Light" charset="0"/>
              </a:defRPr>
            </a:lvl1pPr>
          </a:lstStyle>
          <a:p>
            <a:r>
              <a:rPr lang="sv-SE" dirty="0"/>
              <a:t>Klicka här för att ange en rubrik</a:t>
            </a:r>
          </a:p>
        </p:txBody>
      </p:sp>
      <p:sp>
        <p:nvSpPr>
          <p:cNvPr id="11" name="Platshållare för text 10"/>
          <p:cNvSpPr>
            <a:spLocks noGrp="1"/>
          </p:cNvSpPr>
          <p:nvPr>
            <p:ph type="body" sz="quarter" idx="10" hasCustomPrompt="1"/>
          </p:nvPr>
        </p:nvSpPr>
        <p:spPr>
          <a:xfrm>
            <a:off x="703263" y="1951038"/>
            <a:ext cx="8343900" cy="35845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600" b="0" i="0" baseline="0">
                <a:solidFill>
                  <a:schemeClr val="tx1"/>
                </a:solidFill>
                <a:latin typeface="+mn-lt"/>
                <a:ea typeface="Crimson Text" charset="0"/>
                <a:cs typeface="Crimson Text" charset="0"/>
              </a:defRPr>
            </a:lvl1pPr>
          </a:lstStyle>
          <a:p>
            <a:pPr lvl="0"/>
            <a:r>
              <a:rPr lang="sv-SE" dirty="0"/>
              <a:t>Klicka här för att lägga till en beskrivande text om din tabell/diagram/</a:t>
            </a:r>
            <a:r>
              <a:rPr lang="sv-SE" dirty="0" err="1"/>
              <a:t>SmartArt</a:t>
            </a:r>
            <a:endParaRPr lang="sv-SE" dirty="0"/>
          </a:p>
        </p:txBody>
      </p:sp>
      <p:sp>
        <p:nvSpPr>
          <p:cNvPr id="6" name="Rektangel 5">
            <a:extLst>
              <a:ext uri="{FF2B5EF4-FFF2-40B4-BE49-F238E27FC236}">
                <a16:creationId xmlns:a16="http://schemas.microsoft.com/office/drawing/2014/main" id="{2A9615CA-77B8-E949-8DB2-3E07ED2E4C3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-2264735" y="24063"/>
            <a:ext cx="2160000" cy="2257413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marL="0" lvl="0" indent="0">
              <a:lnSpc>
                <a:spcPct val="107000"/>
              </a:lnSpc>
              <a:spcAft>
                <a:spcPts val="800"/>
              </a:spcAft>
              <a:buFont typeface="+mj-lt"/>
              <a:buNone/>
              <a:tabLst>
                <a:tab pos="712788" algn="l"/>
              </a:tabLst>
            </a:pPr>
            <a:r>
              <a:rPr lang="sv-SE" sz="1200" i="1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Förklaring för grafik </a:t>
            </a:r>
            <a:r>
              <a:rPr lang="sv-SE" sz="1200" i="0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är en sida där du kan förklara innehållet i skriven text. Det är underlättande att beskriva t ex förändringar över tid och liknande här.</a:t>
            </a:r>
            <a:br>
              <a:rPr lang="sv-SE" sz="1200" i="0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sv-SE" sz="1200" i="0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sv-SE" sz="1200" i="0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OBS! Kom ihåg att ange en alternativ text för din tabell/diagram! I den kan du också hänvisa till förklaringen</a:t>
            </a:r>
            <a:endParaRPr lang="sv-SE" sz="1200" i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7" name="Bildobjekt 6">
            <a:extLst>
              <a:ext uri="{FF2B5EF4-FFF2-40B4-BE49-F238E27FC236}">
                <a16:creationId xmlns:a16="http://schemas.microsoft.com/office/drawing/2014/main" id="{47D39709-99C1-2A4F-9B9F-21B39456CBF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3586"/>
          <a:stretch/>
        </p:blipFill>
        <p:spPr>
          <a:xfrm>
            <a:off x="10714383" y="6194004"/>
            <a:ext cx="1023592" cy="345330"/>
          </a:xfrm>
          <a:prstGeom prst="rect">
            <a:avLst/>
          </a:prstGeom>
        </p:spPr>
      </p:pic>
      <p:sp>
        <p:nvSpPr>
          <p:cNvPr id="9" name="Platshållare för datum 1">
            <a:extLst>
              <a:ext uri="{FF2B5EF4-FFF2-40B4-BE49-F238E27FC236}">
                <a16:creationId xmlns:a16="http://schemas.microsoft.com/office/drawing/2014/main" id="{BF31A35C-13B8-4E28-ADEE-B965A471E660}"/>
              </a:ext>
            </a:extLst>
          </p:cNvPr>
          <p:cNvSpPr>
            <a:spLocks noGrp="1"/>
          </p:cNvSpPr>
          <p:nvPr>
            <p:ph type="dt" sz="half" idx="12"/>
          </p:nvPr>
        </p:nvSpPr>
        <p:spPr>
          <a:xfrm>
            <a:off x="703263" y="6326609"/>
            <a:ext cx="2743200" cy="365125"/>
          </a:xfrm>
        </p:spPr>
        <p:txBody>
          <a:bodyPr/>
          <a:lstStyle/>
          <a:p>
            <a:fld id="{6131EDC8-8DF3-1B4C-AF48-5C81E4E00C67}" type="datetime1">
              <a:rPr lang="sv-SE" smtClean="0"/>
              <a:t>2026-02-25</a:t>
            </a:fld>
            <a:endParaRPr lang="sv-SE"/>
          </a:p>
        </p:txBody>
      </p:sp>
      <p:sp>
        <p:nvSpPr>
          <p:cNvPr id="12" name="Platshållare för sidfot 2">
            <a:extLst>
              <a:ext uri="{FF2B5EF4-FFF2-40B4-BE49-F238E27FC236}">
                <a16:creationId xmlns:a16="http://schemas.microsoft.com/office/drawing/2014/main" id="{E190796F-953A-477B-809F-4EBED5FE3079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>
          <a:xfrm>
            <a:off x="4038600" y="6340475"/>
            <a:ext cx="4114800" cy="365125"/>
          </a:xfrm>
        </p:spPr>
        <p:txBody>
          <a:bodyPr/>
          <a:lstStyle/>
          <a:p>
            <a:endParaRPr lang="sv-SE"/>
          </a:p>
        </p:txBody>
      </p:sp>
      <p:sp>
        <p:nvSpPr>
          <p:cNvPr id="13" name="Platshållare för bildnummer 3">
            <a:extLst>
              <a:ext uri="{FF2B5EF4-FFF2-40B4-BE49-F238E27FC236}">
                <a16:creationId xmlns:a16="http://schemas.microsoft.com/office/drawing/2014/main" id="{5394F136-B5A2-490F-8322-7B2BBCC7A6B6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9316656" y="6340475"/>
            <a:ext cx="2743200" cy="365125"/>
          </a:xfrm>
        </p:spPr>
        <p:txBody>
          <a:bodyPr/>
          <a:lstStyle/>
          <a:p>
            <a:fld id="{24069D2F-8DC6-6345-AA68-275ED444B143}" type="slidenum">
              <a:rPr lang="sv-SE" smtClean="0"/>
              <a:pPr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58643505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ocess/fakta, 4 bi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ktangel 20">
            <a:extLst>
              <a:ext uri="{FF2B5EF4-FFF2-40B4-BE49-F238E27FC236}">
                <a16:creationId xmlns:a16="http://schemas.microsoft.com/office/drawing/2014/main" id="{FC77D4CA-AF50-034D-813E-4C9B837E275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0"/>
            <a:ext cx="12191999" cy="27431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23" name="Rubrik 1">
            <a:extLst>
              <a:ext uri="{FF2B5EF4-FFF2-40B4-BE49-F238E27FC236}">
                <a16:creationId xmlns:a16="http://schemas.microsoft.com/office/drawing/2014/main" id="{394508F6-8FEC-B642-88CE-18B33AB84AF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03341" y="960756"/>
            <a:ext cx="10011042" cy="1221612"/>
          </a:xfrm>
          <a:prstGeom prst="rect">
            <a:avLst/>
          </a:prstGeom>
          <a:noFill/>
        </p:spPr>
        <p:txBody>
          <a:bodyPr anchor="b"/>
          <a:lstStyle>
            <a:lvl1pPr>
              <a:defRPr sz="4400" b="0" i="0">
                <a:solidFill>
                  <a:schemeClr val="bg1"/>
                </a:solidFill>
                <a:latin typeface="Ubuntu Light" charset="0"/>
                <a:ea typeface="Ubuntu Light" charset="0"/>
                <a:cs typeface="Ubuntu Light" charset="0"/>
              </a:defRPr>
            </a:lvl1pPr>
          </a:lstStyle>
          <a:p>
            <a:r>
              <a:rPr lang="sv-SE" dirty="0"/>
              <a:t>Klicka här för att ange en rubrik</a:t>
            </a:r>
          </a:p>
        </p:txBody>
      </p:sp>
      <p:sp>
        <p:nvSpPr>
          <p:cNvPr id="16" name="Platshållare för text 10">
            <a:extLst>
              <a:ext uri="{FF2B5EF4-FFF2-40B4-BE49-F238E27FC236}">
                <a16:creationId xmlns:a16="http://schemas.microsoft.com/office/drawing/2014/main" id="{E13CFB29-0DEE-E743-B604-C9DC83350B0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03342" y="5015728"/>
            <a:ext cx="2232190" cy="881516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800" b="0" i="0" baseline="0">
                <a:solidFill>
                  <a:schemeClr val="tx1"/>
                </a:solidFill>
                <a:latin typeface="+mn-lt"/>
                <a:ea typeface="Crimson Text" charset="0"/>
                <a:cs typeface="Crimson Text" charset="0"/>
              </a:defRPr>
            </a:lvl1pPr>
          </a:lstStyle>
          <a:p>
            <a:pPr lvl="0"/>
            <a:r>
              <a:rPr lang="sv-SE" dirty="0"/>
              <a:t>Klicka här för att lägga till en beskrivning</a:t>
            </a:r>
          </a:p>
        </p:txBody>
      </p:sp>
      <p:sp>
        <p:nvSpPr>
          <p:cNvPr id="17" name="Platshållare för text 10">
            <a:extLst>
              <a:ext uri="{FF2B5EF4-FFF2-40B4-BE49-F238E27FC236}">
                <a16:creationId xmlns:a16="http://schemas.microsoft.com/office/drawing/2014/main" id="{7587250E-0742-A94E-A6BF-23A11DF48133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639046" y="5015728"/>
            <a:ext cx="2232190" cy="881516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800" b="0" i="0" baseline="0">
                <a:solidFill>
                  <a:schemeClr val="tx1"/>
                </a:solidFill>
                <a:latin typeface="+mn-lt"/>
                <a:ea typeface="Crimson Text" charset="0"/>
                <a:cs typeface="Crimson Text" charset="0"/>
              </a:defRPr>
            </a:lvl1pPr>
          </a:lstStyle>
          <a:p>
            <a:pPr lvl="0"/>
            <a:r>
              <a:rPr lang="sv-SE" dirty="0"/>
              <a:t>Klicka här för att lägga till en beskrivning</a:t>
            </a:r>
          </a:p>
        </p:txBody>
      </p:sp>
      <p:sp>
        <p:nvSpPr>
          <p:cNvPr id="18" name="Platshållare för text 10">
            <a:extLst>
              <a:ext uri="{FF2B5EF4-FFF2-40B4-BE49-F238E27FC236}">
                <a16:creationId xmlns:a16="http://schemas.microsoft.com/office/drawing/2014/main" id="{2F653A43-FFEA-DC49-87F2-39833F76FF61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574750" y="5015728"/>
            <a:ext cx="2232190" cy="881516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800" b="0" i="0" baseline="0">
                <a:solidFill>
                  <a:schemeClr val="tx1"/>
                </a:solidFill>
                <a:latin typeface="+mn-lt"/>
                <a:ea typeface="Crimson Text" charset="0"/>
                <a:cs typeface="Crimson Text" charset="0"/>
              </a:defRPr>
            </a:lvl1pPr>
          </a:lstStyle>
          <a:p>
            <a:pPr lvl="0"/>
            <a:r>
              <a:rPr lang="sv-SE" dirty="0"/>
              <a:t>Klicka här för att lägga till en beskrivning</a:t>
            </a:r>
          </a:p>
        </p:txBody>
      </p:sp>
      <p:sp>
        <p:nvSpPr>
          <p:cNvPr id="19" name="Platshållare för text 10">
            <a:extLst>
              <a:ext uri="{FF2B5EF4-FFF2-40B4-BE49-F238E27FC236}">
                <a16:creationId xmlns:a16="http://schemas.microsoft.com/office/drawing/2014/main" id="{1B04B297-7B39-0841-812E-A17FBB09B5B6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9510456" y="5015728"/>
            <a:ext cx="2232190" cy="881516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800" b="0" i="0" baseline="0">
                <a:solidFill>
                  <a:schemeClr val="tx1"/>
                </a:solidFill>
                <a:latin typeface="+mn-lt"/>
                <a:ea typeface="Crimson Text" charset="0"/>
                <a:cs typeface="Crimson Text" charset="0"/>
              </a:defRPr>
            </a:lvl1pPr>
          </a:lstStyle>
          <a:p>
            <a:pPr lvl="0"/>
            <a:r>
              <a:rPr lang="sv-SE" dirty="0"/>
              <a:t>Klicka här för att lägga till en beskrivning</a:t>
            </a:r>
          </a:p>
        </p:txBody>
      </p:sp>
      <p:pic>
        <p:nvPicPr>
          <p:cNvPr id="14" name="Bildobjekt 13">
            <a:extLst>
              <a:ext uri="{FF2B5EF4-FFF2-40B4-BE49-F238E27FC236}">
                <a16:creationId xmlns:a16="http://schemas.microsoft.com/office/drawing/2014/main" id="{A011F05B-3264-2E4D-9FCD-8F20F82543B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14383" y="6199189"/>
            <a:ext cx="1023594" cy="334961"/>
          </a:xfrm>
          <a:prstGeom prst="rect">
            <a:avLst/>
          </a:prstGeom>
        </p:spPr>
      </p:pic>
      <p:sp>
        <p:nvSpPr>
          <p:cNvPr id="6" name="Platshållare för bild 9">
            <a:extLst>
              <a:ext uri="{FF2B5EF4-FFF2-40B4-BE49-F238E27FC236}">
                <a16:creationId xmlns:a16="http://schemas.microsoft.com/office/drawing/2014/main" id="{5E3FBD04-0A8D-F746-86EB-E976E3C2AC1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703341" y="3013162"/>
            <a:ext cx="2232190" cy="1963636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8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sv-SE" noProof="0" dirty="0"/>
              <a:t>Klicka på ikonen för att lägga till en bild från G:/ 02 </a:t>
            </a:r>
            <a:r>
              <a:rPr lang="sv-SE" noProof="0" dirty="0" err="1"/>
              <a:t>Bildbank</a:t>
            </a:r>
            <a:endParaRPr lang="sv-SE" noProof="0" dirty="0"/>
          </a:p>
        </p:txBody>
      </p:sp>
      <p:sp>
        <p:nvSpPr>
          <p:cNvPr id="9" name="Rektangel 8">
            <a:extLst>
              <a:ext uri="{FF2B5EF4-FFF2-40B4-BE49-F238E27FC236}">
                <a16:creationId xmlns:a16="http://schemas.microsoft.com/office/drawing/2014/main" id="{619BEA3D-6D32-D94C-B0B6-1331272B59AE}"/>
              </a:ext>
            </a:extLst>
          </p:cNvPr>
          <p:cNvSpPr/>
          <p:nvPr userDrawn="1"/>
        </p:nvSpPr>
        <p:spPr>
          <a:xfrm>
            <a:off x="-2264735" y="24063"/>
            <a:ext cx="2160000" cy="67646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marL="0" lvl="0" indent="0">
              <a:lnSpc>
                <a:spcPct val="107000"/>
              </a:lnSpc>
              <a:spcAft>
                <a:spcPts val="800"/>
              </a:spcAft>
              <a:buFont typeface="+mj-lt"/>
              <a:buNone/>
              <a:tabLst>
                <a:tab pos="712788" algn="l"/>
              </a:tabLst>
            </a:pPr>
            <a:r>
              <a:rPr lang="sv-SE" sz="1200" i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Använd denna </a:t>
            </a:r>
            <a:r>
              <a:rPr lang="sv-SE" sz="1200" i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sidtyp</a:t>
            </a:r>
            <a:r>
              <a:rPr lang="sv-SE" sz="1200" i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för att visa en process eller tidslinje etc. </a:t>
            </a:r>
          </a:p>
        </p:txBody>
      </p:sp>
      <p:pic>
        <p:nvPicPr>
          <p:cNvPr id="10" name="Bildobjekt 9">
            <a:extLst>
              <a:ext uri="{FF2B5EF4-FFF2-40B4-BE49-F238E27FC236}">
                <a16:creationId xmlns:a16="http://schemas.microsoft.com/office/drawing/2014/main" id="{956A8E48-5C13-5F43-9B2D-519413E7D4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3586"/>
          <a:stretch/>
        </p:blipFill>
        <p:spPr>
          <a:xfrm>
            <a:off x="10714383" y="6194004"/>
            <a:ext cx="1023592" cy="345330"/>
          </a:xfrm>
          <a:prstGeom prst="rect">
            <a:avLst/>
          </a:prstGeom>
        </p:spPr>
      </p:pic>
      <p:sp>
        <p:nvSpPr>
          <p:cNvPr id="11" name="Platshållare för bild 9">
            <a:extLst>
              <a:ext uri="{FF2B5EF4-FFF2-40B4-BE49-F238E27FC236}">
                <a16:creationId xmlns:a16="http://schemas.microsoft.com/office/drawing/2014/main" id="{9CF74937-64E5-E64C-A0AC-6E0171C67DF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3639046" y="3013162"/>
            <a:ext cx="2232190" cy="1963636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8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sv-SE" noProof="0" dirty="0"/>
              <a:t>Klicka på ikonen för att lägga till en bild från G:/ 02 </a:t>
            </a:r>
            <a:r>
              <a:rPr lang="sv-SE" noProof="0" dirty="0" err="1"/>
              <a:t>Bildbank</a:t>
            </a:r>
            <a:endParaRPr lang="sv-SE" noProof="0" dirty="0"/>
          </a:p>
        </p:txBody>
      </p:sp>
      <p:sp>
        <p:nvSpPr>
          <p:cNvPr id="12" name="Platshållare för bild 9">
            <a:extLst>
              <a:ext uri="{FF2B5EF4-FFF2-40B4-BE49-F238E27FC236}">
                <a16:creationId xmlns:a16="http://schemas.microsoft.com/office/drawing/2014/main" id="{31DD97CD-9B3C-894B-AE89-9EA0B099CF1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574751" y="3013162"/>
            <a:ext cx="2232190" cy="1963636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8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sv-SE" noProof="0" dirty="0"/>
              <a:t>Klicka på ikonen för att lägga till en bild från G:/ 02 </a:t>
            </a:r>
            <a:r>
              <a:rPr lang="sv-SE" noProof="0" dirty="0" err="1"/>
              <a:t>Bildbank</a:t>
            </a:r>
            <a:endParaRPr lang="sv-SE" noProof="0" dirty="0"/>
          </a:p>
        </p:txBody>
      </p:sp>
      <p:sp>
        <p:nvSpPr>
          <p:cNvPr id="15" name="Platshållare för bild 9">
            <a:extLst>
              <a:ext uri="{FF2B5EF4-FFF2-40B4-BE49-F238E27FC236}">
                <a16:creationId xmlns:a16="http://schemas.microsoft.com/office/drawing/2014/main" id="{F78C33AD-EA3A-F448-BCEA-273D5E4211A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9510456" y="3013162"/>
            <a:ext cx="2232190" cy="1963636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8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sv-SE" noProof="0" dirty="0"/>
              <a:t>Klicka på ikonen för att lägga till en bild från G:/ 02 </a:t>
            </a:r>
            <a:r>
              <a:rPr lang="sv-SE" noProof="0" dirty="0" err="1"/>
              <a:t>Bildbank</a:t>
            </a:r>
            <a:endParaRPr lang="sv-SE" noProof="0" dirty="0"/>
          </a:p>
        </p:txBody>
      </p:sp>
    </p:spTree>
    <p:extLst>
      <p:ext uri="{BB962C8B-B14F-4D97-AF65-F5344CB8AC3E}">
        <p14:creationId xmlns:p14="http://schemas.microsoft.com/office/powerpoint/2010/main" val="393656840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ocess/fakta, 3 indikator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ktangel 20">
            <a:extLst>
              <a:ext uri="{FF2B5EF4-FFF2-40B4-BE49-F238E27FC236}">
                <a16:creationId xmlns:a16="http://schemas.microsoft.com/office/drawing/2014/main" id="{FC77D4CA-AF50-034D-813E-4C9B837E275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0"/>
            <a:ext cx="12191999" cy="27431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23" name="Rubrik 1">
            <a:extLst>
              <a:ext uri="{FF2B5EF4-FFF2-40B4-BE49-F238E27FC236}">
                <a16:creationId xmlns:a16="http://schemas.microsoft.com/office/drawing/2014/main" id="{394508F6-8FEC-B642-88CE-18B33AB84AF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03341" y="960756"/>
            <a:ext cx="10011042" cy="1221612"/>
          </a:xfrm>
          <a:prstGeom prst="rect">
            <a:avLst/>
          </a:prstGeom>
          <a:noFill/>
        </p:spPr>
        <p:txBody>
          <a:bodyPr anchor="b"/>
          <a:lstStyle>
            <a:lvl1pPr>
              <a:defRPr sz="4400" b="0" i="0">
                <a:solidFill>
                  <a:schemeClr val="bg1"/>
                </a:solidFill>
                <a:latin typeface="Ubuntu Light" charset="0"/>
                <a:ea typeface="Ubuntu Light" charset="0"/>
                <a:cs typeface="Ubuntu Light" charset="0"/>
              </a:defRPr>
            </a:lvl1pPr>
          </a:lstStyle>
          <a:p>
            <a:r>
              <a:rPr lang="sv-SE" dirty="0"/>
              <a:t>Klicka här för att lägga till en rubrik</a:t>
            </a:r>
          </a:p>
        </p:txBody>
      </p:sp>
      <p:sp>
        <p:nvSpPr>
          <p:cNvPr id="16" name="text1">
            <a:extLst>
              <a:ext uri="{FF2B5EF4-FFF2-40B4-BE49-F238E27FC236}">
                <a16:creationId xmlns:a16="http://schemas.microsoft.com/office/drawing/2014/main" id="{E13CFB29-0DEE-E743-B604-C9DC83350B0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03342" y="5015728"/>
            <a:ext cx="2232190" cy="151842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 b="0" i="0" baseline="0">
                <a:solidFill>
                  <a:schemeClr val="tx1"/>
                </a:solidFill>
                <a:latin typeface="+mn-lt"/>
                <a:ea typeface="Crimson Text" charset="0"/>
                <a:cs typeface="Crimson Text" charset="0"/>
              </a:defRPr>
            </a:lvl1pPr>
          </a:lstStyle>
          <a:p>
            <a:pPr lvl="0"/>
            <a:r>
              <a:rPr lang="sv-SE" dirty="0"/>
              <a:t>Klicka här för att lägga till en beskrivning</a:t>
            </a:r>
          </a:p>
        </p:txBody>
      </p:sp>
      <p:sp>
        <p:nvSpPr>
          <p:cNvPr id="17" name="text2">
            <a:extLst>
              <a:ext uri="{FF2B5EF4-FFF2-40B4-BE49-F238E27FC236}">
                <a16:creationId xmlns:a16="http://schemas.microsoft.com/office/drawing/2014/main" id="{7587250E-0742-A94E-A6BF-23A11DF48133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639046" y="5015728"/>
            <a:ext cx="2232190" cy="151842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 b="0" i="0" baseline="0">
                <a:solidFill>
                  <a:schemeClr val="tx1"/>
                </a:solidFill>
                <a:latin typeface="+mn-lt"/>
                <a:ea typeface="Crimson Text" charset="0"/>
                <a:cs typeface="Crimson Text" charset="0"/>
              </a:defRPr>
            </a:lvl1pPr>
          </a:lstStyle>
          <a:p>
            <a:pPr lvl="0"/>
            <a:r>
              <a:rPr lang="sv-SE" dirty="0"/>
              <a:t>Klicka här för att lägga till en beskrivning</a:t>
            </a:r>
          </a:p>
        </p:txBody>
      </p:sp>
      <p:sp>
        <p:nvSpPr>
          <p:cNvPr id="18" name="text3">
            <a:extLst>
              <a:ext uri="{FF2B5EF4-FFF2-40B4-BE49-F238E27FC236}">
                <a16:creationId xmlns:a16="http://schemas.microsoft.com/office/drawing/2014/main" id="{2F653A43-FFEA-DC49-87F2-39833F76FF61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574750" y="5015728"/>
            <a:ext cx="2232190" cy="151842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 b="0" i="0" baseline="0">
                <a:solidFill>
                  <a:schemeClr val="tx1"/>
                </a:solidFill>
                <a:latin typeface="+mn-lt"/>
                <a:ea typeface="Crimson Text" charset="0"/>
                <a:cs typeface="Crimson Text" charset="0"/>
              </a:defRPr>
            </a:lvl1pPr>
          </a:lstStyle>
          <a:p>
            <a:pPr lvl="0"/>
            <a:r>
              <a:rPr lang="sv-SE" dirty="0"/>
              <a:t>Klicka här för att lägga till en beskrivning</a:t>
            </a:r>
          </a:p>
        </p:txBody>
      </p:sp>
      <p:sp>
        <p:nvSpPr>
          <p:cNvPr id="20" name="Ellips 19">
            <a:extLst>
              <a:ext uri="{FF2B5EF4-FFF2-40B4-BE49-F238E27FC236}">
                <a16:creationId xmlns:a16="http://schemas.microsoft.com/office/drawing/2014/main" id="{783F9449-4842-0747-850D-F6E7563BC9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966179" y="3093996"/>
            <a:ext cx="1718447" cy="171844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22" name="Ellips 21">
            <a:extLst>
              <a:ext uri="{FF2B5EF4-FFF2-40B4-BE49-F238E27FC236}">
                <a16:creationId xmlns:a16="http://schemas.microsoft.com/office/drawing/2014/main" id="{11AE12C2-0F74-E64A-A1FE-CBB38825381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3910101" y="3093996"/>
            <a:ext cx="1718447" cy="171844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24" name="Ellips 23">
            <a:extLst>
              <a:ext uri="{FF2B5EF4-FFF2-40B4-BE49-F238E27FC236}">
                <a16:creationId xmlns:a16="http://schemas.microsoft.com/office/drawing/2014/main" id="{8F08C173-EC43-134C-8989-CCCEDA7D6C7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6854023" y="3093996"/>
            <a:ext cx="1718447" cy="171844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pic>
        <p:nvPicPr>
          <p:cNvPr id="14" name="Bildobjekt 13">
            <a:extLst>
              <a:ext uri="{FF2B5EF4-FFF2-40B4-BE49-F238E27FC236}">
                <a16:creationId xmlns:a16="http://schemas.microsoft.com/office/drawing/2014/main" id="{A011F05B-3264-2E4D-9FCD-8F20F82543B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14383" y="6199189"/>
            <a:ext cx="1023594" cy="334961"/>
          </a:xfrm>
          <a:prstGeom prst="rect">
            <a:avLst/>
          </a:prstGeom>
        </p:spPr>
      </p:pic>
      <p:sp>
        <p:nvSpPr>
          <p:cNvPr id="9" name="Rektangel 8">
            <a:extLst>
              <a:ext uri="{FF2B5EF4-FFF2-40B4-BE49-F238E27FC236}">
                <a16:creationId xmlns:a16="http://schemas.microsoft.com/office/drawing/2014/main" id="{619BEA3D-6D32-D94C-B0B6-1331272B59A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-2264735" y="24063"/>
            <a:ext cx="2160000" cy="87402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marL="0" lvl="0" indent="0">
              <a:lnSpc>
                <a:spcPct val="107000"/>
              </a:lnSpc>
              <a:spcAft>
                <a:spcPts val="800"/>
              </a:spcAft>
              <a:buFont typeface="+mj-lt"/>
              <a:buNone/>
              <a:tabLst>
                <a:tab pos="712788" algn="l"/>
              </a:tabLst>
            </a:pPr>
            <a:r>
              <a:rPr lang="sv-SE" sz="12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Indikatorer 3 st</a:t>
            </a:r>
            <a:r>
              <a:rPr lang="sv-SE" sz="1200" i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Använd denna </a:t>
            </a:r>
            <a:r>
              <a:rPr lang="sv-SE" sz="1200" i="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sidtyp</a:t>
            </a:r>
            <a:r>
              <a:rPr lang="sv-SE" sz="1200" i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för att visa en process, tidslinje eller för att visa indikatorer av något slag.</a:t>
            </a:r>
          </a:p>
        </p:txBody>
      </p:sp>
      <p:pic>
        <p:nvPicPr>
          <p:cNvPr id="10" name="Bildobjekt 9">
            <a:extLst>
              <a:ext uri="{FF2B5EF4-FFF2-40B4-BE49-F238E27FC236}">
                <a16:creationId xmlns:a16="http://schemas.microsoft.com/office/drawing/2014/main" id="{956A8E48-5C13-5F43-9B2D-519413E7D4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3586"/>
          <a:stretch/>
        </p:blipFill>
        <p:spPr>
          <a:xfrm>
            <a:off x="10714383" y="6194004"/>
            <a:ext cx="1023592" cy="345330"/>
          </a:xfrm>
          <a:prstGeom prst="rect">
            <a:avLst/>
          </a:prstGeom>
        </p:spPr>
      </p:pic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2FC1F902-6221-8643-86BB-E4540CDB237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829437" y="2963220"/>
            <a:ext cx="1980000" cy="1980000"/>
          </a:xfrm>
        </p:spPr>
        <p:txBody>
          <a:bodyPr anchor="ctr" anchorCtr="0"/>
          <a:lstStyle>
            <a:lvl1pPr marL="0" indent="0" algn="ctr">
              <a:buNone/>
              <a:defRPr sz="3600" b="0" i="0" spc="-110" baseline="0">
                <a:solidFill>
                  <a:schemeClr val="bg1"/>
                </a:solidFill>
                <a:latin typeface="Ubuntu Medium" panose="020B060403060203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sv-SE" dirty="0"/>
              <a:t>Klicka här för att </a:t>
            </a:r>
            <a:br>
              <a:rPr lang="sv-SE" dirty="0"/>
            </a:br>
            <a:r>
              <a:rPr lang="sv-SE" dirty="0"/>
              <a:t>lägga till innehåll</a:t>
            </a:r>
          </a:p>
        </p:txBody>
      </p:sp>
      <p:sp>
        <p:nvSpPr>
          <p:cNvPr id="26" name="Platshållare för innehåll 2">
            <a:extLst>
              <a:ext uri="{FF2B5EF4-FFF2-40B4-BE49-F238E27FC236}">
                <a16:creationId xmlns:a16="http://schemas.microsoft.com/office/drawing/2014/main" id="{54602595-FB73-244D-88AD-6DA12F395CE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3781185" y="2963220"/>
            <a:ext cx="1980000" cy="1980000"/>
          </a:xfrm>
        </p:spPr>
        <p:txBody>
          <a:bodyPr anchor="ctr" anchorCtr="0"/>
          <a:lstStyle>
            <a:lvl1pPr marL="0" indent="0" algn="ctr">
              <a:buNone/>
              <a:defRPr sz="3600" b="0" i="0" spc="-110" baseline="0">
                <a:solidFill>
                  <a:schemeClr val="bg1"/>
                </a:solidFill>
                <a:latin typeface="Ubuntu Medium" panose="020B060403060203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sv-SE" dirty="0"/>
              <a:t>Klicka här för att </a:t>
            </a:r>
            <a:br>
              <a:rPr lang="sv-SE" dirty="0"/>
            </a:br>
            <a:r>
              <a:rPr lang="sv-SE" dirty="0"/>
              <a:t>lägga till innehåll</a:t>
            </a:r>
          </a:p>
        </p:txBody>
      </p:sp>
      <p:sp>
        <p:nvSpPr>
          <p:cNvPr id="27" name="Platshållare för innehåll 2">
            <a:extLst>
              <a:ext uri="{FF2B5EF4-FFF2-40B4-BE49-F238E27FC236}">
                <a16:creationId xmlns:a16="http://schemas.microsoft.com/office/drawing/2014/main" id="{04956AE5-5653-D643-938B-282248AEA29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6732933" y="2963220"/>
            <a:ext cx="1980000" cy="1980000"/>
          </a:xfrm>
        </p:spPr>
        <p:txBody>
          <a:bodyPr anchor="ctr" anchorCtr="0"/>
          <a:lstStyle>
            <a:lvl1pPr marL="0" indent="0" algn="ctr">
              <a:buNone/>
              <a:defRPr sz="3600" b="0" i="0" spc="-110" baseline="0">
                <a:solidFill>
                  <a:schemeClr val="bg1"/>
                </a:solidFill>
                <a:latin typeface="Ubuntu Medium" panose="020B060403060203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sv-SE" dirty="0"/>
              <a:t>Klicka här för att </a:t>
            </a:r>
            <a:br>
              <a:rPr lang="sv-SE" dirty="0"/>
            </a:br>
            <a:r>
              <a:rPr lang="sv-SE" dirty="0"/>
              <a:t>lägga till innehåll</a:t>
            </a:r>
          </a:p>
        </p:txBody>
      </p:sp>
    </p:spTree>
    <p:extLst>
      <p:ext uri="{BB962C8B-B14F-4D97-AF65-F5344CB8AC3E}">
        <p14:creationId xmlns:p14="http://schemas.microsoft.com/office/powerpoint/2010/main" val="126020845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ocess/fakta, 4 indikator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ktangel 20">
            <a:extLst>
              <a:ext uri="{FF2B5EF4-FFF2-40B4-BE49-F238E27FC236}">
                <a16:creationId xmlns:a16="http://schemas.microsoft.com/office/drawing/2014/main" id="{FC77D4CA-AF50-034D-813E-4C9B837E275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0"/>
            <a:ext cx="12191999" cy="27431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23" name="Rubrik 1">
            <a:extLst>
              <a:ext uri="{FF2B5EF4-FFF2-40B4-BE49-F238E27FC236}">
                <a16:creationId xmlns:a16="http://schemas.microsoft.com/office/drawing/2014/main" id="{394508F6-8FEC-B642-88CE-18B33AB84AF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03341" y="960756"/>
            <a:ext cx="10011042" cy="1221612"/>
          </a:xfrm>
          <a:prstGeom prst="rect">
            <a:avLst/>
          </a:prstGeom>
          <a:noFill/>
        </p:spPr>
        <p:txBody>
          <a:bodyPr anchor="b"/>
          <a:lstStyle>
            <a:lvl1pPr>
              <a:defRPr sz="4400" b="0" i="0">
                <a:solidFill>
                  <a:schemeClr val="bg1"/>
                </a:solidFill>
                <a:latin typeface="Ubuntu Light" charset="0"/>
                <a:ea typeface="Ubuntu Light" charset="0"/>
                <a:cs typeface="Ubuntu Light" charset="0"/>
              </a:defRPr>
            </a:lvl1pPr>
          </a:lstStyle>
          <a:p>
            <a:r>
              <a:rPr lang="sv-SE" dirty="0"/>
              <a:t>Klicka här för att ange en rubrik</a:t>
            </a:r>
          </a:p>
        </p:txBody>
      </p:sp>
      <p:sp>
        <p:nvSpPr>
          <p:cNvPr id="16" name="text1">
            <a:extLst>
              <a:ext uri="{FF2B5EF4-FFF2-40B4-BE49-F238E27FC236}">
                <a16:creationId xmlns:a16="http://schemas.microsoft.com/office/drawing/2014/main" id="{E13CFB29-0DEE-E743-B604-C9DC83350B0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03342" y="5015728"/>
            <a:ext cx="2232190" cy="151842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 b="0" i="0" baseline="0">
                <a:solidFill>
                  <a:schemeClr val="tx1"/>
                </a:solidFill>
                <a:latin typeface="+mn-lt"/>
                <a:ea typeface="Crimson Text" charset="0"/>
                <a:cs typeface="Crimson Text" charset="0"/>
              </a:defRPr>
            </a:lvl1pPr>
          </a:lstStyle>
          <a:p>
            <a:pPr lvl="0"/>
            <a:r>
              <a:rPr lang="sv-SE" dirty="0"/>
              <a:t>Klicka här för att lägga till en beskrivning</a:t>
            </a:r>
          </a:p>
        </p:txBody>
      </p:sp>
      <p:sp>
        <p:nvSpPr>
          <p:cNvPr id="17" name="text2">
            <a:extLst>
              <a:ext uri="{FF2B5EF4-FFF2-40B4-BE49-F238E27FC236}">
                <a16:creationId xmlns:a16="http://schemas.microsoft.com/office/drawing/2014/main" id="{7587250E-0742-A94E-A6BF-23A11DF48133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662196" y="5015728"/>
            <a:ext cx="2232190" cy="151842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 b="0" i="0" baseline="0">
                <a:solidFill>
                  <a:schemeClr val="tx1"/>
                </a:solidFill>
                <a:latin typeface="+mn-lt"/>
                <a:ea typeface="Crimson Text" charset="0"/>
                <a:cs typeface="Crimson Text" charset="0"/>
              </a:defRPr>
            </a:lvl1pPr>
          </a:lstStyle>
          <a:p>
            <a:pPr lvl="0"/>
            <a:r>
              <a:rPr lang="sv-SE" dirty="0"/>
              <a:t>Klicka här för att lägga till en beskrivning</a:t>
            </a:r>
          </a:p>
        </p:txBody>
      </p:sp>
      <p:sp>
        <p:nvSpPr>
          <p:cNvPr id="18" name="text3">
            <a:extLst>
              <a:ext uri="{FF2B5EF4-FFF2-40B4-BE49-F238E27FC236}">
                <a16:creationId xmlns:a16="http://schemas.microsoft.com/office/drawing/2014/main" id="{2F653A43-FFEA-DC49-87F2-39833F76FF61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609475" y="5015728"/>
            <a:ext cx="2232190" cy="151842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 b="0" i="0" baseline="0">
                <a:solidFill>
                  <a:schemeClr val="tx1"/>
                </a:solidFill>
                <a:latin typeface="+mn-lt"/>
                <a:ea typeface="Crimson Text" charset="0"/>
                <a:cs typeface="Crimson Text" charset="0"/>
              </a:defRPr>
            </a:lvl1pPr>
          </a:lstStyle>
          <a:p>
            <a:pPr lvl="0"/>
            <a:r>
              <a:rPr lang="sv-SE" dirty="0"/>
              <a:t>Klicka här för att lägga till en beskrivning</a:t>
            </a:r>
          </a:p>
        </p:txBody>
      </p:sp>
      <p:sp>
        <p:nvSpPr>
          <p:cNvPr id="19" name="text4">
            <a:extLst>
              <a:ext uri="{FF2B5EF4-FFF2-40B4-BE49-F238E27FC236}">
                <a16:creationId xmlns:a16="http://schemas.microsoft.com/office/drawing/2014/main" id="{1B04B297-7B39-0841-812E-A17FBB09B5B6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9487306" y="5015728"/>
            <a:ext cx="2232190" cy="151842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 b="0" i="0" baseline="0">
                <a:solidFill>
                  <a:schemeClr val="tx1"/>
                </a:solidFill>
                <a:latin typeface="+mn-lt"/>
                <a:ea typeface="Crimson Text" charset="0"/>
                <a:cs typeface="Crimson Text" charset="0"/>
              </a:defRPr>
            </a:lvl1pPr>
          </a:lstStyle>
          <a:p>
            <a:pPr lvl="0"/>
            <a:r>
              <a:rPr lang="sv-SE" dirty="0"/>
              <a:t>Klicka här för att lägga till en beskrivning</a:t>
            </a:r>
          </a:p>
        </p:txBody>
      </p:sp>
      <p:sp>
        <p:nvSpPr>
          <p:cNvPr id="9" name="Rektangel 8">
            <a:extLst>
              <a:ext uri="{FF2B5EF4-FFF2-40B4-BE49-F238E27FC236}">
                <a16:creationId xmlns:a16="http://schemas.microsoft.com/office/drawing/2014/main" id="{619BEA3D-6D32-D94C-B0B6-1331272B59A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-2264735" y="24063"/>
            <a:ext cx="2160000" cy="87402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marL="0" lvl="0" indent="0">
              <a:lnSpc>
                <a:spcPct val="107000"/>
              </a:lnSpc>
              <a:spcAft>
                <a:spcPts val="800"/>
              </a:spcAft>
              <a:buFont typeface="+mj-lt"/>
              <a:buNone/>
              <a:tabLst>
                <a:tab pos="712788" algn="l"/>
              </a:tabLst>
            </a:pPr>
            <a:r>
              <a:rPr lang="sv-SE" sz="1200" i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Indikatorer 4 st. Använd denna </a:t>
            </a:r>
            <a:r>
              <a:rPr lang="sv-SE" sz="1200" i="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sidtyp</a:t>
            </a:r>
            <a:r>
              <a:rPr lang="sv-SE" sz="1200" i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för att visa en process, tidslinje eller för att visa indikatorer av något slag.</a:t>
            </a:r>
          </a:p>
        </p:txBody>
      </p:sp>
      <p:sp>
        <p:nvSpPr>
          <p:cNvPr id="26" name="Ellips 25">
            <a:extLst>
              <a:ext uri="{FF2B5EF4-FFF2-40B4-BE49-F238E27FC236}">
                <a16:creationId xmlns:a16="http://schemas.microsoft.com/office/drawing/2014/main" id="{B6C66DDC-074B-3E43-9B53-581C7A765E2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966179" y="3093996"/>
            <a:ext cx="1718447" cy="171844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27" name="Ellips 26">
            <a:extLst>
              <a:ext uri="{FF2B5EF4-FFF2-40B4-BE49-F238E27FC236}">
                <a16:creationId xmlns:a16="http://schemas.microsoft.com/office/drawing/2014/main" id="{7E335237-3B2D-7040-AF98-84F2E147953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3910101" y="3093996"/>
            <a:ext cx="1718447" cy="171844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28" name="Ellips 27">
            <a:extLst>
              <a:ext uri="{FF2B5EF4-FFF2-40B4-BE49-F238E27FC236}">
                <a16:creationId xmlns:a16="http://schemas.microsoft.com/office/drawing/2014/main" id="{D1BB11B8-B1BE-F743-9DFB-5FE751FA997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6854023" y="3093996"/>
            <a:ext cx="1718447" cy="171844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29" name="Platshållare för innehåll 2">
            <a:extLst>
              <a:ext uri="{FF2B5EF4-FFF2-40B4-BE49-F238E27FC236}">
                <a16:creationId xmlns:a16="http://schemas.microsoft.com/office/drawing/2014/main" id="{1BAA90BB-DE94-624A-A524-34BD0D334A2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829437" y="2963220"/>
            <a:ext cx="1980000" cy="1980000"/>
          </a:xfrm>
        </p:spPr>
        <p:txBody>
          <a:bodyPr lIns="0" tIns="0" rIns="0" bIns="0" anchor="ctr" anchorCtr="0"/>
          <a:lstStyle>
            <a:lvl1pPr marL="0" indent="0" algn="ctr">
              <a:buNone/>
              <a:defRPr sz="3600" b="0" i="0" spc="-110" baseline="0">
                <a:solidFill>
                  <a:schemeClr val="bg1"/>
                </a:solidFill>
                <a:latin typeface="Ubuntu Medium" panose="020B060403060203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sv-SE" dirty="0"/>
              <a:t>Klicka här för att </a:t>
            </a:r>
            <a:br>
              <a:rPr lang="sv-SE" dirty="0"/>
            </a:br>
            <a:r>
              <a:rPr lang="sv-SE" dirty="0"/>
              <a:t>lägga till innehåll</a:t>
            </a:r>
          </a:p>
        </p:txBody>
      </p:sp>
      <p:sp>
        <p:nvSpPr>
          <p:cNvPr id="30" name="Platshållare för innehåll 2">
            <a:extLst>
              <a:ext uri="{FF2B5EF4-FFF2-40B4-BE49-F238E27FC236}">
                <a16:creationId xmlns:a16="http://schemas.microsoft.com/office/drawing/2014/main" id="{C6CEF8E7-0B11-504D-8578-A1D8042B5F9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3781185" y="2963220"/>
            <a:ext cx="1980000" cy="1980000"/>
          </a:xfrm>
        </p:spPr>
        <p:txBody>
          <a:bodyPr lIns="0" tIns="0" rIns="0" bIns="0" anchor="ctr" anchorCtr="0"/>
          <a:lstStyle>
            <a:lvl1pPr marL="0" indent="0" algn="ctr">
              <a:buNone/>
              <a:defRPr sz="3600" b="0" i="0" spc="-110" baseline="0">
                <a:solidFill>
                  <a:schemeClr val="bg1"/>
                </a:solidFill>
                <a:latin typeface="Ubuntu Medium" panose="020B060403060203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sv-SE" dirty="0"/>
              <a:t>Klicka här för att </a:t>
            </a:r>
            <a:br>
              <a:rPr lang="sv-SE" dirty="0"/>
            </a:br>
            <a:r>
              <a:rPr lang="sv-SE" dirty="0"/>
              <a:t>lägga till innehåll</a:t>
            </a:r>
          </a:p>
        </p:txBody>
      </p:sp>
      <p:sp>
        <p:nvSpPr>
          <p:cNvPr id="31" name="Platshållare för innehåll 2">
            <a:extLst>
              <a:ext uri="{FF2B5EF4-FFF2-40B4-BE49-F238E27FC236}">
                <a16:creationId xmlns:a16="http://schemas.microsoft.com/office/drawing/2014/main" id="{ADB6D10A-4CF1-6943-9420-C27056751E2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6732933" y="2963220"/>
            <a:ext cx="1980000" cy="1980000"/>
          </a:xfrm>
        </p:spPr>
        <p:txBody>
          <a:bodyPr lIns="0" tIns="0" rIns="0" bIns="0" anchor="ctr" anchorCtr="0"/>
          <a:lstStyle>
            <a:lvl1pPr marL="0" indent="0" algn="ctr">
              <a:buNone/>
              <a:defRPr sz="3600" b="0" i="0" spc="-110" baseline="0">
                <a:solidFill>
                  <a:schemeClr val="bg1"/>
                </a:solidFill>
                <a:latin typeface="Ubuntu Medium" panose="020B060403060203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sv-SE" dirty="0"/>
              <a:t>Klicka här för att </a:t>
            </a:r>
            <a:br>
              <a:rPr lang="sv-SE" dirty="0"/>
            </a:br>
            <a:r>
              <a:rPr lang="sv-SE" dirty="0"/>
              <a:t>lägga till innehåll</a:t>
            </a:r>
          </a:p>
        </p:txBody>
      </p:sp>
      <p:sp>
        <p:nvSpPr>
          <p:cNvPr id="32" name="Ellips 31">
            <a:extLst>
              <a:ext uri="{FF2B5EF4-FFF2-40B4-BE49-F238E27FC236}">
                <a16:creationId xmlns:a16="http://schemas.microsoft.com/office/drawing/2014/main" id="{EB4CC0BB-0963-9C4C-9474-7CE4BD13B61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9741602" y="3093996"/>
            <a:ext cx="1718447" cy="171844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33" name="Platshållare för innehåll 2">
            <a:extLst>
              <a:ext uri="{FF2B5EF4-FFF2-40B4-BE49-F238E27FC236}">
                <a16:creationId xmlns:a16="http://schemas.microsoft.com/office/drawing/2014/main" id="{06F92F55-9A76-8C4C-87A0-9D9E35D0639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sz="quarter" idx="21" hasCustomPrompt="1"/>
          </p:nvPr>
        </p:nvSpPr>
        <p:spPr>
          <a:xfrm>
            <a:off x="9620512" y="2963220"/>
            <a:ext cx="1980000" cy="1980000"/>
          </a:xfrm>
        </p:spPr>
        <p:txBody>
          <a:bodyPr lIns="0" tIns="0" rIns="0" bIns="0" anchor="ctr" anchorCtr="0"/>
          <a:lstStyle>
            <a:lvl1pPr marL="0" indent="0" algn="ctr">
              <a:buNone/>
              <a:defRPr sz="3600" b="0" i="0" spc="-110" baseline="0">
                <a:solidFill>
                  <a:schemeClr val="bg1"/>
                </a:solidFill>
                <a:latin typeface="Ubuntu Medium" panose="020B060403060203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sv-SE" dirty="0"/>
              <a:t>Klicka här för att </a:t>
            </a:r>
            <a:br>
              <a:rPr lang="sv-SE" dirty="0"/>
            </a:br>
            <a:r>
              <a:rPr lang="sv-SE" dirty="0"/>
              <a:t>lägga till innehåll</a:t>
            </a:r>
          </a:p>
        </p:txBody>
      </p:sp>
    </p:spTree>
    <p:extLst>
      <p:ext uri="{BB962C8B-B14F-4D97-AF65-F5344CB8AC3E}">
        <p14:creationId xmlns:p14="http://schemas.microsoft.com/office/powerpoint/2010/main" val="409492205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akta, med innehåll och ikon ros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ubrik 1"/>
          <p:cNvSpPr>
            <a:spLocks noGrp="1"/>
          </p:cNvSpPr>
          <p:nvPr>
            <p:ph type="title" hasCustomPrompt="1"/>
          </p:nvPr>
        </p:nvSpPr>
        <p:spPr>
          <a:xfrm>
            <a:off x="703340" y="960756"/>
            <a:ext cx="5220000" cy="1221612"/>
          </a:xfrm>
          <a:prstGeom prst="rect">
            <a:avLst/>
          </a:prstGeom>
          <a:noFill/>
        </p:spPr>
        <p:txBody>
          <a:bodyPr anchor="b"/>
          <a:lstStyle>
            <a:lvl1pPr>
              <a:defRPr sz="4400" b="0" i="0">
                <a:solidFill>
                  <a:schemeClr val="accent1"/>
                </a:solidFill>
                <a:latin typeface="+mj-lt"/>
                <a:ea typeface="Ubuntu Light" charset="0"/>
                <a:cs typeface="Ubuntu Light" charset="0"/>
              </a:defRPr>
            </a:lvl1pPr>
          </a:lstStyle>
          <a:p>
            <a:r>
              <a:rPr lang="sv-SE" dirty="0"/>
              <a:t>Klicka här för att ange en rubrik</a:t>
            </a:r>
          </a:p>
        </p:txBody>
      </p:sp>
      <p:sp>
        <p:nvSpPr>
          <p:cNvPr id="8" name="Platshållare för text 10"/>
          <p:cNvSpPr>
            <a:spLocks noGrp="1"/>
          </p:cNvSpPr>
          <p:nvPr>
            <p:ph type="body" sz="quarter" idx="10" hasCustomPrompt="1"/>
          </p:nvPr>
        </p:nvSpPr>
        <p:spPr>
          <a:xfrm>
            <a:off x="703262" y="2475294"/>
            <a:ext cx="5220000" cy="3584575"/>
          </a:xfrm>
          <a:prstGeom prst="rect">
            <a:avLst/>
          </a:prstGeom>
        </p:spPr>
        <p:txBody>
          <a:bodyPr/>
          <a:lstStyle>
            <a:lvl1pPr>
              <a:defRPr sz="2600" b="0" i="0" baseline="0">
                <a:solidFill>
                  <a:schemeClr val="tx1"/>
                </a:solidFill>
                <a:latin typeface="+mn-lt"/>
                <a:ea typeface="Crimson Text" charset="0"/>
                <a:cs typeface="Crimson Text" charset="0"/>
              </a:defRPr>
            </a:lvl1pPr>
          </a:lstStyle>
          <a:p>
            <a:pPr lvl="0"/>
            <a:r>
              <a:rPr lang="sv-SE" dirty="0"/>
              <a:t>Klicka här för att lägga till en punkt</a:t>
            </a:r>
          </a:p>
        </p:txBody>
      </p:sp>
      <p:sp>
        <p:nvSpPr>
          <p:cNvPr id="13" name="Rektangel 12">
            <a:extLst>
              <a:ext uri="{FF2B5EF4-FFF2-40B4-BE49-F238E27FC236}">
                <a16:creationId xmlns:a16="http://schemas.microsoft.com/office/drawing/2014/main" id="{BD2F794D-B745-1E49-A298-F6223754D64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6595891" y="-23474"/>
            <a:ext cx="5596108" cy="688147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pic>
        <p:nvPicPr>
          <p:cNvPr id="14" name="logotyp">
            <a:extLst>
              <a:ext uri="{FF2B5EF4-FFF2-40B4-BE49-F238E27FC236}">
                <a16:creationId xmlns:a16="http://schemas.microsoft.com/office/drawing/2014/main" id="{A011F05B-3264-2E4D-9FCD-8F20F82543B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14383" y="6199189"/>
            <a:ext cx="1023594" cy="334961"/>
          </a:xfrm>
          <a:prstGeom prst="rect">
            <a:avLst/>
          </a:prstGeom>
        </p:spPr>
      </p:pic>
      <p:sp>
        <p:nvSpPr>
          <p:cNvPr id="11" name="Ellips 10">
            <a:extLst>
              <a:ext uri="{FF2B5EF4-FFF2-40B4-BE49-F238E27FC236}">
                <a16:creationId xmlns:a16="http://schemas.microsoft.com/office/drawing/2014/main" id="{1446C380-AE6A-0F4E-990B-8F044E67377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8449519" y="1143404"/>
            <a:ext cx="2002420" cy="2002420"/>
          </a:xfrm>
          <a:prstGeom prst="ellipse">
            <a:avLst/>
          </a:prstGeom>
          <a:noFill/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3" name="Platshållare för bild 2">
            <a:extLst>
              <a:ext uri="{FF2B5EF4-FFF2-40B4-BE49-F238E27FC236}">
                <a16:creationId xmlns:a16="http://schemas.microsoft.com/office/drawing/2014/main" id="{D5A2F040-EC27-1343-9075-9B4EFF8AACC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8725711" y="1509636"/>
            <a:ext cx="1459149" cy="1272475"/>
          </a:xfrm>
        </p:spPr>
        <p:txBody>
          <a:bodyPr anchor="ctr"/>
          <a:lstStyle>
            <a:lvl1pPr marL="0" indent="0" algn="ctr">
              <a:buNone/>
              <a:defRPr sz="1800">
                <a:solidFill>
                  <a:schemeClr val="bg1"/>
                </a:solidFill>
              </a:defRPr>
            </a:lvl1pPr>
          </a:lstStyle>
          <a:p>
            <a:r>
              <a:rPr lang="sv-SE" dirty="0"/>
              <a:t>Klickaför att lägga till en ikon från G:/02 </a:t>
            </a:r>
            <a:r>
              <a:rPr lang="sv-SE" dirty="0" err="1"/>
              <a:t>Bildbank</a:t>
            </a:r>
            <a:endParaRPr lang="sv-SE" dirty="0"/>
          </a:p>
        </p:txBody>
      </p:sp>
      <p:sp>
        <p:nvSpPr>
          <p:cNvPr id="20" name="Platshållare för text 19">
            <a:extLst>
              <a:ext uri="{FF2B5EF4-FFF2-40B4-BE49-F238E27FC236}">
                <a16:creationId xmlns:a16="http://schemas.microsoft.com/office/drawing/2014/main" id="{B01D4105-156F-4040-A80B-E38442DFD54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509585" y="3349089"/>
            <a:ext cx="3890152" cy="1194807"/>
          </a:xfrm>
        </p:spPr>
        <p:txBody>
          <a:bodyPr/>
          <a:lstStyle>
            <a:lvl1pPr marL="0" indent="0" algn="ctr">
              <a:buFontTx/>
              <a:buNone/>
              <a:defRPr sz="8000" b="1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sv-SE" dirty="0"/>
              <a:t>xx %</a:t>
            </a:r>
          </a:p>
        </p:txBody>
      </p:sp>
      <p:sp>
        <p:nvSpPr>
          <p:cNvPr id="21" name="Platshållare för text 19">
            <a:extLst>
              <a:ext uri="{FF2B5EF4-FFF2-40B4-BE49-F238E27FC236}">
                <a16:creationId xmlns:a16="http://schemas.microsoft.com/office/drawing/2014/main" id="{7F8E3383-06CD-F34B-915D-F1B140C5A973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514043" y="4566198"/>
            <a:ext cx="3890152" cy="782166"/>
          </a:xfrm>
        </p:spPr>
        <p:txBody>
          <a:bodyPr/>
          <a:lstStyle>
            <a:lvl1pPr marL="0" indent="0" algn="ctr">
              <a:buFontTx/>
              <a:buNone/>
              <a:defRPr sz="2000" b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sv-SE" dirty="0"/>
              <a:t>Klicka här för att lägga </a:t>
            </a:r>
            <a:br>
              <a:rPr lang="sv-SE" dirty="0"/>
            </a:br>
            <a:r>
              <a:rPr lang="sv-SE" dirty="0"/>
              <a:t>till en beskrivning</a:t>
            </a:r>
          </a:p>
        </p:txBody>
      </p:sp>
      <p:sp>
        <p:nvSpPr>
          <p:cNvPr id="6" name="instruktioner">
            <a:extLst>
              <a:ext uri="{FF2B5EF4-FFF2-40B4-BE49-F238E27FC236}">
                <a16:creationId xmlns:a16="http://schemas.microsoft.com/office/drawing/2014/main" id="{274EACED-7EC6-C443-88B3-2F2171C931A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-2264735" y="24063"/>
            <a:ext cx="2160000" cy="205973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7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 typeface="+mj-lt"/>
              <a:buNone/>
              <a:tabLst>
                <a:tab pos="712788" algn="l"/>
              </a:tabLst>
              <a:defRPr/>
            </a:pPr>
            <a:r>
              <a:rPr lang="sv-SE" sz="1200" i="1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Fakta &amp; innehåll med ikon </a:t>
            </a:r>
            <a: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är en sida där du kan presentera mindre mängder text tillsammans med enskild fakta och en ikon. </a:t>
            </a:r>
            <a:b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Tänk på att inte skriva för mycket text på samma sida.</a:t>
            </a:r>
            <a:b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Välj ikon från bildbanken.</a:t>
            </a:r>
            <a:endParaRPr lang="sv-SE" sz="1200" i="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9108894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akta, med innehåll och ikon grö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ubrik 1"/>
          <p:cNvSpPr>
            <a:spLocks noGrp="1"/>
          </p:cNvSpPr>
          <p:nvPr>
            <p:ph type="title" hasCustomPrompt="1"/>
          </p:nvPr>
        </p:nvSpPr>
        <p:spPr>
          <a:xfrm>
            <a:off x="703340" y="960756"/>
            <a:ext cx="5220000" cy="1221612"/>
          </a:xfrm>
          <a:prstGeom prst="rect">
            <a:avLst/>
          </a:prstGeom>
          <a:noFill/>
        </p:spPr>
        <p:txBody>
          <a:bodyPr anchor="b"/>
          <a:lstStyle>
            <a:lvl1pPr>
              <a:defRPr sz="4400" b="0" i="0">
                <a:solidFill>
                  <a:schemeClr val="tx2"/>
                </a:solidFill>
                <a:latin typeface="+mj-lt"/>
                <a:ea typeface="Ubuntu Light" charset="0"/>
                <a:cs typeface="Ubuntu Light" charset="0"/>
              </a:defRPr>
            </a:lvl1pPr>
          </a:lstStyle>
          <a:p>
            <a:r>
              <a:rPr lang="sv-SE" dirty="0"/>
              <a:t>Klicka här för att ange en rubrik</a:t>
            </a:r>
          </a:p>
        </p:txBody>
      </p:sp>
      <p:sp>
        <p:nvSpPr>
          <p:cNvPr id="8" name="Platshållare för text 10"/>
          <p:cNvSpPr>
            <a:spLocks noGrp="1"/>
          </p:cNvSpPr>
          <p:nvPr>
            <p:ph type="body" sz="quarter" idx="10" hasCustomPrompt="1"/>
          </p:nvPr>
        </p:nvSpPr>
        <p:spPr>
          <a:xfrm>
            <a:off x="703262" y="2475294"/>
            <a:ext cx="5220000" cy="3584575"/>
          </a:xfrm>
          <a:prstGeom prst="rect">
            <a:avLst/>
          </a:prstGeom>
        </p:spPr>
        <p:txBody>
          <a:bodyPr/>
          <a:lstStyle>
            <a:lvl1pPr>
              <a:defRPr sz="2600" b="0" i="0" baseline="0">
                <a:solidFill>
                  <a:schemeClr val="tx1"/>
                </a:solidFill>
                <a:latin typeface="+mn-lt"/>
                <a:ea typeface="Crimson Text" charset="0"/>
                <a:cs typeface="Crimson Text" charset="0"/>
              </a:defRPr>
            </a:lvl1pPr>
          </a:lstStyle>
          <a:p>
            <a:pPr lvl="0"/>
            <a:r>
              <a:rPr lang="sv-SE" dirty="0"/>
              <a:t>Klicka här för att lägga till en punkt</a:t>
            </a:r>
          </a:p>
        </p:txBody>
      </p:sp>
      <p:sp>
        <p:nvSpPr>
          <p:cNvPr id="13" name="Rektangel 12">
            <a:extLst>
              <a:ext uri="{FF2B5EF4-FFF2-40B4-BE49-F238E27FC236}">
                <a16:creationId xmlns:a16="http://schemas.microsoft.com/office/drawing/2014/main" id="{BD2F794D-B745-1E49-A298-F6223754D64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6595891" y="-23474"/>
            <a:ext cx="5596108" cy="6881473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pic>
        <p:nvPicPr>
          <p:cNvPr id="14" name="logotyp">
            <a:extLst>
              <a:ext uri="{FF2B5EF4-FFF2-40B4-BE49-F238E27FC236}">
                <a16:creationId xmlns:a16="http://schemas.microsoft.com/office/drawing/2014/main" id="{A011F05B-3264-2E4D-9FCD-8F20F82543B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14383" y="6199189"/>
            <a:ext cx="1023594" cy="334961"/>
          </a:xfrm>
          <a:prstGeom prst="rect">
            <a:avLst/>
          </a:prstGeom>
        </p:spPr>
      </p:pic>
      <p:sp>
        <p:nvSpPr>
          <p:cNvPr id="11" name="Ellips 10">
            <a:extLst>
              <a:ext uri="{FF2B5EF4-FFF2-40B4-BE49-F238E27FC236}">
                <a16:creationId xmlns:a16="http://schemas.microsoft.com/office/drawing/2014/main" id="{1446C380-AE6A-0F4E-990B-8F044E67377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8449519" y="1143404"/>
            <a:ext cx="2002420" cy="2002420"/>
          </a:xfrm>
          <a:prstGeom prst="ellipse">
            <a:avLst/>
          </a:prstGeom>
          <a:noFill/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3" name="Platshållare för bild 2">
            <a:extLst>
              <a:ext uri="{FF2B5EF4-FFF2-40B4-BE49-F238E27FC236}">
                <a16:creationId xmlns:a16="http://schemas.microsoft.com/office/drawing/2014/main" id="{D5A2F040-EC27-1343-9075-9B4EFF8AACC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8725711" y="1509636"/>
            <a:ext cx="1459149" cy="1272475"/>
          </a:xfrm>
        </p:spPr>
        <p:txBody>
          <a:bodyPr anchor="ctr"/>
          <a:lstStyle>
            <a:lvl1pPr marL="0" indent="0" algn="ctr">
              <a:buNone/>
              <a:defRPr sz="1800">
                <a:solidFill>
                  <a:schemeClr val="bg1"/>
                </a:solidFill>
              </a:defRPr>
            </a:lvl1pPr>
          </a:lstStyle>
          <a:p>
            <a:r>
              <a:rPr lang="sv-SE" dirty="0"/>
              <a:t>Klickaför att lägga till en ikon från G:/02 </a:t>
            </a:r>
            <a:r>
              <a:rPr lang="sv-SE" dirty="0" err="1"/>
              <a:t>Bildbank</a:t>
            </a:r>
            <a:endParaRPr lang="sv-SE" dirty="0"/>
          </a:p>
        </p:txBody>
      </p:sp>
      <p:sp>
        <p:nvSpPr>
          <p:cNvPr id="20" name="Platshållare för text 19">
            <a:extLst>
              <a:ext uri="{FF2B5EF4-FFF2-40B4-BE49-F238E27FC236}">
                <a16:creationId xmlns:a16="http://schemas.microsoft.com/office/drawing/2014/main" id="{B01D4105-156F-4040-A80B-E38442DFD54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509585" y="3349089"/>
            <a:ext cx="3890152" cy="1194807"/>
          </a:xfrm>
        </p:spPr>
        <p:txBody>
          <a:bodyPr/>
          <a:lstStyle>
            <a:lvl1pPr marL="0" indent="0" algn="ctr">
              <a:buFontTx/>
              <a:buNone/>
              <a:defRPr sz="8000" b="1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sv-SE" dirty="0"/>
              <a:t>xx %</a:t>
            </a:r>
          </a:p>
        </p:txBody>
      </p:sp>
      <p:sp>
        <p:nvSpPr>
          <p:cNvPr id="21" name="Platshållare för text 19">
            <a:extLst>
              <a:ext uri="{FF2B5EF4-FFF2-40B4-BE49-F238E27FC236}">
                <a16:creationId xmlns:a16="http://schemas.microsoft.com/office/drawing/2014/main" id="{7F8E3383-06CD-F34B-915D-F1B140C5A973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514043" y="4566198"/>
            <a:ext cx="3890152" cy="782166"/>
          </a:xfrm>
        </p:spPr>
        <p:txBody>
          <a:bodyPr/>
          <a:lstStyle>
            <a:lvl1pPr marL="0" indent="0" algn="ctr">
              <a:buFontTx/>
              <a:buNone/>
              <a:defRPr sz="2000" b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sv-SE" dirty="0"/>
              <a:t>Klicka här för att lägga </a:t>
            </a:r>
            <a:br>
              <a:rPr lang="sv-SE" dirty="0"/>
            </a:br>
            <a:r>
              <a:rPr lang="sv-SE" dirty="0"/>
              <a:t>till en beskrivning</a:t>
            </a:r>
          </a:p>
        </p:txBody>
      </p:sp>
      <p:sp>
        <p:nvSpPr>
          <p:cNvPr id="6" name="instruktioner">
            <a:extLst>
              <a:ext uri="{FF2B5EF4-FFF2-40B4-BE49-F238E27FC236}">
                <a16:creationId xmlns:a16="http://schemas.microsoft.com/office/drawing/2014/main" id="{274EACED-7EC6-C443-88B3-2F2171C931A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-2264735" y="24063"/>
            <a:ext cx="2160000" cy="205973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7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 typeface="+mj-lt"/>
              <a:buNone/>
              <a:tabLst>
                <a:tab pos="712788" algn="l"/>
              </a:tabLst>
              <a:defRPr/>
            </a:pPr>
            <a:r>
              <a:rPr lang="sv-SE" sz="1200" i="1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Fakta &amp; innehåll med ikon </a:t>
            </a:r>
            <a: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är en sida där du kan presentera mindre mängder text tillsammans med enskild fakta och en ikon. </a:t>
            </a:r>
            <a:b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Tänk på att inte skriva för mycket text på samma sida.</a:t>
            </a:r>
            <a:b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Välj ikon från bildbanken.</a:t>
            </a:r>
            <a:endParaRPr lang="sv-SE" sz="1200" i="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582372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akta, med innehåll och ikon bru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ubrik 1"/>
          <p:cNvSpPr>
            <a:spLocks noGrp="1"/>
          </p:cNvSpPr>
          <p:nvPr>
            <p:ph type="title" hasCustomPrompt="1"/>
          </p:nvPr>
        </p:nvSpPr>
        <p:spPr>
          <a:xfrm>
            <a:off x="703340" y="960756"/>
            <a:ext cx="5220000" cy="1221612"/>
          </a:xfrm>
          <a:prstGeom prst="rect">
            <a:avLst/>
          </a:prstGeom>
          <a:noFill/>
        </p:spPr>
        <p:txBody>
          <a:bodyPr anchor="b"/>
          <a:lstStyle>
            <a:lvl1pPr>
              <a:defRPr sz="4400" b="0" i="0">
                <a:solidFill>
                  <a:schemeClr val="accent3"/>
                </a:solidFill>
                <a:latin typeface="+mj-lt"/>
                <a:ea typeface="Ubuntu Light" charset="0"/>
                <a:cs typeface="Ubuntu Light" charset="0"/>
              </a:defRPr>
            </a:lvl1pPr>
          </a:lstStyle>
          <a:p>
            <a:r>
              <a:rPr lang="sv-SE" dirty="0"/>
              <a:t>Klicka här för att ange en rubrik</a:t>
            </a:r>
          </a:p>
        </p:txBody>
      </p:sp>
      <p:sp>
        <p:nvSpPr>
          <p:cNvPr id="8" name="Platshållare för text 10"/>
          <p:cNvSpPr>
            <a:spLocks noGrp="1"/>
          </p:cNvSpPr>
          <p:nvPr>
            <p:ph type="body" sz="quarter" idx="10" hasCustomPrompt="1"/>
          </p:nvPr>
        </p:nvSpPr>
        <p:spPr>
          <a:xfrm>
            <a:off x="703262" y="2475294"/>
            <a:ext cx="5220000" cy="3584575"/>
          </a:xfrm>
          <a:prstGeom prst="rect">
            <a:avLst/>
          </a:prstGeom>
        </p:spPr>
        <p:txBody>
          <a:bodyPr/>
          <a:lstStyle>
            <a:lvl1pPr>
              <a:defRPr sz="2600" b="0" i="0" baseline="0">
                <a:solidFill>
                  <a:schemeClr val="tx1"/>
                </a:solidFill>
                <a:latin typeface="+mn-lt"/>
                <a:ea typeface="Crimson Text" charset="0"/>
                <a:cs typeface="Crimson Text" charset="0"/>
              </a:defRPr>
            </a:lvl1pPr>
          </a:lstStyle>
          <a:p>
            <a:pPr lvl="0"/>
            <a:r>
              <a:rPr lang="sv-SE" dirty="0"/>
              <a:t>Klicka här för att lägga till en punkt</a:t>
            </a:r>
          </a:p>
        </p:txBody>
      </p:sp>
      <p:sp>
        <p:nvSpPr>
          <p:cNvPr id="13" name="Rektangel 12">
            <a:extLst>
              <a:ext uri="{FF2B5EF4-FFF2-40B4-BE49-F238E27FC236}">
                <a16:creationId xmlns:a16="http://schemas.microsoft.com/office/drawing/2014/main" id="{BD2F794D-B745-1E49-A298-F6223754D64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6595891" y="-23474"/>
            <a:ext cx="5596108" cy="6881473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pic>
        <p:nvPicPr>
          <p:cNvPr id="14" name="logotyp">
            <a:extLst>
              <a:ext uri="{FF2B5EF4-FFF2-40B4-BE49-F238E27FC236}">
                <a16:creationId xmlns:a16="http://schemas.microsoft.com/office/drawing/2014/main" id="{A011F05B-3264-2E4D-9FCD-8F20F82543B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14383" y="6199189"/>
            <a:ext cx="1023594" cy="334961"/>
          </a:xfrm>
          <a:prstGeom prst="rect">
            <a:avLst/>
          </a:prstGeom>
        </p:spPr>
      </p:pic>
      <p:sp>
        <p:nvSpPr>
          <p:cNvPr id="11" name="Ellips 10">
            <a:extLst>
              <a:ext uri="{FF2B5EF4-FFF2-40B4-BE49-F238E27FC236}">
                <a16:creationId xmlns:a16="http://schemas.microsoft.com/office/drawing/2014/main" id="{1446C380-AE6A-0F4E-990B-8F044E67377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8449519" y="1143404"/>
            <a:ext cx="2002420" cy="2002420"/>
          </a:xfrm>
          <a:prstGeom prst="ellipse">
            <a:avLst/>
          </a:prstGeom>
          <a:noFill/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3" name="Platshållare för bild 2">
            <a:extLst>
              <a:ext uri="{FF2B5EF4-FFF2-40B4-BE49-F238E27FC236}">
                <a16:creationId xmlns:a16="http://schemas.microsoft.com/office/drawing/2014/main" id="{D5A2F040-EC27-1343-9075-9B4EFF8AACC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8725711" y="1509636"/>
            <a:ext cx="1459149" cy="1272475"/>
          </a:xfrm>
        </p:spPr>
        <p:txBody>
          <a:bodyPr anchor="ctr"/>
          <a:lstStyle>
            <a:lvl1pPr marL="0" indent="0" algn="ctr">
              <a:buNone/>
              <a:defRPr sz="1800">
                <a:solidFill>
                  <a:schemeClr val="bg1"/>
                </a:solidFill>
              </a:defRPr>
            </a:lvl1pPr>
          </a:lstStyle>
          <a:p>
            <a:r>
              <a:rPr lang="sv-SE" dirty="0"/>
              <a:t>Klickaför att lägga till en ikon från G:/02 </a:t>
            </a:r>
            <a:r>
              <a:rPr lang="sv-SE" dirty="0" err="1"/>
              <a:t>Bildbank</a:t>
            </a:r>
            <a:endParaRPr lang="sv-SE" dirty="0"/>
          </a:p>
        </p:txBody>
      </p:sp>
      <p:sp>
        <p:nvSpPr>
          <p:cNvPr id="20" name="Platshållare för text 19">
            <a:extLst>
              <a:ext uri="{FF2B5EF4-FFF2-40B4-BE49-F238E27FC236}">
                <a16:creationId xmlns:a16="http://schemas.microsoft.com/office/drawing/2014/main" id="{B01D4105-156F-4040-A80B-E38442DFD54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509585" y="3349089"/>
            <a:ext cx="3890152" cy="1194807"/>
          </a:xfrm>
        </p:spPr>
        <p:txBody>
          <a:bodyPr/>
          <a:lstStyle>
            <a:lvl1pPr marL="0" indent="0" algn="ctr">
              <a:buFontTx/>
              <a:buNone/>
              <a:defRPr sz="8000" b="1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sv-SE" dirty="0"/>
              <a:t>xx %</a:t>
            </a:r>
          </a:p>
        </p:txBody>
      </p:sp>
      <p:sp>
        <p:nvSpPr>
          <p:cNvPr id="21" name="Platshållare för text 19">
            <a:extLst>
              <a:ext uri="{FF2B5EF4-FFF2-40B4-BE49-F238E27FC236}">
                <a16:creationId xmlns:a16="http://schemas.microsoft.com/office/drawing/2014/main" id="{7F8E3383-06CD-F34B-915D-F1B140C5A973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514043" y="4566198"/>
            <a:ext cx="3890152" cy="782166"/>
          </a:xfrm>
        </p:spPr>
        <p:txBody>
          <a:bodyPr/>
          <a:lstStyle>
            <a:lvl1pPr marL="0" indent="0" algn="ctr">
              <a:buFontTx/>
              <a:buNone/>
              <a:defRPr sz="2000" b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sv-SE" dirty="0"/>
              <a:t>Klicka här för att lägga </a:t>
            </a:r>
            <a:br>
              <a:rPr lang="sv-SE" dirty="0"/>
            </a:br>
            <a:r>
              <a:rPr lang="sv-SE" dirty="0"/>
              <a:t>till en beskrivning</a:t>
            </a:r>
          </a:p>
        </p:txBody>
      </p:sp>
      <p:sp>
        <p:nvSpPr>
          <p:cNvPr id="6" name="instruktioner">
            <a:extLst>
              <a:ext uri="{FF2B5EF4-FFF2-40B4-BE49-F238E27FC236}">
                <a16:creationId xmlns:a16="http://schemas.microsoft.com/office/drawing/2014/main" id="{274EACED-7EC6-C443-88B3-2F2171C931A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-2264735" y="24063"/>
            <a:ext cx="2160000" cy="205973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7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 typeface="+mj-lt"/>
              <a:buNone/>
              <a:tabLst>
                <a:tab pos="712788" algn="l"/>
              </a:tabLst>
              <a:defRPr/>
            </a:pPr>
            <a:r>
              <a:rPr lang="sv-SE" sz="1200" i="1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Fakta &amp; innehåll med ikon </a:t>
            </a:r>
            <a: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är en sida där du kan presentera mindre mängder text tillsammans med enskild fakta och en ikon. </a:t>
            </a:r>
            <a:b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Tänk på att inte skriva för mycket text på samma sida.</a:t>
            </a:r>
            <a:b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Välj ikon från bildbanken.</a:t>
            </a:r>
            <a:endParaRPr lang="sv-SE" sz="1200" i="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631750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akta, med innehåll och ikon g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ubrik 1"/>
          <p:cNvSpPr>
            <a:spLocks noGrp="1"/>
          </p:cNvSpPr>
          <p:nvPr>
            <p:ph type="title" hasCustomPrompt="1"/>
          </p:nvPr>
        </p:nvSpPr>
        <p:spPr>
          <a:xfrm>
            <a:off x="703340" y="960756"/>
            <a:ext cx="5220000" cy="1221612"/>
          </a:xfrm>
          <a:prstGeom prst="rect">
            <a:avLst/>
          </a:prstGeom>
          <a:noFill/>
        </p:spPr>
        <p:txBody>
          <a:bodyPr anchor="b"/>
          <a:lstStyle>
            <a:lvl1pPr>
              <a:defRPr sz="4400" b="0" i="0">
                <a:solidFill>
                  <a:schemeClr val="accent4"/>
                </a:solidFill>
                <a:latin typeface="+mj-lt"/>
                <a:ea typeface="Ubuntu Light" charset="0"/>
                <a:cs typeface="Ubuntu Light" charset="0"/>
              </a:defRPr>
            </a:lvl1pPr>
          </a:lstStyle>
          <a:p>
            <a:r>
              <a:rPr lang="sv-SE" dirty="0"/>
              <a:t>Klicka här för att ange en rubrik</a:t>
            </a:r>
          </a:p>
        </p:txBody>
      </p:sp>
      <p:sp>
        <p:nvSpPr>
          <p:cNvPr id="8" name="Platshållare för text 10"/>
          <p:cNvSpPr>
            <a:spLocks noGrp="1"/>
          </p:cNvSpPr>
          <p:nvPr>
            <p:ph type="body" sz="quarter" idx="10" hasCustomPrompt="1"/>
          </p:nvPr>
        </p:nvSpPr>
        <p:spPr>
          <a:xfrm>
            <a:off x="703262" y="2475294"/>
            <a:ext cx="5220000" cy="3584575"/>
          </a:xfrm>
          <a:prstGeom prst="rect">
            <a:avLst/>
          </a:prstGeom>
        </p:spPr>
        <p:txBody>
          <a:bodyPr/>
          <a:lstStyle>
            <a:lvl1pPr>
              <a:defRPr sz="2600" b="0" i="0" baseline="0">
                <a:solidFill>
                  <a:schemeClr val="tx1"/>
                </a:solidFill>
                <a:latin typeface="+mn-lt"/>
                <a:ea typeface="Crimson Text" charset="0"/>
                <a:cs typeface="Crimson Text" charset="0"/>
              </a:defRPr>
            </a:lvl1pPr>
          </a:lstStyle>
          <a:p>
            <a:pPr lvl="0"/>
            <a:r>
              <a:rPr lang="sv-SE" dirty="0"/>
              <a:t>Klicka här för att lägga till en punkt</a:t>
            </a:r>
          </a:p>
        </p:txBody>
      </p:sp>
      <p:sp>
        <p:nvSpPr>
          <p:cNvPr id="13" name="Rektangel 12">
            <a:extLst>
              <a:ext uri="{FF2B5EF4-FFF2-40B4-BE49-F238E27FC236}">
                <a16:creationId xmlns:a16="http://schemas.microsoft.com/office/drawing/2014/main" id="{BD2F794D-B745-1E49-A298-F6223754D64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6595891" y="-23474"/>
            <a:ext cx="5596108" cy="6881473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pic>
        <p:nvPicPr>
          <p:cNvPr id="14" name="logotyp">
            <a:extLst>
              <a:ext uri="{FF2B5EF4-FFF2-40B4-BE49-F238E27FC236}">
                <a16:creationId xmlns:a16="http://schemas.microsoft.com/office/drawing/2014/main" id="{A011F05B-3264-2E4D-9FCD-8F20F82543B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14383" y="6199189"/>
            <a:ext cx="1023594" cy="334961"/>
          </a:xfrm>
          <a:prstGeom prst="rect">
            <a:avLst/>
          </a:prstGeom>
        </p:spPr>
      </p:pic>
      <p:sp>
        <p:nvSpPr>
          <p:cNvPr id="11" name="Ellips 10">
            <a:extLst>
              <a:ext uri="{FF2B5EF4-FFF2-40B4-BE49-F238E27FC236}">
                <a16:creationId xmlns:a16="http://schemas.microsoft.com/office/drawing/2014/main" id="{1446C380-AE6A-0F4E-990B-8F044E67377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8449519" y="1143404"/>
            <a:ext cx="2002420" cy="2002420"/>
          </a:xfrm>
          <a:prstGeom prst="ellipse">
            <a:avLst/>
          </a:prstGeom>
          <a:noFill/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3" name="Platshållare för bild 2">
            <a:extLst>
              <a:ext uri="{FF2B5EF4-FFF2-40B4-BE49-F238E27FC236}">
                <a16:creationId xmlns:a16="http://schemas.microsoft.com/office/drawing/2014/main" id="{D5A2F040-EC27-1343-9075-9B4EFF8AACC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8725711" y="1509636"/>
            <a:ext cx="1459149" cy="1272475"/>
          </a:xfrm>
        </p:spPr>
        <p:txBody>
          <a:bodyPr anchor="ctr"/>
          <a:lstStyle>
            <a:lvl1pPr marL="0" indent="0" algn="ctr">
              <a:buNone/>
              <a:defRPr sz="1800">
                <a:solidFill>
                  <a:schemeClr val="bg1"/>
                </a:solidFill>
              </a:defRPr>
            </a:lvl1pPr>
          </a:lstStyle>
          <a:p>
            <a:r>
              <a:rPr lang="sv-SE" dirty="0"/>
              <a:t>Klickaför att lägga till en ikon från G:/02 </a:t>
            </a:r>
            <a:r>
              <a:rPr lang="sv-SE" dirty="0" err="1"/>
              <a:t>Bildbank</a:t>
            </a:r>
            <a:endParaRPr lang="sv-SE" dirty="0"/>
          </a:p>
        </p:txBody>
      </p:sp>
      <p:sp>
        <p:nvSpPr>
          <p:cNvPr id="20" name="Platshållare för text 19">
            <a:extLst>
              <a:ext uri="{FF2B5EF4-FFF2-40B4-BE49-F238E27FC236}">
                <a16:creationId xmlns:a16="http://schemas.microsoft.com/office/drawing/2014/main" id="{B01D4105-156F-4040-A80B-E38442DFD54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509585" y="3349089"/>
            <a:ext cx="3890152" cy="1194807"/>
          </a:xfrm>
        </p:spPr>
        <p:txBody>
          <a:bodyPr/>
          <a:lstStyle>
            <a:lvl1pPr marL="0" indent="0" algn="ctr">
              <a:buFontTx/>
              <a:buNone/>
              <a:defRPr sz="8000" b="1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sv-SE" dirty="0"/>
              <a:t>xx %</a:t>
            </a:r>
          </a:p>
        </p:txBody>
      </p:sp>
      <p:sp>
        <p:nvSpPr>
          <p:cNvPr id="21" name="Platshållare för text 19">
            <a:extLst>
              <a:ext uri="{FF2B5EF4-FFF2-40B4-BE49-F238E27FC236}">
                <a16:creationId xmlns:a16="http://schemas.microsoft.com/office/drawing/2014/main" id="{7F8E3383-06CD-F34B-915D-F1B140C5A973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514043" y="4566198"/>
            <a:ext cx="3890152" cy="782166"/>
          </a:xfrm>
        </p:spPr>
        <p:txBody>
          <a:bodyPr/>
          <a:lstStyle>
            <a:lvl1pPr marL="0" indent="0" algn="ctr">
              <a:buFontTx/>
              <a:buNone/>
              <a:defRPr sz="2000" b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sv-SE" dirty="0"/>
              <a:t>Klicka här för att lägga </a:t>
            </a:r>
            <a:br>
              <a:rPr lang="sv-SE" dirty="0"/>
            </a:br>
            <a:r>
              <a:rPr lang="sv-SE" dirty="0"/>
              <a:t>till en beskrivning</a:t>
            </a:r>
          </a:p>
        </p:txBody>
      </p:sp>
      <p:sp>
        <p:nvSpPr>
          <p:cNvPr id="6" name="instruktioner">
            <a:extLst>
              <a:ext uri="{FF2B5EF4-FFF2-40B4-BE49-F238E27FC236}">
                <a16:creationId xmlns:a16="http://schemas.microsoft.com/office/drawing/2014/main" id="{274EACED-7EC6-C443-88B3-2F2171C931A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-2264735" y="24063"/>
            <a:ext cx="2160000" cy="205973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7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 typeface="+mj-lt"/>
              <a:buNone/>
              <a:tabLst>
                <a:tab pos="712788" algn="l"/>
              </a:tabLst>
              <a:defRPr/>
            </a:pPr>
            <a:r>
              <a:rPr lang="sv-SE" sz="1200" i="1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Fakta &amp; innehåll med ikon </a:t>
            </a:r>
            <a: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är en sida där du kan presentera mindre mängder text tillsammans med enskild fakta och en ikon. </a:t>
            </a:r>
            <a:b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Tänk på att inte skriva för mycket text på samma sida.</a:t>
            </a:r>
            <a:b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Välj ikon från bildbanken.</a:t>
            </a:r>
            <a:endParaRPr lang="sv-SE" sz="1200" i="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354257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, innehåll,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ubrik 1"/>
          <p:cNvSpPr>
            <a:spLocks noGrp="1"/>
          </p:cNvSpPr>
          <p:nvPr>
            <p:ph type="title" hasCustomPrompt="1"/>
          </p:nvPr>
        </p:nvSpPr>
        <p:spPr>
          <a:xfrm>
            <a:off x="703340" y="960756"/>
            <a:ext cx="4320000" cy="1221612"/>
          </a:xfrm>
          <a:prstGeom prst="rect">
            <a:avLst/>
          </a:prstGeom>
          <a:noFill/>
        </p:spPr>
        <p:txBody>
          <a:bodyPr anchor="b"/>
          <a:lstStyle>
            <a:lvl1pPr>
              <a:defRPr sz="4400" b="0" i="0">
                <a:solidFill>
                  <a:schemeClr val="accent1"/>
                </a:solidFill>
                <a:latin typeface="+mj-lt"/>
                <a:ea typeface="Ubuntu Light" charset="0"/>
                <a:cs typeface="Ubuntu Light" charset="0"/>
              </a:defRPr>
            </a:lvl1pPr>
          </a:lstStyle>
          <a:p>
            <a:r>
              <a:rPr lang="sv-SE" dirty="0"/>
              <a:t>Klicka här för att ange en rubrik</a:t>
            </a:r>
          </a:p>
        </p:txBody>
      </p:sp>
      <p:sp>
        <p:nvSpPr>
          <p:cNvPr id="8" name="Platshållare för text 10"/>
          <p:cNvSpPr>
            <a:spLocks noGrp="1"/>
          </p:cNvSpPr>
          <p:nvPr>
            <p:ph type="body" sz="quarter" idx="10" hasCustomPrompt="1"/>
          </p:nvPr>
        </p:nvSpPr>
        <p:spPr>
          <a:xfrm>
            <a:off x="703262" y="2475294"/>
            <a:ext cx="4320000" cy="3584575"/>
          </a:xfrm>
          <a:prstGeom prst="rect">
            <a:avLst/>
          </a:prstGeom>
        </p:spPr>
        <p:txBody>
          <a:bodyPr/>
          <a:lstStyle>
            <a:lvl1pPr>
              <a:defRPr sz="2600" b="0" i="0" baseline="0">
                <a:solidFill>
                  <a:schemeClr val="tx1"/>
                </a:solidFill>
                <a:latin typeface="+mn-lt"/>
                <a:ea typeface="Crimson Text" charset="0"/>
                <a:cs typeface="Crimson Text" charset="0"/>
              </a:defRPr>
            </a:lvl1pPr>
          </a:lstStyle>
          <a:p>
            <a:pPr lvl="0"/>
            <a:r>
              <a:rPr lang="sv-SE" dirty="0"/>
              <a:t>Klicka här för att lägga till en punkt</a:t>
            </a:r>
          </a:p>
        </p:txBody>
      </p:sp>
      <p:sp>
        <p:nvSpPr>
          <p:cNvPr id="10" name="Platshållare för bild 9"/>
          <p:cNvSpPr>
            <a:spLocks noGrp="1"/>
          </p:cNvSpPr>
          <p:nvPr>
            <p:ph type="pic" sz="quarter" idx="11" hasCustomPrompt="1"/>
          </p:nvPr>
        </p:nvSpPr>
        <p:spPr>
          <a:xfrm>
            <a:off x="5751488" y="832339"/>
            <a:ext cx="5596108" cy="5087370"/>
          </a:xfrm>
          <a:prstGeom prst="rect">
            <a:avLst/>
          </a:prstGeom>
        </p:spPr>
        <p:txBody>
          <a:bodyPr/>
          <a:lstStyle>
            <a:lvl1pPr marL="0" indent="0" algn="l">
              <a:buFont typeface="Wingdings" panose="05000000000000000000" pitchFamily="2" charset="2"/>
              <a:buNone/>
              <a:defRPr sz="26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sv-SE" noProof="0" dirty="0"/>
              <a:t>Klicka på ikonen för att lägga </a:t>
            </a:r>
            <a:br>
              <a:rPr lang="sv-SE" noProof="0" dirty="0"/>
            </a:br>
            <a:r>
              <a:rPr lang="sv-SE" noProof="0" dirty="0"/>
              <a:t>till en bild från G:/02 </a:t>
            </a:r>
            <a:r>
              <a:rPr lang="sv-SE" noProof="0" dirty="0" err="1"/>
              <a:t>Bildbank</a:t>
            </a:r>
            <a:endParaRPr lang="sv-SE" noProof="0" dirty="0"/>
          </a:p>
        </p:txBody>
      </p:sp>
      <p:pic>
        <p:nvPicPr>
          <p:cNvPr id="12" name="Bildobjekt 11">
            <a:extLst>
              <a:ext uri="{FF2B5EF4-FFF2-40B4-BE49-F238E27FC236}">
                <a16:creationId xmlns:a16="http://schemas.microsoft.com/office/drawing/2014/main" id="{55CB6B6C-5F32-9E46-9583-0531B348C4D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3586"/>
          <a:stretch/>
        </p:blipFill>
        <p:spPr>
          <a:xfrm>
            <a:off x="10714383" y="6194004"/>
            <a:ext cx="1023592" cy="345330"/>
          </a:xfrm>
          <a:prstGeom prst="rect">
            <a:avLst/>
          </a:prstGeom>
        </p:spPr>
      </p:pic>
      <p:sp>
        <p:nvSpPr>
          <p:cNvPr id="9" name="Rektangel 8">
            <a:extLst>
              <a:ext uri="{FF2B5EF4-FFF2-40B4-BE49-F238E27FC236}">
                <a16:creationId xmlns:a16="http://schemas.microsoft.com/office/drawing/2014/main" id="{E27F038E-3C22-3648-B859-67FDD75A866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-2264735" y="24063"/>
            <a:ext cx="2160000" cy="1371914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marL="0" lvl="0" indent="0">
              <a:lnSpc>
                <a:spcPct val="107000"/>
              </a:lnSpc>
              <a:spcAft>
                <a:spcPts val="800"/>
              </a:spcAft>
              <a:buFont typeface="+mj-lt"/>
              <a:buNone/>
              <a:tabLst>
                <a:tab pos="712788" algn="l"/>
              </a:tabLst>
            </a:pPr>
            <a:r>
              <a:rPr lang="sv-SE" sz="1200" i="1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Rubrik, innehåll, bild </a:t>
            </a:r>
            <a: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är en sida där du kan kombinera text med bild. Tänk på att inte skriva för mycket text på samma sida.</a:t>
            </a:r>
          </a:p>
          <a:p>
            <a:pPr marL="0" lvl="0" indent="0">
              <a:lnSpc>
                <a:spcPct val="107000"/>
              </a:lnSpc>
              <a:spcAft>
                <a:spcPts val="800"/>
              </a:spcAft>
              <a:buFont typeface="+mj-lt"/>
              <a:buNone/>
              <a:tabLst>
                <a:tab pos="712788" algn="l"/>
              </a:tabLst>
            </a:pPr>
            <a: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OBS! Kom ihåg att ange en alternativ text för din bild!</a:t>
            </a:r>
            <a:endParaRPr lang="sv-SE" sz="1200" i="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D924CC88-CA6F-ED48-978E-374EF4347C32}"/>
              </a:ext>
            </a:extLst>
          </p:cNvPr>
          <p:cNvSpPr>
            <a:spLocks noGrp="1"/>
          </p:cNvSpPr>
          <p:nvPr>
            <p:ph type="dt" sz="half" idx="12"/>
          </p:nvPr>
        </p:nvSpPr>
        <p:spPr>
          <a:xfrm>
            <a:off x="703263" y="6340475"/>
            <a:ext cx="2743200" cy="365125"/>
          </a:xfrm>
        </p:spPr>
        <p:txBody>
          <a:bodyPr/>
          <a:lstStyle/>
          <a:p>
            <a:fld id="{34C66A07-0C1B-7E44-8A84-D73B04008641}" type="datetime1">
              <a:rPr lang="sv-SE" smtClean="0"/>
              <a:t>2026-02-25</a:t>
            </a:fld>
            <a:endParaRPr lang="sv-SE"/>
          </a:p>
        </p:txBody>
      </p:sp>
      <p:sp>
        <p:nvSpPr>
          <p:cNvPr id="3" name="Platshållare för sidfot 2">
            <a:extLst>
              <a:ext uri="{FF2B5EF4-FFF2-40B4-BE49-F238E27FC236}">
                <a16:creationId xmlns:a16="http://schemas.microsoft.com/office/drawing/2014/main" id="{E54374F1-A62D-2E40-B71E-076D171E2320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5" name="Platshållare för bildnummer 4">
            <a:extLst>
              <a:ext uri="{FF2B5EF4-FFF2-40B4-BE49-F238E27FC236}">
                <a16:creationId xmlns:a16="http://schemas.microsoft.com/office/drawing/2014/main" id="{2AB03AEE-CEA3-EC4C-BF87-9AAA1FC4F359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24069D2F-8DC6-6345-AA68-275ED444B143}" type="slidenum">
              <a:rPr lang="sv-SE" smtClean="0"/>
              <a:pPr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750526764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vslutning med rubrik, innehåll och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ubrik 1"/>
          <p:cNvSpPr>
            <a:spLocks noGrp="1"/>
          </p:cNvSpPr>
          <p:nvPr>
            <p:ph type="title" hasCustomPrompt="1"/>
          </p:nvPr>
        </p:nvSpPr>
        <p:spPr>
          <a:xfrm>
            <a:off x="703341" y="960756"/>
            <a:ext cx="5040000" cy="1221612"/>
          </a:xfrm>
          <a:prstGeom prst="rect">
            <a:avLst/>
          </a:prstGeom>
          <a:noFill/>
        </p:spPr>
        <p:txBody>
          <a:bodyPr anchor="b"/>
          <a:lstStyle>
            <a:lvl1pPr>
              <a:defRPr sz="4400" b="0" i="0">
                <a:solidFill>
                  <a:schemeClr val="accent1"/>
                </a:solidFill>
                <a:latin typeface="+mj-lt"/>
                <a:ea typeface="Ubuntu Light" charset="0"/>
                <a:cs typeface="Ubuntu Light" charset="0"/>
              </a:defRPr>
            </a:lvl1pPr>
          </a:lstStyle>
          <a:p>
            <a:r>
              <a:rPr lang="sv-SE" dirty="0"/>
              <a:t>Klicka här för att ange en rubrik</a:t>
            </a:r>
          </a:p>
        </p:txBody>
      </p:sp>
      <p:sp>
        <p:nvSpPr>
          <p:cNvPr id="8" name="Platshållare för text 10"/>
          <p:cNvSpPr>
            <a:spLocks noGrp="1"/>
          </p:cNvSpPr>
          <p:nvPr>
            <p:ph type="body" sz="quarter" idx="10" hasCustomPrompt="1"/>
          </p:nvPr>
        </p:nvSpPr>
        <p:spPr>
          <a:xfrm>
            <a:off x="703263" y="2475295"/>
            <a:ext cx="5040000" cy="1221612"/>
          </a:xfrm>
          <a:prstGeom prst="rect">
            <a:avLst/>
          </a:prstGeom>
        </p:spPr>
        <p:txBody>
          <a:bodyPr/>
          <a:lstStyle>
            <a:lvl1pPr>
              <a:defRPr sz="2600" b="0" i="0" baseline="0">
                <a:solidFill>
                  <a:schemeClr val="tx1"/>
                </a:solidFill>
                <a:latin typeface="+mn-lt"/>
                <a:ea typeface="Crimson Text" charset="0"/>
                <a:cs typeface="Crimson Text" charset="0"/>
              </a:defRPr>
            </a:lvl1pPr>
          </a:lstStyle>
          <a:p>
            <a:pPr lvl="0"/>
            <a:r>
              <a:rPr lang="sv-SE" dirty="0"/>
              <a:t>Klicka här för att lägga till en punkt</a:t>
            </a:r>
          </a:p>
        </p:txBody>
      </p:sp>
      <p:sp>
        <p:nvSpPr>
          <p:cNvPr id="13" name="Rektangel 12">
            <a:extLst>
              <a:ext uri="{FF2B5EF4-FFF2-40B4-BE49-F238E27FC236}">
                <a16:creationId xmlns:a16="http://schemas.microsoft.com/office/drawing/2014/main" id="{BD2F794D-B745-1E49-A298-F6223754D64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4114801"/>
            <a:ext cx="12191999" cy="27431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pic>
        <p:nvPicPr>
          <p:cNvPr id="14" name="Bildobjekt 13">
            <a:extLst>
              <a:ext uri="{FF2B5EF4-FFF2-40B4-BE49-F238E27FC236}">
                <a16:creationId xmlns:a16="http://schemas.microsoft.com/office/drawing/2014/main" id="{A011F05B-3264-2E4D-9FCD-8F20F82543B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14383" y="6199189"/>
            <a:ext cx="1023594" cy="334961"/>
          </a:xfrm>
          <a:prstGeom prst="rect">
            <a:avLst/>
          </a:prstGeom>
        </p:spPr>
      </p:pic>
      <p:sp>
        <p:nvSpPr>
          <p:cNvPr id="6" name="Platshållare för bild 9">
            <a:extLst>
              <a:ext uri="{FF2B5EF4-FFF2-40B4-BE49-F238E27FC236}">
                <a16:creationId xmlns:a16="http://schemas.microsoft.com/office/drawing/2014/main" id="{5E3FBD04-0A8D-F746-86EB-E976E3C2AC1C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6141869" y="542416"/>
            <a:ext cx="5596108" cy="5087370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sv-SE" noProof="0" dirty="0"/>
              <a:t>Klicka på ikonen för att lägga </a:t>
            </a:r>
            <a:br>
              <a:rPr lang="sv-SE" noProof="0" dirty="0"/>
            </a:br>
            <a:r>
              <a:rPr lang="sv-SE" noProof="0" dirty="0"/>
              <a:t>till en bild från G:/02 </a:t>
            </a:r>
            <a:r>
              <a:rPr lang="sv-SE" noProof="0" dirty="0" err="1"/>
              <a:t>Bildbank</a:t>
            </a:r>
            <a:endParaRPr lang="sv-SE" noProof="0" dirty="0"/>
          </a:p>
        </p:txBody>
      </p:sp>
      <p:sp>
        <p:nvSpPr>
          <p:cNvPr id="9" name="instruktioner">
            <a:extLst>
              <a:ext uri="{FF2B5EF4-FFF2-40B4-BE49-F238E27FC236}">
                <a16:creationId xmlns:a16="http://schemas.microsoft.com/office/drawing/2014/main" id="{619BEA3D-6D32-D94C-B0B6-1331272B59A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-2264735" y="24063"/>
            <a:ext cx="2160000" cy="778996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marL="0" lvl="0" indent="0">
              <a:lnSpc>
                <a:spcPct val="107000"/>
              </a:lnSpc>
              <a:spcAft>
                <a:spcPts val="800"/>
              </a:spcAft>
              <a:buFont typeface="+mj-lt"/>
              <a:buNone/>
              <a:tabLst>
                <a:tab pos="712788" algn="l"/>
              </a:tabLst>
            </a:pPr>
            <a:r>
              <a:rPr lang="sv-SE" sz="1200" i="1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Rubrik, innehåll, bild – färgad. </a:t>
            </a:r>
          </a:p>
          <a:p>
            <a:pPr marL="0" lvl="0" indent="0">
              <a:lnSpc>
                <a:spcPct val="107000"/>
              </a:lnSpc>
              <a:spcAft>
                <a:spcPts val="800"/>
              </a:spcAft>
              <a:buFont typeface="+mj-lt"/>
              <a:buNone/>
              <a:tabLst>
                <a:tab pos="712788" algn="l"/>
              </a:tabLst>
            </a:pPr>
            <a: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OBS! Kom ihåg att ange en alternativ text för din bild!</a:t>
            </a:r>
            <a:endParaRPr lang="sv-SE" sz="1200" i="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0B5E329A-288B-4E4A-804F-5AF6E7E9C062}"/>
              </a:ext>
            </a:extLst>
          </p:cNvPr>
          <p:cNvSpPr>
            <a:spLocks noGrp="1"/>
          </p:cNvSpPr>
          <p:nvPr>
            <p:ph type="dt" sz="half" idx="12"/>
          </p:nvPr>
        </p:nvSpPr>
        <p:spPr>
          <a:xfrm>
            <a:off x="703263" y="6340474"/>
            <a:ext cx="27432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CE9C3A2-0C60-5640-9BA9-C042DC6B8910}" type="datetime1">
              <a:rPr lang="sv-SE" smtClean="0"/>
              <a:t>2026-02-25</a:t>
            </a:fld>
            <a:endParaRPr lang="sv-SE"/>
          </a:p>
        </p:txBody>
      </p:sp>
      <p:sp>
        <p:nvSpPr>
          <p:cNvPr id="3" name="Platshållare för sidfot 2">
            <a:extLst>
              <a:ext uri="{FF2B5EF4-FFF2-40B4-BE49-F238E27FC236}">
                <a16:creationId xmlns:a16="http://schemas.microsoft.com/office/drawing/2014/main" id="{812E7021-04D3-C246-B467-E217C4FDBB2C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sv-SE"/>
          </a:p>
        </p:txBody>
      </p:sp>
      <p:sp>
        <p:nvSpPr>
          <p:cNvPr id="4" name="Platshållare för bildnummer 3">
            <a:extLst>
              <a:ext uri="{FF2B5EF4-FFF2-40B4-BE49-F238E27FC236}">
                <a16:creationId xmlns:a16="http://schemas.microsoft.com/office/drawing/2014/main" id="{08DE9E9C-D87B-4C4F-9F43-4E9F45162A4F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4069D2F-8DC6-6345-AA68-275ED444B143}" type="slidenum">
              <a:rPr lang="sv-SE" smtClean="0"/>
              <a:pPr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5346254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Rubrik, innehåll, bild med pix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ubrik 1"/>
          <p:cNvSpPr>
            <a:spLocks noGrp="1"/>
          </p:cNvSpPr>
          <p:nvPr>
            <p:ph type="title" hasCustomPrompt="1"/>
          </p:nvPr>
        </p:nvSpPr>
        <p:spPr>
          <a:xfrm>
            <a:off x="703340" y="960756"/>
            <a:ext cx="4320000" cy="1221612"/>
          </a:xfrm>
          <a:prstGeom prst="rect">
            <a:avLst/>
          </a:prstGeom>
          <a:noFill/>
        </p:spPr>
        <p:txBody>
          <a:bodyPr anchor="b"/>
          <a:lstStyle>
            <a:lvl1pPr>
              <a:defRPr sz="4400" b="0" i="0">
                <a:solidFill>
                  <a:schemeClr val="accent1"/>
                </a:solidFill>
                <a:latin typeface="+mj-lt"/>
                <a:ea typeface="Ubuntu Light" charset="0"/>
                <a:cs typeface="Ubuntu Light" charset="0"/>
              </a:defRPr>
            </a:lvl1pPr>
          </a:lstStyle>
          <a:p>
            <a:r>
              <a:rPr lang="sv-SE" dirty="0"/>
              <a:t>Klicka här för att ange en rubrik</a:t>
            </a:r>
          </a:p>
        </p:txBody>
      </p:sp>
      <p:sp>
        <p:nvSpPr>
          <p:cNvPr id="8" name="Platshållare för text 10"/>
          <p:cNvSpPr>
            <a:spLocks noGrp="1"/>
          </p:cNvSpPr>
          <p:nvPr>
            <p:ph type="body" sz="quarter" idx="10" hasCustomPrompt="1"/>
          </p:nvPr>
        </p:nvSpPr>
        <p:spPr>
          <a:xfrm>
            <a:off x="703262" y="2475294"/>
            <a:ext cx="4320000" cy="3584575"/>
          </a:xfrm>
          <a:prstGeom prst="rect">
            <a:avLst/>
          </a:prstGeom>
        </p:spPr>
        <p:txBody>
          <a:bodyPr/>
          <a:lstStyle>
            <a:lvl1pPr>
              <a:defRPr sz="2600" b="0" i="0" baseline="0">
                <a:solidFill>
                  <a:schemeClr val="tx1"/>
                </a:solidFill>
                <a:latin typeface="+mn-lt"/>
                <a:ea typeface="Crimson Text" charset="0"/>
                <a:cs typeface="Crimson Text" charset="0"/>
              </a:defRPr>
            </a:lvl1pPr>
          </a:lstStyle>
          <a:p>
            <a:pPr lvl="0"/>
            <a:r>
              <a:rPr lang="sv-SE" dirty="0"/>
              <a:t>Klicka här för att lägga till en punkt</a:t>
            </a:r>
          </a:p>
        </p:txBody>
      </p:sp>
      <p:sp>
        <p:nvSpPr>
          <p:cNvPr id="10" name="Platshållare för bild 9"/>
          <p:cNvSpPr>
            <a:spLocks noGrp="1"/>
          </p:cNvSpPr>
          <p:nvPr>
            <p:ph type="pic" sz="quarter" idx="11" hasCustomPrompt="1"/>
          </p:nvPr>
        </p:nvSpPr>
        <p:spPr>
          <a:xfrm>
            <a:off x="5751488" y="832339"/>
            <a:ext cx="5596108" cy="5087370"/>
          </a:xfrm>
          <a:prstGeom prst="rect">
            <a:avLst/>
          </a:prstGeom>
        </p:spPr>
        <p:txBody>
          <a:bodyPr/>
          <a:lstStyle>
            <a:lvl1pPr marL="0" indent="0" algn="l">
              <a:buFont typeface="Wingdings" panose="05000000000000000000" pitchFamily="2" charset="2"/>
              <a:buNone/>
              <a:defRPr sz="26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sv-SE" noProof="0" dirty="0"/>
              <a:t>Klicka på ikonen för att lägga </a:t>
            </a:r>
            <a:br>
              <a:rPr lang="sv-SE" noProof="0" dirty="0"/>
            </a:br>
            <a:r>
              <a:rPr lang="sv-SE" noProof="0" dirty="0"/>
              <a:t>till en bild från G:/02 </a:t>
            </a:r>
            <a:r>
              <a:rPr lang="sv-SE" noProof="0" dirty="0" err="1"/>
              <a:t>Bildbank</a:t>
            </a:r>
            <a:endParaRPr lang="sv-SE" noProof="0" dirty="0"/>
          </a:p>
        </p:txBody>
      </p:sp>
      <p:pic>
        <p:nvPicPr>
          <p:cNvPr id="4" name="Bildobjekt 3">
            <a:extLst>
              <a:ext uri="{FF2B5EF4-FFF2-40B4-BE49-F238E27FC236}">
                <a16:creationId xmlns:a16="http://schemas.microsoft.com/office/drawing/2014/main" id="{83FCF9BF-16C7-F943-861C-FC1B7DE004B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66578"/>
          <a:stretch/>
        </p:blipFill>
        <p:spPr>
          <a:xfrm>
            <a:off x="5183566" y="5307601"/>
            <a:ext cx="1159288" cy="1156211"/>
          </a:xfrm>
          <a:prstGeom prst="rect">
            <a:avLst/>
          </a:prstGeom>
        </p:spPr>
      </p:pic>
      <p:pic>
        <p:nvPicPr>
          <p:cNvPr id="13" name="Bildobjekt 12">
            <a:extLst>
              <a:ext uri="{FF2B5EF4-FFF2-40B4-BE49-F238E27FC236}">
                <a16:creationId xmlns:a16="http://schemas.microsoft.com/office/drawing/2014/main" id="{274CAF80-AFC1-254E-BEA5-4EC13C69DFB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749552" y="300404"/>
            <a:ext cx="1152663" cy="1152663"/>
          </a:xfrm>
          <a:prstGeom prst="rect">
            <a:avLst/>
          </a:prstGeom>
        </p:spPr>
      </p:pic>
      <p:pic>
        <p:nvPicPr>
          <p:cNvPr id="12" name="Bildobjekt 11">
            <a:extLst>
              <a:ext uri="{FF2B5EF4-FFF2-40B4-BE49-F238E27FC236}">
                <a16:creationId xmlns:a16="http://schemas.microsoft.com/office/drawing/2014/main" id="{55CB6B6C-5F32-9E46-9583-0531B348C4D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3586"/>
          <a:stretch/>
        </p:blipFill>
        <p:spPr>
          <a:xfrm>
            <a:off x="10714383" y="6194004"/>
            <a:ext cx="1023592" cy="345330"/>
          </a:xfrm>
          <a:prstGeom prst="rect">
            <a:avLst/>
          </a:prstGeom>
        </p:spPr>
      </p:pic>
      <p:sp>
        <p:nvSpPr>
          <p:cNvPr id="9" name="Rektangel 8">
            <a:extLst>
              <a:ext uri="{FF2B5EF4-FFF2-40B4-BE49-F238E27FC236}">
                <a16:creationId xmlns:a16="http://schemas.microsoft.com/office/drawing/2014/main" id="{E27F038E-3C22-3648-B859-67FDD75A866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-2264735" y="24063"/>
            <a:ext cx="2160000" cy="1371914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marL="0" lvl="0" indent="0">
              <a:lnSpc>
                <a:spcPct val="107000"/>
              </a:lnSpc>
              <a:spcAft>
                <a:spcPts val="800"/>
              </a:spcAft>
              <a:buFont typeface="+mj-lt"/>
              <a:buNone/>
              <a:tabLst>
                <a:tab pos="712788" algn="l"/>
              </a:tabLst>
            </a:pPr>
            <a:r>
              <a:rPr lang="sv-SE" sz="1200" i="1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Rubrik, innehåll, bild </a:t>
            </a:r>
            <a: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är en sida där du kan kombinera text med bild. Tänk på att inte skriva för mycket text på samma sida.</a:t>
            </a:r>
          </a:p>
          <a:p>
            <a:pPr marL="0" lvl="0" indent="0">
              <a:lnSpc>
                <a:spcPct val="107000"/>
              </a:lnSpc>
              <a:spcAft>
                <a:spcPts val="800"/>
              </a:spcAft>
              <a:buFont typeface="+mj-lt"/>
              <a:buNone/>
              <a:tabLst>
                <a:tab pos="712788" algn="l"/>
              </a:tabLst>
            </a:pPr>
            <a: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OBS! Kom ihåg att ange en alternativ text för din bild!</a:t>
            </a:r>
            <a:endParaRPr lang="sv-SE" sz="1200" i="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D924CC88-CA6F-ED48-978E-374EF4347C32}"/>
              </a:ext>
            </a:extLst>
          </p:cNvPr>
          <p:cNvSpPr>
            <a:spLocks noGrp="1"/>
          </p:cNvSpPr>
          <p:nvPr>
            <p:ph type="dt" sz="half" idx="12"/>
          </p:nvPr>
        </p:nvSpPr>
        <p:spPr>
          <a:xfrm>
            <a:off x="703263" y="6340475"/>
            <a:ext cx="2743200" cy="365125"/>
          </a:xfrm>
        </p:spPr>
        <p:txBody>
          <a:bodyPr/>
          <a:lstStyle/>
          <a:p>
            <a:fld id="{34C66A07-0C1B-7E44-8A84-D73B04008641}" type="datetime1">
              <a:rPr lang="sv-SE" smtClean="0"/>
              <a:t>2026-02-25</a:t>
            </a:fld>
            <a:endParaRPr lang="sv-SE"/>
          </a:p>
        </p:txBody>
      </p:sp>
      <p:sp>
        <p:nvSpPr>
          <p:cNvPr id="3" name="Platshållare för sidfot 2">
            <a:extLst>
              <a:ext uri="{FF2B5EF4-FFF2-40B4-BE49-F238E27FC236}">
                <a16:creationId xmlns:a16="http://schemas.microsoft.com/office/drawing/2014/main" id="{E54374F1-A62D-2E40-B71E-076D171E2320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5" name="Platshållare för bildnummer 4">
            <a:extLst>
              <a:ext uri="{FF2B5EF4-FFF2-40B4-BE49-F238E27FC236}">
                <a16:creationId xmlns:a16="http://schemas.microsoft.com/office/drawing/2014/main" id="{2AB03AEE-CEA3-EC4C-BF87-9AAA1FC4F359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24069D2F-8DC6-6345-AA68-275ED444B143}" type="slidenum">
              <a:rPr lang="sv-SE" smtClean="0"/>
              <a:pPr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0961269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, innehåll, bild med fär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ubrik 1"/>
          <p:cNvSpPr>
            <a:spLocks noGrp="1"/>
          </p:cNvSpPr>
          <p:nvPr>
            <p:ph type="title" hasCustomPrompt="1"/>
          </p:nvPr>
        </p:nvSpPr>
        <p:spPr>
          <a:xfrm>
            <a:off x="703340" y="960756"/>
            <a:ext cx="4320000" cy="1221612"/>
          </a:xfrm>
          <a:prstGeom prst="rect">
            <a:avLst/>
          </a:prstGeom>
          <a:noFill/>
        </p:spPr>
        <p:txBody>
          <a:bodyPr anchor="b"/>
          <a:lstStyle>
            <a:lvl1pPr>
              <a:defRPr sz="4400" b="0" i="0">
                <a:solidFill>
                  <a:schemeClr val="accent1"/>
                </a:solidFill>
                <a:latin typeface="+mj-lt"/>
                <a:ea typeface="Ubuntu Light" charset="0"/>
                <a:cs typeface="Ubuntu Light" charset="0"/>
              </a:defRPr>
            </a:lvl1pPr>
          </a:lstStyle>
          <a:p>
            <a:r>
              <a:rPr lang="sv-SE" dirty="0"/>
              <a:t>Klicka här för att ange en rubrik</a:t>
            </a:r>
          </a:p>
        </p:txBody>
      </p:sp>
      <p:sp>
        <p:nvSpPr>
          <p:cNvPr id="8" name="Platshållare för text 10"/>
          <p:cNvSpPr>
            <a:spLocks noGrp="1"/>
          </p:cNvSpPr>
          <p:nvPr>
            <p:ph type="body" sz="quarter" idx="10" hasCustomPrompt="1"/>
          </p:nvPr>
        </p:nvSpPr>
        <p:spPr>
          <a:xfrm>
            <a:off x="703262" y="2475294"/>
            <a:ext cx="4320000" cy="3584575"/>
          </a:xfrm>
          <a:prstGeom prst="rect">
            <a:avLst/>
          </a:prstGeom>
        </p:spPr>
        <p:txBody>
          <a:bodyPr/>
          <a:lstStyle>
            <a:lvl1pPr>
              <a:defRPr sz="2600" b="0" i="0" baseline="0">
                <a:solidFill>
                  <a:schemeClr val="tx1"/>
                </a:solidFill>
                <a:latin typeface="+mn-lt"/>
                <a:ea typeface="Crimson Text" charset="0"/>
                <a:cs typeface="Crimson Text" charset="0"/>
              </a:defRPr>
            </a:lvl1pPr>
          </a:lstStyle>
          <a:p>
            <a:pPr lvl="0"/>
            <a:r>
              <a:rPr lang="sv-SE" dirty="0"/>
              <a:t>Klicka här för att lägga till en punkt</a:t>
            </a:r>
          </a:p>
        </p:txBody>
      </p:sp>
      <p:sp>
        <p:nvSpPr>
          <p:cNvPr id="2" name="Rektangel 1">
            <a:extLst>
              <a:ext uri="{FF2B5EF4-FFF2-40B4-BE49-F238E27FC236}">
                <a16:creationId xmlns:a16="http://schemas.microsoft.com/office/drawing/2014/main" id="{854C6870-8471-7F4A-9698-04B60F8EF9A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6595891" y="-23474"/>
            <a:ext cx="5596108" cy="688147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10" name="Platshållare för bild 9"/>
          <p:cNvSpPr>
            <a:spLocks noGrp="1"/>
          </p:cNvSpPr>
          <p:nvPr>
            <p:ph type="pic" sz="quarter" idx="11" hasCustomPrompt="1"/>
          </p:nvPr>
        </p:nvSpPr>
        <p:spPr>
          <a:xfrm>
            <a:off x="5751488" y="832339"/>
            <a:ext cx="5596108" cy="5087370"/>
          </a:xfrm>
          <a:prstGeom prst="rect">
            <a:avLst/>
          </a:prstGeom>
        </p:spPr>
        <p:txBody>
          <a:bodyPr/>
          <a:lstStyle>
            <a:lvl1pPr marL="0" indent="0" algn="l">
              <a:buFont typeface="Wingdings" panose="05000000000000000000" pitchFamily="2" charset="2"/>
              <a:buNone/>
              <a:defRPr sz="26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sv-SE" noProof="0" dirty="0"/>
              <a:t>Klicka på ikonen för att lägga </a:t>
            </a:r>
            <a:br>
              <a:rPr lang="sv-SE" noProof="0" dirty="0"/>
            </a:br>
            <a:r>
              <a:rPr lang="sv-SE" noProof="0" dirty="0"/>
              <a:t>till en bild från G:/02 </a:t>
            </a:r>
            <a:r>
              <a:rPr lang="sv-SE" noProof="0" dirty="0" err="1"/>
              <a:t>Bildbank</a:t>
            </a:r>
            <a:endParaRPr lang="sv-SE" noProof="0" dirty="0"/>
          </a:p>
        </p:txBody>
      </p:sp>
      <p:pic>
        <p:nvPicPr>
          <p:cNvPr id="9" name="Bildobjekt 8">
            <a:extLst>
              <a:ext uri="{FF2B5EF4-FFF2-40B4-BE49-F238E27FC236}">
                <a16:creationId xmlns:a16="http://schemas.microsoft.com/office/drawing/2014/main" id="{5EF4A6DB-743B-5F4D-88F2-D68291C49BA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14383" y="6199189"/>
            <a:ext cx="1023594" cy="334961"/>
          </a:xfrm>
          <a:prstGeom prst="rect">
            <a:avLst/>
          </a:prstGeom>
        </p:spPr>
      </p:pic>
      <p:sp>
        <p:nvSpPr>
          <p:cNvPr id="11" name="Rektangel 10">
            <a:extLst>
              <a:ext uri="{FF2B5EF4-FFF2-40B4-BE49-F238E27FC236}">
                <a16:creationId xmlns:a16="http://schemas.microsoft.com/office/drawing/2014/main" id="{D18DE441-0BC9-0249-80ED-89C5A14BFFE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-2264735" y="24063"/>
            <a:ext cx="2160000" cy="1569469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marL="0" lvl="0" indent="0">
              <a:lnSpc>
                <a:spcPct val="107000"/>
              </a:lnSpc>
              <a:spcAft>
                <a:spcPts val="800"/>
              </a:spcAft>
              <a:buFont typeface="+mj-lt"/>
              <a:buNone/>
              <a:tabLst>
                <a:tab pos="712788" algn="l"/>
              </a:tabLst>
            </a:pPr>
            <a:r>
              <a:rPr lang="sv-SE" sz="1200" i="1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Rubrik, innehåll, bild m färg </a:t>
            </a:r>
            <a: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är en sida där du kan kombinera text med bild. Tänk på att inte skriva för mycket text på samma sida.</a:t>
            </a:r>
          </a:p>
          <a:p>
            <a:pPr marL="0" lvl="0" indent="0">
              <a:lnSpc>
                <a:spcPct val="107000"/>
              </a:lnSpc>
              <a:spcAft>
                <a:spcPts val="800"/>
              </a:spcAft>
              <a:buFont typeface="+mj-lt"/>
              <a:buNone/>
              <a:tabLst>
                <a:tab pos="712788" algn="l"/>
              </a:tabLst>
            </a:pPr>
            <a: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OBS! Kom ihåg att ange en alternativ text för din bild!</a:t>
            </a:r>
            <a:endParaRPr lang="sv-SE" sz="1200" i="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Platshållare för datum 1">
            <a:extLst>
              <a:ext uri="{FF2B5EF4-FFF2-40B4-BE49-F238E27FC236}">
                <a16:creationId xmlns:a16="http://schemas.microsoft.com/office/drawing/2014/main" id="{42A8DE04-BE6E-4677-8F78-B354D1E46BF5}"/>
              </a:ext>
            </a:extLst>
          </p:cNvPr>
          <p:cNvSpPr>
            <a:spLocks noGrp="1"/>
          </p:cNvSpPr>
          <p:nvPr>
            <p:ph type="dt" sz="half" idx="12"/>
          </p:nvPr>
        </p:nvSpPr>
        <p:spPr>
          <a:xfrm>
            <a:off x="703263" y="6340475"/>
            <a:ext cx="2743200" cy="365125"/>
          </a:xfrm>
        </p:spPr>
        <p:txBody>
          <a:bodyPr/>
          <a:lstStyle/>
          <a:p>
            <a:fld id="{34C66A07-0C1B-7E44-8A84-D73B04008641}" type="datetime1">
              <a:rPr lang="sv-SE" smtClean="0"/>
              <a:t>2026-02-25</a:t>
            </a:fld>
            <a:endParaRPr lang="sv-SE"/>
          </a:p>
        </p:txBody>
      </p:sp>
      <p:sp>
        <p:nvSpPr>
          <p:cNvPr id="13" name="Platshållare för sidfot 2">
            <a:extLst>
              <a:ext uri="{FF2B5EF4-FFF2-40B4-BE49-F238E27FC236}">
                <a16:creationId xmlns:a16="http://schemas.microsoft.com/office/drawing/2014/main" id="{70477CC3-194F-4EE3-ADDE-7D552884A881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>
          <a:xfrm>
            <a:off x="4038600" y="6340475"/>
            <a:ext cx="4114800" cy="365125"/>
          </a:xfrm>
        </p:spPr>
        <p:txBody>
          <a:bodyPr/>
          <a:lstStyle/>
          <a:p>
            <a:endParaRPr lang="sv-SE"/>
          </a:p>
        </p:txBody>
      </p:sp>
      <p:sp>
        <p:nvSpPr>
          <p:cNvPr id="14" name="Platshållare för bildnummer 4">
            <a:extLst>
              <a:ext uri="{FF2B5EF4-FFF2-40B4-BE49-F238E27FC236}">
                <a16:creationId xmlns:a16="http://schemas.microsoft.com/office/drawing/2014/main" id="{CEF44119-EE3D-448C-A72B-DBACDF3C6F28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9316656" y="6340475"/>
            <a:ext cx="27432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4069D2F-8DC6-6345-AA68-275ED444B143}" type="slidenum">
              <a:rPr lang="sv-SE" smtClean="0"/>
              <a:pPr/>
              <a:t>‹#›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5115577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, innehåll 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ubrik 1"/>
          <p:cNvSpPr>
            <a:spLocks noGrp="1"/>
          </p:cNvSpPr>
          <p:nvPr>
            <p:ph type="title" hasCustomPrompt="1"/>
          </p:nvPr>
        </p:nvSpPr>
        <p:spPr>
          <a:xfrm>
            <a:off x="703341" y="960756"/>
            <a:ext cx="8352000" cy="782699"/>
          </a:xfrm>
          <a:prstGeom prst="rect">
            <a:avLst/>
          </a:prstGeom>
          <a:noFill/>
        </p:spPr>
        <p:txBody>
          <a:bodyPr anchor="b"/>
          <a:lstStyle>
            <a:lvl1pPr>
              <a:defRPr sz="4400" b="0" i="0">
                <a:solidFill>
                  <a:schemeClr val="accent1"/>
                </a:solidFill>
                <a:latin typeface="+mj-lt"/>
                <a:ea typeface="Ubuntu Light" charset="0"/>
                <a:cs typeface="Ubuntu Light" charset="0"/>
              </a:defRPr>
            </a:lvl1pPr>
          </a:lstStyle>
          <a:p>
            <a:r>
              <a:rPr lang="sv-SE" dirty="0"/>
              <a:t>Klicka här för att ange en rubrik</a:t>
            </a:r>
          </a:p>
        </p:txBody>
      </p:sp>
      <p:sp>
        <p:nvSpPr>
          <p:cNvPr id="11" name="Platshållare för text 10"/>
          <p:cNvSpPr>
            <a:spLocks noGrp="1"/>
          </p:cNvSpPr>
          <p:nvPr>
            <p:ph type="body" sz="quarter" idx="10" hasCustomPrompt="1"/>
          </p:nvPr>
        </p:nvSpPr>
        <p:spPr>
          <a:xfrm>
            <a:off x="703263" y="1951038"/>
            <a:ext cx="8352000" cy="3584575"/>
          </a:xfrm>
          <a:prstGeom prst="rect">
            <a:avLst/>
          </a:prstGeom>
        </p:spPr>
        <p:txBody>
          <a:bodyPr/>
          <a:lstStyle>
            <a:lvl1pPr>
              <a:defRPr sz="2600" b="0" i="0" baseline="0">
                <a:solidFill>
                  <a:schemeClr val="tx1"/>
                </a:solidFill>
                <a:latin typeface="+mn-lt"/>
                <a:ea typeface="Crimson Text" charset="0"/>
                <a:cs typeface="Crimson Text" charset="0"/>
              </a:defRPr>
            </a:lvl1pPr>
          </a:lstStyle>
          <a:p>
            <a:pPr lvl="0"/>
            <a:r>
              <a:rPr lang="sv-SE" dirty="0"/>
              <a:t>Klicka här för att lägga till en punkt</a:t>
            </a:r>
          </a:p>
        </p:txBody>
      </p:sp>
      <p:pic>
        <p:nvPicPr>
          <p:cNvPr id="7" name="Bildobjekt 6">
            <a:extLst>
              <a:ext uri="{FF2B5EF4-FFF2-40B4-BE49-F238E27FC236}">
                <a16:creationId xmlns:a16="http://schemas.microsoft.com/office/drawing/2014/main" id="{47D39709-99C1-2A4F-9B9F-21B39456CBF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3586"/>
          <a:stretch/>
        </p:blipFill>
        <p:spPr>
          <a:xfrm>
            <a:off x="10714383" y="6194004"/>
            <a:ext cx="1023592" cy="345330"/>
          </a:xfrm>
          <a:prstGeom prst="rect">
            <a:avLst/>
          </a:prstGeom>
        </p:spPr>
      </p:pic>
      <p:sp>
        <p:nvSpPr>
          <p:cNvPr id="6" name="Rektangel 5">
            <a:extLst>
              <a:ext uri="{FF2B5EF4-FFF2-40B4-BE49-F238E27FC236}">
                <a16:creationId xmlns:a16="http://schemas.microsoft.com/office/drawing/2014/main" id="{2A9615CA-77B8-E949-8DB2-3E07ED2E4C3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-2264735" y="24063"/>
            <a:ext cx="2160000" cy="176715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marL="0" lvl="0" indent="0">
              <a:lnSpc>
                <a:spcPct val="107000"/>
              </a:lnSpc>
              <a:spcAft>
                <a:spcPts val="800"/>
              </a:spcAft>
              <a:buFont typeface="+mj-lt"/>
              <a:buNone/>
              <a:tabLst>
                <a:tab pos="712788" algn="l"/>
              </a:tabLst>
            </a:pPr>
            <a:r>
              <a:rPr lang="sv-SE" sz="1200" i="1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Rubrik &amp; innehåll </a:t>
            </a:r>
            <a:r>
              <a:rPr lang="sv-SE" sz="1200" i="0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är en sida där du kan skriva en rubrik och en text. Försök hålla dig till max 6 punkter på en sida.</a:t>
            </a:r>
            <a:br>
              <a:rPr lang="sv-SE" sz="1200" i="0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sv-SE" sz="1200" i="0" u="none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lvl="0" indent="0">
              <a:lnSpc>
                <a:spcPct val="107000"/>
              </a:lnSpc>
              <a:spcAft>
                <a:spcPts val="800"/>
              </a:spcAft>
              <a:buFont typeface="+mj-lt"/>
              <a:buNone/>
              <a:tabLst>
                <a:tab pos="712788" algn="l"/>
              </a:tabLst>
            </a:pPr>
            <a:r>
              <a:rPr lang="sv-SE" sz="1200" i="0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Färgerna på rubrik &amp; text är valda för att säkerställa god kontrast.</a:t>
            </a:r>
            <a:endParaRPr lang="sv-SE" sz="1200" i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0" name="Platshållare för datum 1">
            <a:extLst>
              <a:ext uri="{FF2B5EF4-FFF2-40B4-BE49-F238E27FC236}">
                <a16:creationId xmlns:a16="http://schemas.microsoft.com/office/drawing/2014/main" id="{58A38A64-9FB7-4DAA-B267-3BCC283B49B3}"/>
              </a:ext>
            </a:extLst>
          </p:cNvPr>
          <p:cNvSpPr>
            <a:spLocks noGrp="1"/>
          </p:cNvSpPr>
          <p:nvPr>
            <p:ph type="dt" sz="half" idx="12"/>
          </p:nvPr>
        </p:nvSpPr>
        <p:spPr>
          <a:xfrm>
            <a:off x="703263" y="6340475"/>
            <a:ext cx="2743200" cy="365125"/>
          </a:xfrm>
        </p:spPr>
        <p:txBody>
          <a:bodyPr/>
          <a:lstStyle/>
          <a:p>
            <a:fld id="{34C66A07-0C1B-7E44-8A84-D73B04008641}" type="datetime1">
              <a:rPr lang="sv-SE" smtClean="0"/>
              <a:t>2026-02-25</a:t>
            </a:fld>
            <a:endParaRPr lang="sv-SE"/>
          </a:p>
        </p:txBody>
      </p:sp>
      <p:sp>
        <p:nvSpPr>
          <p:cNvPr id="12" name="Platshållare för sidfot 2">
            <a:extLst>
              <a:ext uri="{FF2B5EF4-FFF2-40B4-BE49-F238E27FC236}">
                <a16:creationId xmlns:a16="http://schemas.microsoft.com/office/drawing/2014/main" id="{8F2D75C6-57D8-4F78-9D97-63D6AEFBAA2B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>
          <a:xfrm>
            <a:off x="4038600" y="6340475"/>
            <a:ext cx="4114800" cy="365125"/>
          </a:xfrm>
        </p:spPr>
        <p:txBody>
          <a:bodyPr/>
          <a:lstStyle/>
          <a:p>
            <a:endParaRPr lang="sv-SE"/>
          </a:p>
        </p:txBody>
      </p:sp>
      <p:sp>
        <p:nvSpPr>
          <p:cNvPr id="13" name="Platshållare för bildnummer 4">
            <a:extLst>
              <a:ext uri="{FF2B5EF4-FFF2-40B4-BE49-F238E27FC236}">
                <a16:creationId xmlns:a16="http://schemas.microsoft.com/office/drawing/2014/main" id="{4BF11BBB-03B4-4175-9EBE-A6CCD8C866BE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9316656" y="6340475"/>
            <a:ext cx="2743200" cy="365125"/>
          </a:xfrm>
        </p:spPr>
        <p:txBody>
          <a:bodyPr/>
          <a:lstStyle/>
          <a:p>
            <a:fld id="{24069D2F-8DC6-6345-AA68-275ED444B143}" type="slidenum">
              <a:rPr lang="sv-SE" smtClean="0"/>
              <a:pPr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7333348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, innehåll rosa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ubrik 1"/>
          <p:cNvSpPr>
            <a:spLocks noGrp="1"/>
          </p:cNvSpPr>
          <p:nvPr>
            <p:ph type="title" hasCustomPrompt="1"/>
          </p:nvPr>
        </p:nvSpPr>
        <p:spPr>
          <a:xfrm>
            <a:off x="703340" y="960756"/>
            <a:ext cx="8352000" cy="782699"/>
          </a:xfrm>
          <a:prstGeom prst="rect">
            <a:avLst/>
          </a:prstGeom>
          <a:noFill/>
        </p:spPr>
        <p:txBody>
          <a:bodyPr anchor="b"/>
          <a:lstStyle>
            <a:lvl1pPr>
              <a:defRPr sz="4400" b="0" i="0">
                <a:solidFill>
                  <a:schemeClr val="bg1"/>
                </a:solidFill>
                <a:latin typeface="+mj-lt"/>
                <a:ea typeface="Ubuntu Light" charset="0"/>
                <a:cs typeface="Ubuntu Light" charset="0"/>
              </a:defRPr>
            </a:lvl1pPr>
          </a:lstStyle>
          <a:p>
            <a:r>
              <a:rPr lang="sv-SE" dirty="0"/>
              <a:t>Klicka här för att ange en rubrik</a:t>
            </a:r>
          </a:p>
        </p:txBody>
      </p:sp>
      <p:sp>
        <p:nvSpPr>
          <p:cNvPr id="7" name="Platshållare för text 10"/>
          <p:cNvSpPr>
            <a:spLocks noGrp="1"/>
          </p:cNvSpPr>
          <p:nvPr>
            <p:ph type="body" sz="quarter" idx="10" hasCustomPrompt="1"/>
          </p:nvPr>
        </p:nvSpPr>
        <p:spPr>
          <a:xfrm>
            <a:off x="703261" y="1951038"/>
            <a:ext cx="8352000" cy="3584575"/>
          </a:xfrm>
          <a:prstGeom prst="rect">
            <a:avLst/>
          </a:prstGeom>
        </p:spPr>
        <p:txBody>
          <a:bodyPr/>
          <a:lstStyle>
            <a:lvl1pPr>
              <a:defRPr sz="2600" b="0" i="0" baseline="0">
                <a:solidFill>
                  <a:schemeClr val="bg1"/>
                </a:solidFill>
                <a:latin typeface="+mn-lt"/>
                <a:ea typeface="Crimson Text" charset="0"/>
                <a:cs typeface="Crimson Text" charset="0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  <a:lvl6pPr>
              <a:defRPr>
                <a:solidFill>
                  <a:schemeClr val="bg1"/>
                </a:solidFill>
              </a:defRPr>
            </a:lvl6pPr>
            <a:lvl7pPr>
              <a:defRPr>
                <a:solidFill>
                  <a:schemeClr val="bg1"/>
                </a:solidFill>
              </a:defRPr>
            </a:lvl7pPr>
            <a:lvl8pPr>
              <a:defRPr>
                <a:solidFill>
                  <a:schemeClr val="bg1"/>
                </a:solidFill>
              </a:defRPr>
            </a:lvl8pPr>
            <a:lvl9pPr>
              <a:defRPr>
                <a:solidFill>
                  <a:schemeClr val="bg1"/>
                </a:solidFill>
              </a:defRPr>
            </a:lvl9pPr>
          </a:lstStyle>
          <a:p>
            <a:pPr lvl="0"/>
            <a:r>
              <a:rPr lang="sv-SE" dirty="0"/>
              <a:t>Klicka här för att lägga till en punkt</a:t>
            </a:r>
          </a:p>
        </p:txBody>
      </p:sp>
      <p:pic>
        <p:nvPicPr>
          <p:cNvPr id="5" name="Bildobjekt 4">
            <a:extLst>
              <a:ext uri="{FF2B5EF4-FFF2-40B4-BE49-F238E27FC236}">
                <a16:creationId xmlns:a16="http://schemas.microsoft.com/office/drawing/2014/main" id="{86DBE4B4-3AF3-D544-8903-B08DFE99881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14383" y="6199189"/>
            <a:ext cx="1023594" cy="334961"/>
          </a:xfrm>
          <a:prstGeom prst="rect">
            <a:avLst/>
          </a:prstGeom>
        </p:spPr>
      </p:pic>
      <p:sp>
        <p:nvSpPr>
          <p:cNvPr id="8" name="Rektangel 7">
            <a:extLst>
              <a:ext uri="{FF2B5EF4-FFF2-40B4-BE49-F238E27FC236}">
                <a16:creationId xmlns:a16="http://schemas.microsoft.com/office/drawing/2014/main" id="{2B5B9CD5-A7CD-4C42-9E89-E5ECA77F87D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-2264735" y="24063"/>
            <a:ext cx="2160000" cy="235994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marL="0" lvl="0" indent="0">
              <a:lnSpc>
                <a:spcPct val="107000"/>
              </a:lnSpc>
              <a:spcAft>
                <a:spcPts val="800"/>
              </a:spcAft>
              <a:buFont typeface="+mj-lt"/>
              <a:buNone/>
              <a:tabLst>
                <a:tab pos="712788" algn="l"/>
              </a:tabLst>
            </a:pPr>
            <a:r>
              <a:rPr lang="sv-SE" sz="1200" i="1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Färgad innehållssida </a:t>
            </a:r>
            <a:r>
              <a:rPr lang="sv-SE" sz="1200" i="0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är en sida du kan använda för att lyfta fram något specifikt innehåll och skapa variation i presentationen med.</a:t>
            </a:r>
          </a:p>
          <a:p>
            <a:pPr marL="0" lvl="0" indent="0">
              <a:lnSpc>
                <a:spcPct val="107000"/>
              </a:lnSpc>
              <a:spcAft>
                <a:spcPts val="800"/>
              </a:spcAft>
              <a:buFont typeface="+mj-lt"/>
              <a:buNone/>
              <a:tabLst>
                <a:tab pos="712788" algn="l"/>
              </a:tabLst>
            </a:pPr>
            <a:r>
              <a:rPr lang="sv-SE" sz="1200" i="0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Försök hålla dig till max 6 punkter på en sida.</a:t>
            </a:r>
            <a:br>
              <a:rPr lang="sv-SE" sz="1200" i="0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sv-SE" sz="1200" i="0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sv-SE" sz="1200" i="0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Texten ska vara vit för att säkerställa god kontrast mot bakgrunden.</a:t>
            </a:r>
            <a:endParaRPr lang="sv-SE" sz="1200" i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9" name="Platshållare för datum 1">
            <a:extLst>
              <a:ext uri="{FF2B5EF4-FFF2-40B4-BE49-F238E27FC236}">
                <a16:creationId xmlns:a16="http://schemas.microsoft.com/office/drawing/2014/main" id="{0A4CB6E6-4093-4F22-B60D-4FF2B8311DFB}"/>
              </a:ext>
            </a:extLst>
          </p:cNvPr>
          <p:cNvSpPr>
            <a:spLocks noGrp="1"/>
          </p:cNvSpPr>
          <p:nvPr>
            <p:ph type="dt" sz="half" idx="12"/>
          </p:nvPr>
        </p:nvSpPr>
        <p:spPr>
          <a:xfrm>
            <a:off x="703263" y="6340475"/>
            <a:ext cx="27432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4C66A07-0C1B-7E44-8A84-D73B04008641}" type="datetime1">
              <a:rPr lang="sv-SE" smtClean="0"/>
              <a:pPr/>
              <a:t>2026-02-25</a:t>
            </a:fld>
            <a:endParaRPr lang="sv-SE" dirty="0"/>
          </a:p>
        </p:txBody>
      </p:sp>
      <p:sp>
        <p:nvSpPr>
          <p:cNvPr id="10" name="Platshållare för sidfot 2">
            <a:extLst>
              <a:ext uri="{FF2B5EF4-FFF2-40B4-BE49-F238E27FC236}">
                <a16:creationId xmlns:a16="http://schemas.microsoft.com/office/drawing/2014/main" id="{301BD519-EDB0-4314-923D-19F0131FCAC8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>
          <a:xfrm>
            <a:off x="4038600" y="6340475"/>
            <a:ext cx="41148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sv-SE" dirty="0"/>
          </a:p>
        </p:txBody>
      </p:sp>
      <p:sp>
        <p:nvSpPr>
          <p:cNvPr id="11" name="Platshållare för bildnummer 4">
            <a:extLst>
              <a:ext uri="{FF2B5EF4-FFF2-40B4-BE49-F238E27FC236}">
                <a16:creationId xmlns:a16="http://schemas.microsoft.com/office/drawing/2014/main" id="{664B136B-4BCE-48A6-B93C-87DFD60024EF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9316656" y="6340475"/>
            <a:ext cx="27432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4069D2F-8DC6-6345-AA68-275ED444B143}" type="slidenum">
              <a:rPr lang="sv-SE" smtClean="0"/>
              <a:pPr/>
              <a:t>‹#›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6886539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, innehåll grön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ubrik 1"/>
          <p:cNvSpPr>
            <a:spLocks noGrp="1"/>
          </p:cNvSpPr>
          <p:nvPr>
            <p:ph type="title" hasCustomPrompt="1"/>
          </p:nvPr>
        </p:nvSpPr>
        <p:spPr>
          <a:xfrm>
            <a:off x="703341" y="960756"/>
            <a:ext cx="8352000" cy="782699"/>
          </a:xfrm>
          <a:prstGeom prst="rect">
            <a:avLst/>
          </a:prstGeom>
          <a:noFill/>
        </p:spPr>
        <p:txBody>
          <a:bodyPr anchor="b"/>
          <a:lstStyle>
            <a:lvl1pPr>
              <a:defRPr sz="4400" b="0" i="0">
                <a:solidFill>
                  <a:schemeClr val="bg1"/>
                </a:solidFill>
                <a:latin typeface="+mj-lt"/>
                <a:ea typeface="Ubuntu Light" charset="0"/>
                <a:cs typeface="Ubuntu Light" charset="0"/>
              </a:defRPr>
            </a:lvl1pPr>
          </a:lstStyle>
          <a:p>
            <a:r>
              <a:rPr lang="sv-SE" dirty="0"/>
              <a:t>Klicka här för att ange en rubrik</a:t>
            </a:r>
          </a:p>
        </p:txBody>
      </p:sp>
      <p:sp>
        <p:nvSpPr>
          <p:cNvPr id="8" name="Platshållare för text 10"/>
          <p:cNvSpPr>
            <a:spLocks noGrp="1"/>
          </p:cNvSpPr>
          <p:nvPr>
            <p:ph type="body" sz="quarter" idx="10" hasCustomPrompt="1"/>
          </p:nvPr>
        </p:nvSpPr>
        <p:spPr>
          <a:xfrm>
            <a:off x="703263" y="1951038"/>
            <a:ext cx="8352000" cy="3584575"/>
          </a:xfrm>
          <a:prstGeom prst="rect">
            <a:avLst/>
          </a:prstGeom>
        </p:spPr>
        <p:txBody>
          <a:bodyPr/>
          <a:lstStyle>
            <a:lvl1pPr>
              <a:defRPr sz="2600" b="0" i="0" baseline="0">
                <a:solidFill>
                  <a:schemeClr val="bg1"/>
                </a:solidFill>
                <a:latin typeface="+mn-lt"/>
                <a:ea typeface="Crimson Text" charset="0"/>
                <a:cs typeface="Crimson Text" charset="0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  <a:lvl6pPr>
              <a:defRPr>
                <a:solidFill>
                  <a:schemeClr val="bg1"/>
                </a:solidFill>
              </a:defRPr>
            </a:lvl6pPr>
            <a:lvl7pPr>
              <a:defRPr>
                <a:solidFill>
                  <a:schemeClr val="bg1"/>
                </a:solidFill>
              </a:defRPr>
            </a:lvl7pPr>
            <a:lvl8pPr>
              <a:defRPr>
                <a:solidFill>
                  <a:schemeClr val="bg1"/>
                </a:solidFill>
              </a:defRPr>
            </a:lvl8pPr>
            <a:lvl9pPr>
              <a:defRPr>
                <a:solidFill>
                  <a:schemeClr val="bg1"/>
                </a:solidFill>
              </a:defRPr>
            </a:lvl9pPr>
          </a:lstStyle>
          <a:p>
            <a:pPr lvl="0"/>
            <a:r>
              <a:rPr lang="sv-SE" dirty="0"/>
              <a:t>Klicka här för att lägga till en punkt</a:t>
            </a:r>
          </a:p>
        </p:txBody>
      </p:sp>
      <p:pic>
        <p:nvPicPr>
          <p:cNvPr id="5" name="Bildobjekt 4">
            <a:extLst>
              <a:ext uri="{FF2B5EF4-FFF2-40B4-BE49-F238E27FC236}">
                <a16:creationId xmlns:a16="http://schemas.microsoft.com/office/drawing/2014/main" id="{34BC9CF7-7650-1C4F-9E3C-08DF91AF1F8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14383" y="6199189"/>
            <a:ext cx="1023594" cy="334961"/>
          </a:xfrm>
          <a:prstGeom prst="rect">
            <a:avLst/>
          </a:prstGeom>
        </p:spPr>
      </p:pic>
      <p:sp>
        <p:nvSpPr>
          <p:cNvPr id="6" name="Rektangel 5">
            <a:extLst>
              <a:ext uri="{FF2B5EF4-FFF2-40B4-BE49-F238E27FC236}">
                <a16:creationId xmlns:a16="http://schemas.microsoft.com/office/drawing/2014/main" id="{EC54D08E-BB6B-2343-A8EE-16DD22F3529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-2264735" y="24063"/>
            <a:ext cx="2160000" cy="235994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marL="0" lvl="0" indent="0">
              <a:lnSpc>
                <a:spcPct val="107000"/>
              </a:lnSpc>
              <a:spcAft>
                <a:spcPts val="800"/>
              </a:spcAft>
              <a:buFont typeface="+mj-lt"/>
              <a:buNone/>
              <a:tabLst>
                <a:tab pos="712788" algn="l"/>
              </a:tabLst>
            </a:pPr>
            <a:r>
              <a:rPr lang="sv-SE" sz="1200" i="1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Färgad innehållssida </a:t>
            </a:r>
            <a:r>
              <a:rPr lang="sv-SE" sz="1200" i="0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är en sida du kan använda för att lyfta fram något specifikt innehåll och skapa variation i presentationen med.</a:t>
            </a:r>
          </a:p>
          <a:p>
            <a:pPr marL="0" lvl="0" indent="0">
              <a:lnSpc>
                <a:spcPct val="107000"/>
              </a:lnSpc>
              <a:spcAft>
                <a:spcPts val="800"/>
              </a:spcAft>
              <a:buFont typeface="+mj-lt"/>
              <a:buNone/>
              <a:tabLst>
                <a:tab pos="712788" algn="l"/>
              </a:tabLst>
            </a:pPr>
            <a:r>
              <a:rPr lang="sv-SE" sz="1200" i="0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Försök hålla dig till max 6 punkter på en sida.</a:t>
            </a:r>
            <a:br>
              <a:rPr lang="sv-SE" sz="1200" i="0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sv-SE" sz="1200" i="0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sv-SE" sz="1200" i="0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Texten ska vara vit för att säkerställa god kontrast mot bakgrunden.</a:t>
            </a:r>
            <a:endParaRPr lang="sv-SE" sz="1200" i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7684FB4C-B14F-EA4F-B61A-9699D21210D3}"/>
              </a:ext>
            </a:extLst>
          </p:cNvPr>
          <p:cNvSpPr>
            <a:spLocks noGrp="1"/>
          </p:cNvSpPr>
          <p:nvPr>
            <p:ph type="dt" sz="half" idx="11"/>
          </p:nvPr>
        </p:nvSpPr>
        <p:spPr>
          <a:xfrm>
            <a:off x="713772" y="6340475"/>
            <a:ext cx="27432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660B0CB-96A7-9341-B78D-F749F3BE3308}" type="datetime1">
              <a:rPr lang="sv-SE" smtClean="0"/>
              <a:t>2026-02-25</a:t>
            </a:fld>
            <a:endParaRPr lang="sv-SE"/>
          </a:p>
        </p:txBody>
      </p:sp>
      <p:sp>
        <p:nvSpPr>
          <p:cNvPr id="3" name="Platshållare för sidfot 2">
            <a:extLst>
              <a:ext uri="{FF2B5EF4-FFF2-40B4-BE49-F238E27FC236}">
                <a16:creationId xmlns:a16="http://schemas.microsoft.com/office/drawing/2014/main" id="{F31498BE-F0C2-414E-BDD1-7C00CCE6645D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sv-SE"/>
          </a:p>
        </p:txBody>
      </p:sp>
      <p:sp>
        <p:nvSpPr>
          <p:cNvPr id="4" name="Platshållare för bildnummer 3">
            <a:extLst>
              <a:ext uri="{FF2B5EF4-FFF2-40B4-BE49-F238E27FC236}">
                <a16:creationId xmlns:a16="http://schemas.microsoft.com/office/drawing/2014/main" id="{E3F7AE20-4FA8-E041-B9EC-3C46FC7CFC15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4069D2F-8DC6-6345-AA68-275ED444B143}" type="slidenum">
              <a:rPr lang="sv-SE" smtClean="0"/>
              <a:pPr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4177152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, innehåll brun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ubrik 1"/>
          <p:cNvSpPr>
            <a:spLocks noGrp="1"/>
          </p:cNvSpPr>
          <p:nvPr>
            <p:ph type="title" hasCustomPrompt="1"/>
          </p:nvPr>
        </p:nvSpPr>
        <p:spPr>
          <a:xfrm>
            <a:off x="703341" y="960756"/>
            <a:ext cx="8352000" cy="782699"/>
          </a:xfrm>
          <a:prstGeom prst="rect">
            <a:avLst/>
          </a:prstGeom>
          <a:noFill/>
        </p:spPr>
        <p:txBody>
          <a:bodyPr anchor="b"/>
          <a:lstStyle>
            <a:lvl1pPr>
              <a:defRPr sz="4400" b="0" i="0">
                <a:solidFill>
                  <a:schemeClr val="bg1"/>
                </a:solidFill>
                <a:latin typeface="+mj-lt"/>
                <a:ea typeface="Ubuntu Light" charset="0"/>
                <a:cs typeface="Ubuntu Light" charset="0"/>
              </a:defRPr>
            </a:lvl1pPr>
          </a:lstStyle>
          <a:p>
            <a:r>
              <a:rPr lang="sv-SE" dirty="0"/>
              <a:t>Klicka här för att ange en rubrik</a:t>
            </a:r>
          </a:p>
        </p:txBody>
      </p:sp>
      <p:sp>
        <p:nvSpPr>
          <p:cNvPr id="8" name="Platshållare för text 10"/>
          <p:cNvSpPr>
            <a:spLocks noGrp="1"/>
          </p:cNvSpPr>
          <p:nvPr>
            <p:ph type="body" sz="quarter" idx="10" hasCustomPrompt="1"/>
          </p:nvPr>
        </p:nvSpPr>
        <p:spPr>
          <a:xfrm>
            <a:off x="703263" y="1951038"/>
            <a:ext cx="8352000" cy="3584575"/>
          </a:xfrm>
          <a:prstGeom prst="rect">
            <a:avLst/>
          </a:prstGeom>
        </p:spPr>
        <p:txBody>
          <a:bodyPr/>
          <a:lstStyle>
            <a:lvl1pPr>
              <a:defRPr sz="2600" b="0" i="0" baseline="0">
                <a:solidFill>
                  <a:schemeClr val="bg1"/>
                </a:solidFill>
                <a:latin typeface="+mn-lt"/>
                <a:ea typeface="Crimson Text" charset="0"/>
                <a:cs typeface="Crimson Text" charset="0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  <a:lvl6pPr>
              <a:defRPr>
                <a:solidFill>
                  <a:schemeClr val="bg1"/>
                </a:solidFill>
              </a:defRPr>
            </a:lvl6pPr>
            <a:lvl7pPr>
              <a:defRPr>
                <a:solidFill>
                  <a:schemeClr val="bg1"/>
                </a:solidFill>
              </a:defRPr>
            </a:lvl7pPr>
            <a:lvl8pPr>
              <a:defRPr>
                <a:solidFill>
                  <a:schemeClr val="bg1"/>
                </a:solidFill>
              </a:defRPr>
            </a:lvl8pPr>
            <a:lvl9pPr>
              <a:defRPr>
                <a:solidFill>
                  <a:schemeClr val="bg1"/>
                </a:solidFill>
              </a:defRPr>
            </a:lvl9pPr>
          </a:lstStyle>
          <a:p>
            <a:pPr lvl="0"/>
            <a:r>
              <a:rPr lang="sv-SE" dirty="0"/>
              <a:t>Klicka här för att lägga till en punkt</a:t>
            </a:r>
          </a:p>
        </p:txBody>
      </p:sp>
      <p:pic>
        <p:nvPicPr>
          <p:cNvPr id="5" name="Bildobjekt 4">
            <a:extLst>
              <a:ext uri="{FF2B5EF4-FFF2-40B4-BE49-F238E27FC236}">
                <a16:creationId xmlns:a16="http://schemas.microsoft.com/office/drawing/2014/main" id="{4763ABE8-48C5-A242-8A81-E87B3450EE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14383" y="6199189"/>
            <a:ext cx="1023594" cy="334961"/>
          </a:xfrm>
          <a:prstGeom prst="rect">
            <a:avLst/>
          </a:prstGeom>
        </p:spPr>
      </p:pic>
      <p:sp>
        <p:nvSpPr>
          <p:cNvPr id="6" name="Rektangel 5">
            <a:extLst>
              <a:ext uri="{FF2B5EF4-FFF2-40B4-BE49-F238E27FC236}">
                <a16:creationId xmlns:a16="http://schemas.microsoft.com/office/drawing/2014/main" id="{55DA598F-0227-FC44-AE2D-5015E582BA9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-2264735" y="24063"/>
            <a:ext cx="2160000" cy="235994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marL="0" lvl="0" indent="0">
              <a:lnSpc>
                <a:spcPct val="107000"/>
              </a:lnSpc>
              <a:spcAft>
                <a:spcPts val="800"/>
              </a:spcAft>
              <a:buFont typeface="+mj-lt"/>
              <a:buNone/>
              <a:tabLst>
                <a:tab pos="712788" algn="l"/>
              </a:tabLst>
            </a:pPr>
            <a:r>
              <a:rPr lang="sv-SE" sz="1200" i="1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Färgad innehållssida </a:t>
            </a:r>
            <a:r>
              <a:rPr lang="sv-SE" sz="1200" i="0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är en sida du kan använda för att lyfta fram något specifikt innehåll och skapa variation i presentationen med.</a:t>
            </a:r>
          </a:p>
          <a:p>
            <a:pPr marL="0" lvl="0" indent="0">
              <a:lnSpc>
                <a:spcPct val="107000"/>
              </a:lnSpc>
              <a:spcAft>
                <a:spcPts val="800"/>
              </a:spcAft>
              <a:buFont typeface="+mj-lt"/>
              <a:buNone/>
              <a:tabLst>
                <a:tab pos="712788" algn="l"/>
              </a:tabLst>
            </a:pPr>
            <a:r>
              <a:rPr lang="sv-SE" sz="1200" i="0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Försök hålla dig till max 6 punkter på en sida.</a:t>
            </a:r>
            <a:br>
              <a:rPr lang="sv-SE" sz="1200" i="0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sv-SE" sz="1200" i="0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sv-SE" sz="1200" i="0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Texten ska vara vit för att säkerställa god kontrast mot bakgrunden.</a:t>
            </a:r>
            <a:endParaRPr lang="sv-SE" sz="1200" i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17528013-DD7D-864D-BF7C-C6B6438213CC}"/>
              </a:ext>
            </a:extLst>
          </p:cNvPr>
          <p:cNvSpPr>
            <a:spLocks noGrp="1"/>
          </p:cNvSpPr>
          <p:nvPr>
            <p:ph type="dt" sz="half" idx="11"/>
          </p:nvPr>
        </p:nvSpPr>
        <p:spPr>
          <a:xfrm>
            <a:off x="713772" y="6340475"/>
            <a:ext cx="27432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E29E930-BC2F-5E4F-96DA-D7CC62B18804}" type="datetime1">
              <a:rPr lang="sv-SE" smtClean="0"/>
              <a:t>2026-02-25</a:t>
            </a:fld>
            <a:endParaRPr lang="sv-SE"/>
          </a:p>
        </p:txBody>
      </p:sp>
      <p:sp>
        <p:nvSpPr>
          <p:cNvPr id="3" name="Platshållare för sidfot 2">
            <a:extLst>
              <a:ext uri="{FF2B5EF4-FFF2-40B4-BE49-F238E27FC236}">
                <a16:creationId xmlns:a16="http://schemas.microsoft.com/office/drawing/2014/main" id="{4580B0F6-F083-6D43-89F2-01DE80EBE19E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sv-SE"/>
          </a:p>
        </p:txBody>
      </p:sp>
      <p:sp>
        <p:nvSpPr>
          <p:cNvPr id="4" name="Platshållare för bildnummer 3">
            <a:extLst>
              <a:ext uri="{FF2B5EF4-FFF2-40B4-BE49-F238E27FC236}">
                <a16:creationId xmlns:a16="http://schemas.microsoft.com/office/drawing/2014/main" id="{B7EAA196-8779-BC4E-9F24-0617D790340F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4069D2F-8DC6-6345-AA68-275ED444B143}" type="slidenum">
              <a:rPr lang="sv-SE" smtClean="0"/>
              <a:pPr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2088071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tshållare för rubrik 2">
            <a:extLst>
              <a:ext uri="{FF2B5EF4-FFF2-40B4-BE49-F238E27FC236}">
                <a16:creationId xmlns:a16="http://schemas.microsoft.com/office/drawing/2014/main" id="{9F4B96BA-0FFA-EF42-B27D-ABA584CD5A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sv-SE" dirty="0"/>
              <a:t>Klicka här för att ändra mall för rubrikformat</a:t>
            </a:r>
          </a:p>
        </p:txBody>
      </p:sp>
      <p:sp>
        <p:nvSpPr>
          <p:cNvPr id="8" name="Platshållare för text 7">
            <a:extLst>
              <a:ext uri="{FF2B5EF4-FFF2-40B4-BE49-F238E27FC236}">
                <a16:creationId xmlns:a16="http://schemas.microsoft.com/office/drawing/2014/main" id="{C23DDA3C-9FF4-0349-8A23-F924B856951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sv-SE" dirty="0"/>
              <a:t>Klicka här för att ändra mall för textformat</a:t>
            </a:r>
          </a:p>
          <a:p>
            <a:pPr lvl="1"/>
            <a:r>
              <a:rPr lang="sv-SE" dirty="0"/>
              <a:t>Nivå två</a:t>
            </a:r>
          </a:p>
          <a:p>
            <a:pPr lvl="2"/>
            <a:r>
              <a:rPr lang="sv-SE" dirty="0"/>
              <a:t>Nivå tre</a:t>
            </a:r>
          </a:p>
          <a:p>
            <a:pPr lvl="3"/>
            <a:r>
              <a:rPr lang="sv-SE" dirty="0"/>
              <a:t>Nivå fyra</a:t>
            </a:r>
          </a:p>
          <a:p>
            <a:pPr lvl="4"/>
            <a:r>
              <a:rPr lang="sv-SE" dirty="0"/>
              <a:t>Nivå fem</a:t>
            </a:r>
          </a:p>
          <a:p>
            <a:pPr lvl="5"/>
            <a:r>
              <a:rPr lang="sv-SE" dirty="0"/>
              <a:t>Nästa nivå</a:t>
            </a:r>
          </a:p>
          <a:p>
            <a:pPr lvl="6"/>
            <a:r>
              <a:rPr lang="sv-SE" dirty="0"/>
              <a:t>Nästa nivå</a:t>
            </a:r>
          </a:p>
          <a:p>
            <a:pPr lvl="7"/>
            <a:r>
              <a:rPr lang="sv-SE" dirty="0"/>
              <a:t>Nästa nivå</a:t>
            </a:r>
          </a:p>
          <a:p>
            <a:pPr lvl="8"/>
            <a:r>
              <a:rPr lang="sv-SE" dirty="0"/>
              <a:t>Nästa nivå</a:t>
            </a:r>
          </a:p>
        </p:txBody>
      </p:sp>
      <p:sp>
        <p:nvSpPr>
          <p:cNvPr id="5" name="Platshållare för datum 4">
            <a:extLst>
              <a:ext uri="{FF2B5EF4-FFF2-40B4-BE49-F238E27FC236}">
                <a16:creationId xmlns:a16="http://schemas.microsoft.com/office/drawing/2014/main" id="{DCAD81A2-C93F-464F-B77F-D890DA12B36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404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  <a:latin typeface="+mn-lt"/>
              </a:defRPr>
            </a:lvl1pPr>
          </a:lstStyle>
          <a:p>
            <a:fld id="{A8DD9411-D5E3-2846-ADAC-C83B20EA5CEF}" type="datetime1">
              <a:rPr lang="sv-SE" smtClean="0"/>
              <a:t>2026-02-25</a:t>
            </a:fld>
            <a:endParaRPr lang="sv-SE"/>
          </a:p>
        </p:txBody>
      </p:sp>
      <p:sp>
        <p:nvSpPr>
          <p:cNvPr id="2" name="Platshållare för sidfot 1">
            <a:extLst>
              <a:ext uri="{FF2B5EF4-FFF2-40B4-BE49-F238E27FC236}">
                <a16:creationId xmlns:a16="http://schemas.microsoft.com/office/drawing/2014/main" id="{4DDDFDC5-C573-1549-AACB-72B3418F3FD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4047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  <a:latin typeface="+mn-lt"/>
              </a:defRPr>
            </a:lvl1pPr>
          </a:lstStyle>
          <a:p>
            <a:endParaRPr lang="sv-SE"/>
          </a:p>
        </p:txBody>
      </p:sp>
      <p:sp>
        <p:nvSpPr>
          <p:cNvPr id="4" name="Platshållare för bildnummer 3">
            <a:extLst>
              <a:ext uri="{FF2B5EF4-FFF2-40B4-BE49-F238E27FC236}">
                <a16:creationId xmlns:a16="http://schemas.microsoft.com/office/drawing/2014/main" id="{8A8BE975-32C6-2840-AFC9-F3B5E976D65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316656" y="63404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  <a:latin typeface="+mn-lt"/>
              </a:defRPr>
            </a:lvl1pPr>
          </a:lstStyle>
          <a:p>
            <a:fld id="{24069D2F-8DC6-6345-AA68-275ED444B143}" type="slidenum">
              <a:rPr lang="sv-SE" smtClean="0"/>
              <a:pPr/>
              <a:t>‹#›</a:t>
            </a:fld>
            <a:endParaRPr lang="sv-S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4" r:id="rId1"/>
    <p:sldLayoutId id="2147483735" r:id="rId2"/>
    <p:sldLayoutId id="2147483737" r:id="rId3"/>
    <p:sldLayoutId id="2147483791" r:id="rId4"/>
    <p:sldLayoutId id="2147483747" r:id="rId5"/>
    <p:sldLayoutId id="2147483736" r:id="rId6"/>
    <p:sldLayoutId id="2147483741" r:id="rId7"/>
    <p:sldLayoutId id="2147483742" r:id="rId8"/>
    <p:sldLayoutId id="2147483743" r:id="rId9"/>
    <p:sldLayoutId id="2147483744" r:id="rId10"/>
    <p:sldLayoutId id="2147483738" r:id="rId11"/>
    <p:sldLayoutId id="2147483739" r:id="rId12"/>
    <p:sldLayoutId id="2147483740" r:id="rId13"/>
    <p:sldLayoutId id="2147483746" r:id="rId14"/>
    <p:sldLayoutId id="2147483777" r:id="rId15"/>
    <p:sldLayoutId id="2147483749" r:id="rId16"/>
    <p:sldLayoutId id="2147483763" r:id="rId17"/>
    <p:sldLayoutId id="2147483764" r:id="rId18"/>
    <p:sldLayoutId id="2147483767" r:id="rId19"/>
    <p:sldLayoutId id="2147483766" r:id="rId20"/>
    <p:sldLayoutId id="2147483768" r:id="rId21"/>
    <p:sldLayoutId id="2147483765" r:id="rId22"/>
    <p:sldLayoutId id="2147483787" r:id="rId23"/>
    <p:sldLayoutId id="2147483779" r:id="rId24"/>
    <p:sldLayoutId id="2147483778" r:id="rId25"/>
    <p:sldLayoutId id="2147483748" r:id="rId26"/>
    <p:sldLayoutId id="2147483788" r:id="rId27"/>
    <p:sldLayoutId id="2147483789" r:id="rId28"/>
    <p:sldLayoutId id="2147483790" r:id="rId29"/>
    <p:sldLayoutId id="2147483762" r:id="rId30"/>
  </p:sldLayoutIdLst>
  <p:hf sldNum="0" hdr="0" ftr="0" dt="0"/>
  <p:txStyles>
    <p:titleStyle>
      <a:lvl1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charset="0"/>
        </a:defRPr>
      </a:lvl2pPr>
      <a:lvl3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charset="0"/>
        </a:defRPr>
      </a:lvl3pPr>
      <a:lvl4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charset="0"/>
        </a:defRPr>
      </a:lvl4pPr>
      <a:lvl5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charset="0"/>
        </a:defRPr>
      </a:lvl5pPr>
      <a:lvl6pPr marL="4572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charset="0"/>
        </a:defRPr>
      </a:lvl6pPr>
      <a:lvl7pPr marL="9144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charset="0"/>
        </a:defRPr>
      </a:lvl7pPr>
      <a:lvl8pPr marL="13716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charset="0"/>
        </a:defRPr>
      </a:lvl8pPr>
      <a:lvl9pPr marL="1828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charset="0"/>
        </a:defRPr>
      </a:lvl9pPr>
    </p:titleStyle>
    <p:bodyStyle>
      <a:lvl1pPr marL="228600" indent="-228600" algn="l" rtl="0" eaLnBrk="1" fontAlgn="base" hangingPunct="1">
        <a:lnSpc>
          <a:spcPct val="90000"/>
        </a:lnSpc>
        <a:spcBef>
          <a:spcPts val="1000"/>
        </a:spcBef>
        <a:spcAft>
          <a:spcPct val="0"/>
        </a:spcAft>
        <a:buFont typeface="Wingdings" pitchFamily="2" charset="2"/>
        <a:buChar char="§"/>
        <a:defRPr sz="2600" b="0" i="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Wingdings" pitchFamily="2" charset="2"/>
        <a:buChar char="§"/>
        <a:defRPr sz="2400" b="0" i="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Wingdings" pitchFamily="2" charset="2"/>
        <a:buChar char="§"/>
        <a:defRPr sz="2000" b="0" i="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Wingdings" pitchFamily="2" charset="2"/>
        <a:buChar char="§"/>
        <a:defRPr b="0" i="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Wingdings" pitchFamily="2" charset="2"/>
        <a:buChar char="§"/>
        <a:defRPr b="0" i="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itchFamily="2" charset="2"/>
        <a:buChar char="§"/>
        <a:defRPr sz="1800" b="0" i="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itchFamily="2" charset="2"/>
        <a:buChar char="§"/>
        <a:defRPr sz="1800" b="0" i="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itchFamily="2" charset="2"/>
        <a:buChar char="§"/>
        <a:defRPr sz="1800" b="0" i="0" kern="1200">
          <a:solidFill>
            <a:schemeClr val="tx1"/>
          </a:solidFill>
          <a:latin typeface="+mn-lt"/>
          <a:ea typeface="+mn-ea"/>
          <a:cs typeface="+mn-cs"/>
        </a:defRPr>
      </a:lvl8pPr>
      <a:lvl9pPr marL="3943350" marR="0" indent="-285750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Wingdings" pitchFamily="2" charset="2"/>
        <a:buChar char="§"/>
        <a:tabLst/>
        <a:defRPr sz="1800" b="0" i="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samarbetsyta.ehalsomyndigheten.se/spaces/RIB/pages/409042972/Process+f%C3%B6r+beslut+av+piloter" TargetMode="Externa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digg.se/digitala-tjanster/samordnad-identitet-och-behorighet/nu-gor-vi-inloggning-och-atkomst-enklare-for-hela-valfarden/uppdrag-och-samverkan-inom-samordnad-identitet-och-behorighet#h-ForslagtillpiloterinomSamordnadidentitetochbehorighet" TargetMode="External"/><Relationship Id="rId1" Type="http://schemas.openxmlformats.org/officeDocument/2006/relationships/slideLayout" Target="../slideLayouts/slideLayout10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CA5CDB24-D48D-42CA-AF08-3A546DD867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Team Tillämpning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87D4E124-61FA-41AD-84F9-B6E77A1243C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03262" y="2475294"/>
            <a:ext cx="6275607" cy="3584575"/>
          </a:xfrm>
        </p:spPr>
        <p:txBody>
          <a:bodyPr/>
          <a:lstStyle/>
          <a:p>
            <a:r>
              <a:rPr lang="sv-SE" dirty="0"/>
              <a:t>Pilotbeskrivning av VOK (se eget bildspel)</a:t>
            </a:r>
          </a:p>
          <a:p>
            <a:r>
              <a:rPr lang="sv-SE" dirty="0"/>
              <a:t>Process för beslut av piloter</a:t>
            </a:r>
          </a:p>
          <a:p>
            <a:r>
              <a:rPr lang="sv-SE" dirty="0"/>
              <a:t>Kommunikation </a:t>
            </a:r>
          </a:p>
        </p:txBody>
      </p:sp>
    </p:spTree>
    <p:extLst>
      <p:ext uri="{BB962C8B-B14F-4D97-AF65-F5344CB8AC3E}">
        <p14:creationId xmlns:p14="http://schemas.microsoft.com/office/powerpoint/2010/main" val="22402045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D230AF04-D9E5-4FCF-AA2A-1B427E9F5E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Syfte med piloter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0356AB85-BD1E-4597-9039-2D80FADD171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marL="0" indent="0">
              <a:buNone/>
            </a:pPr>
            <a:r>
              <a:rPr lang="sv-SE" dirty="0"/>
              <a:t>Vi testar:</a:t>
            </a:r>
          </a:p>
          <a:p>
            <a:pPr lvl="1"/>
            <a:r>
              <a:rPr lang="sv-SE" dirty="0"/>
              <a:t>funktioner och tekniska komponenter,</a:t>
            </a:r>
          </a:p>
          <a:p>
            <a:pPr lvl="1"/>
            <a:r>
              <a:rPr lang="sv-SE" dirty="0"/>
              <a:t>samverkansformer,</a:t>
            </a:r>
          </a:p>
          <a:p>
            <a:pPr lvl="1"/>
            <a:r>
              <a:rPr lang="sv-SE" dirty="0"/>
              <a:t>regelverkstillämpning,</a:t>
            </a:r>
          </a:p>
          <a:p>
            <a:pPr lvl="1"/>
            <a:r>
              <a:rPr lang="sv-SE" dirty="0"/>
              <a:t>ansvarsfördelning,</a:t>
            </a:r>
          </a:p>
          <a:p>
            <a:pPr lvl="1"/>
            <a:r>
              <a:rPr lang="sv-SE" dirty="0"/>
              <a:t>m.m.</a:t>
            </a:r>
          </a:p>
        </p:txBody>
      </p:sp>
    </p:spTree>
    <p:extLst>
      <p:ext uri="{BB962C8B-B14F-4D97-AF65-F5344CB8AC3E}">
        <p14:creationId xmlns:p14="http://schemas.microsoft.com/office/powerpoint/2010/main" val="7450703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23B5971D-85D2-495B-8D2C-0EB490ED73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Process för beslut av piloter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C71E4DB3-596E-45BF-B0FD-4621E371D8E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sv-SE" dirty="0"/>
              <a:t>Varför en process</a:t>
            </a:r>
          </a:p>
          <a:p>
            <a:pPr lvl="1"/>
            <a:r>
              <a:rPr lang="sv-SE" dirty="0"/>
              <a:t>Identifiera pilotidéer</a:t>
            </a:r>
          </a:p>
          <a:p>
            <a:pPr lvl="1"/>
            <a:r>
              <a:rPr lang="sv-SE" dirty="0"/>
              <a:t>Bereda förslag</a:t>
            </a:r>
          </a:p>
          <a:p>
            <a:pPr lvl="1"/>
            <a:r>
              <a:rPr lang="sv-SE" dirty="0"/>
              <a:t>Fatta beslut</a:t>
            </a:r>
          </a:p>
        </p:txBody>
      </p:sp>
    </p:spTree>
    <p:extLst>
      <p:ext uri="{BB962C8B-B14F-4D97-AF65-F5344CB8AC3E}">
        <p14:creationId xmlns:p14="http://schemas.microsoft.com/office/powerpoint/2010/main" val="37845984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21FC54F9-3032-4146-BDFB-669FA1D6D8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sv-SE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189C7E4B-C891-4E82-B5C8-888781CA956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945" y="1816209"/>
            <a:ext cx="11978109" cy="30851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ruta 4">
            <a:extLst>
              <a:ext uri="{FF2B5EF4-FFF2-40B4-BE49-F238E27FC236}">
                <a16:creationId xmlns:a16="http://schemas.microsoft.com/office/drawing/2014/main" id="{1C85C065-F568-4A07-B7F6-B236C9A540BC}"/>
              </a:ext>
            </a:extLst>
          </p:cNvPr>
          <p:cNvSpPr txBox="1"/>
          <p:nvPr/>
        </p:nvSpPr>
        <p:spPr>
          <a:xfrm>
            <a:off x="262759" y="5942865"/>
            <a:ext cx="723111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sv-SE" dirty="0">
                <a:hlinkClick r:id="rId3"/>
              </a:rPr>
              <a:t>Process för beslut av piloter - RU Identitet &amp; Behörighet - </a:t>
            </a:r>
            <a:r>
              <a:rPr lang="sv-SE" dirty="0" err="1">
                <a:hlinkClick r:id="rId3"/>
              </a:rPr>
              <a:t>Confluence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28713141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EEB7103A-085D-405C-9FC3-E2D01F9AC8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Vi jobbar vidare med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9FB166DD-974A-4D31-91BE-93C435BB040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sv-SE" dirty="0"/>
              <a:t>Fylla på processtegen</a:t>
            </a:r>
          </a:p>
          <a:p>
            <a:r>
              <a:rPr lang="sv-SE" dirty="0"/>
              <a:t>Processen provtrycks med E-hälsomyndighetens VOK-pilot </a:t>
            </a:r>
          </a:p>
        </p:txBody>
      </p:sp>
    </p:spTree>
    <p:extLst>
      <p:ext uri="{BB962C8B-B14F-4D97-AF65-F5344CB8AC3E}">
        <p14:creationId xmlns:p14="http://schemas.microsoft.com/office/powerpoint/2010/main" val="25596187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F111B1C7-401F-4C0B-BAB9-27936AA8FE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Kommunikation	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FFEC3349-C305-48B9-9107-FFDD9FDCC21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sv-SE" dirty="0"/>
              <a:t>Hänvisning på digg.se för den som har en pilotidé: </a:t>
            </a:r>
          </a:p>
          <a:p>
            <a:pPr marL="0" indent="0">
              <a:buNone/>
            </a:pPr>
            <a:r>
              <a:rPr lang="sv-SE" dirty="0"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Uppdrag och samverkan inom Samordnad identitet och behörighet | Digg</a:t>
            </a:r>
            <a:endParaRPr lang="sv-SE" dirty="0"/>
          </a:p>
          <a:p>
            <a:r>
              <a:rPr lang="sv-SE" dirty="0" err="1"/>
              <a:t>Vitalis</a:t>
            </a:r>
            <a:endParaRPr lang="sv-SE" dirty="0"/>
          </a:p>
          <a:p>
            <a:pPr marL="0" indent="0">
              <a:buNone/>
            </a:pPr>
            <a:r>
              <a:rPr lang="sv-SE" dirty="0"/>
              <a:t>Arbete pågår i särskild ordning</a:t>
            </a:r>
          </a:p>
        </p:txBody>
      </p:sp>
    </p:spTree>
    <p:extLst>
      <p:ext uri="{BB962C8B-B14F-4D97-AF65-F5344CB8AC3E}">
        <p14:creationId xmlns:p14="http://schemas.microsoft.com/office/powerpoint/2010/main" val="390965531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CA5CDB24-D48D-42CA-AF08-3A546DD867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3340" y="960756"/>
            <a:ext cx="8857349" cy="1221612"/>
          </a:xfrm>
        </p:spPr>
        <p:txBody>
          <a:bodyPr/>
          <a:lstStyle/>
          <a:p>
            <a:r>
              <a:rPr lang="sv-SE" dirty="0"/>
              <a:t>Team Tillämpning - summering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87D4E124-61FA-41AD-84F9-B6E77A1243C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03262" y="2475294"/>
            <a:ext cx="6622448" cy="3584575"/>
          </a:xfrm>
        </p:spPr>
        <p:txBody>
          <a:bodyPr/>
          <a:lstStyle/>
          <a:p>
            <a:pPr marL="0" indent="0">
              <a:buNone/>
            </a:pPr>
            <a:r>
              <a:rPr lang="sv-SE" dirty="0"/>
              <a:t>Framåt</a:t>
            </a:r>
          </a:p>
          <a:p>
            <a:r>
              <a:rPr lang="sv-SE" dirty="0"/>
              <a:t>Pilotbeskrivning VOK – förfinas</a:t>
            </a:r>
          </a:p>
          <a:p>
            <a:r>
              <a:rPr lang="sv-SE" dirty="0"/>
              <a:t>Process ska fyllas på och </a:t>
            </a:r>
            <a:r>
              <a:rPr lang="sv-SE" dirty="0" err="1"/>
              <a:t>provtryckas</a:t>
            </a:r>
            <a:endParaRPr lang="sv-SE" dirty="0"/>
          </a:p>
          <a:p>
            <a:r>
              <a:rPr lang="sv-SE" dirty="0"/>
              <a:t>Arbeta kring kommunikation om bl.a. nyttor</a:t>
            </a:r>
          </a:p>
        </p:txBody>
      </p:sp>
    </p:spTree>
    <p:extLst>
      <p:ext uri="{BB962C8B-B14F-4D97-AF65-F5344CB8AC3E}">
        <p14:creationId xmlns:p14="http://schemas.microsoft.com/office/powerpoint/2010/main" val="2770814452"/>
      </p:ext>
    </p:extLst>
  </p:cSld>
  <p:clrMapOvr>
    <a:masterClrMapping/>
  </p:clrMapOvr>
</p:sld>
</file>

<file path=ppt/theme/theme1.xml><?xml version="1.0" encoding="utf-8"?>
<a:theme xmlns:a="http://schemas.openxmlformats.org/drawingml/2006/main" name="DIGG">
  <a:themeElements>
    <a:clrScheme name="Digg tema">
      <a:dk1>
        <a:srgbClr val="6D6059"/>
      </a:dk1>
      <a:lt1>
        <a:srgbClr val="FFFFFF"/>
      </a:lt1>
      <a:dk2>
        <a:srgbClr val="546850"/>
      </a:dk2>
      <a:lt2>
        <a:srgbClr val="F1EFEC"/>
      </a:lt2>
      <a:accent1>
        <a:srgbClr val="CD7A6E"/>
      </a:accent1>
      <a:accent2>
        <a:srgbClr val="546850"/>
      </a:accent2>
      <a:accent3>
        <a:srgbClr val="6D6059"/>
      </a:accent3>
      <a:accent4>
        <a:srgbClr val="CE8036"/>
      </a:accent4>
      <a:accent5>
        <a:srgbClr val="CD7A6E"/>
      </a:accent5>
      <a:accent6>
        <a:srgbClr val="546850"/>
      </a:accent6>
      <a:hlink>
        <a:srgbClr val="6D6059"/>
      </a:hlink>
      <a:folHlink>
        <a:srgbClr val="6D6059"/>
      </a:folHlink>
    </a:clrScheme>
    <a:fontScheme name="DIGG">
      <a:majorFont>
        <a:latin typeface="Ubuntu Light"/>
        <a:ea typeface=""/>
        <a:cs typeface=""/>
      </a:majorFont>
      <a:minorFont>
        <a:latin typeface="Crimson Tex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none" rtlCol="0">
        <a:spAutoFit/>
      </a:bodyPr>
      <a:lstStyle>
        <a:defPPr algn="l">
          <a:defRPr dirty="0" err="1" smtClean="0">
            <a:latin typeface="+mn-lt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Digg_Grundmall_2025" id="{C928446B-1748-4C43-B8B3-C013944144C8}" vid="{47F80605-E1EE-4DA1-8CF5-05D3AB7CCE17}"/>
    </a:ext>
  </a:extLst>
</a:theme>
</file>

<file path=ppt/theme/theme2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5E09E1F4CB66447966D8568542F4E47" ma:contentTypeVersion="12" ma:contentTypeDescription="Create a new document." ma:contentTypeScope="" ma:versionID="b7ede4a3a1a2a23f9676c3b2db2e53a6">
  <xsd:schema xmlns:xsd="http://www.w3.org/2001/XMLSchema" xmlns:xs="http://www.w3.org/2001/XMLSchema" xmlns:p="http://schemas.microsoft.com/office/2006/metadata/properties" xmlns:ns2="3e870edd-2792-4c95-946f-d2c02023ad65" xmlns:ns3="f2c3aeba-38d7-4579-a228-9442a2c6d9b7" targetNamespace="http://schemas.microsoft.com/office/2006/metadata/properties" ma:root="true" ma:fieldsID="49fdc1c90da738eade3b4cd075e3fbcf" ns2:_="" ns3:_="">
    <xsd:import namespace="3e870edd-2792-4c95-946f-d2c02023ad65"/>
    <xsd:import namespace="f2c3aeba-38d7-4579-a228-9442a2c6d9b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LengthInSeconds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e870edd-2792-4c95-946f-d2c02023ad6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6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7" nillable="true" ma:displayName="Length (seconds)" ma:internalName="MediaLengthInSeconds" ma:readOnly="true">
      <xsd:simpleType>
        <xsd:restriction base="dms:Unknown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2c3aeba-38d7-4579-a228-9442a2c6d9b7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haredWithUsers xmlns="f2c3aeba-38d7-4579-a228-9442a2c6d9b7">
      <UserInfo>
        <DisplayName>Anna Jonason</DisplayName>
        <AccountId>22</AccountId>
        <AccountType/>
      </UserInfo>
    </SharedWithUsers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C2973DF0-0E6E-4294-8508-83AD8C57570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3e870edd-2792-4c95-946f-d2c02023ad65"/>
    <ds:schemaRef ds:uri="f2c3aeba-38d7-4579-a228-9442a2c6d9b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212BBB23-C11D-4ACD-A501-6BA81C151094}">
  <ds:schemaRefs>
    <ds:schemaRef ds:uri="http://purl.org/dc/terms/"/>
    <ds:schemaRef ds:uri="http://purl.org/dc/elements/1.1/"/>
    <ds:schemaRef ds:uri="http://schemas.microsoft.com/office/2006/documentManagement/types"/>
    <ds:schemaRef ds:uri="http://schemas.openxmlformats.org/package/2006/metadata/core-properties"/>
    <ds:schemaRef ds:uri="http://schemas.microsoft.com/office/2006/metadata/properties"/>
    <ds:schemaRef ds:uri="http://schemas.microsoft.com/office/infopath/2007/PartnerControls"/>
    <ds:schemaRef ds:uri="f2c3aeba-38d7-4579-a228-9442a2c6d9b7"/>
    <ds:schemaRef ds:uri="3e870edd-2792-4c95-946f-d2c02023ad65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7F0CCFE9-3F14-4356-8EFF-F05454522CB3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394</TotalTime>
  <Words>177</Words>
  <Application>Microsoft Office PowerPoint</Application>
  <PresentationFormat>Bredbild</PresentationFormat>
  <Paragraphs>39</Paragraphs>
  <Slides>7</Slides>
  <Notes>2</Notes>
  <HiddenSlides>1</HiddenSlides>
  <MMClips>0</MMClips>
  <ScaleCrop>false</ScaleCrop>
  <HeadingPairs>
    <vt:vector size="6" baseType="variant">
      <vt:variant>
        <vt:lpstr>Använt teckensnitt</vt:lpstr>
      </vt:variant>
      <vt:variant>
        <vt:i4>7</vt:i4>
      </vt:variant>
      <vt:variant>
        <vt:lpstr>Tema</vt:lpstr>
      </vt:variant>
      <vt:variant>
        <vt:i4>1</vt:i4>
      </vt:variant>
      <vt:variant>
        <vt:lpstr>Bildrubriker</vt:lpstr>
      </vt:variant>
      <vt:variant>
        <vt:i4>7</vt:i4>
      </vt:variant>
    </vt:vector>
  </HeadingPairs>
  <TitlesOfParts>
    <vt:vector size="15" baseType="lpstr">
      <vt:lpstr>Arial</vt:lpstr>
      <vt:lpstr>Calibri</vt:lpstr>
      <vt:lpstr>Calibri Light</vt:lpstr>
      <vt:lpstr>Crimson Text</vt:lpstr>
      <vt:lpstr>Ubuntu Light</vt:lpstr>
      <vt:lpstr>Ubuntu Medium</vt:lpstr>
      <vt:lpstr>Wingdings</vt:lpstr>
      <vt:lpstr>DIGG</vt:lpstr>
      <vt:lpstr>Team Tillämpning</vt:lpstr>
      <vt:lpstr>Syfte med piloter</vt:lpstr>
      <vt:lpstr>Process för beslut av piloter</vt:lpstr>
      <vt:lpstr>PowerPoint-presentation</vt:lpstr>
      <vt:lpstr>Vi jobbar vidare med</vt:lpstr>
      <vt:lpstr>Kommunikation </vt:lpstr>
      <vt:lpstr>Team Tillämpning - summering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Digg – Myndigheten för digital förvaltning</dc:title>
  <dc:creator>Edéus Katarina</dc:creator>
  <cp:lastModifiedBy>Edéus Katarina</cp:lastModifiedBy>
  <cp:revision>19</cp:revision>
  <dcterms:created xsi:type="dcterms:W3CDTF">2026-02-24T09:10:41Z</dcterms:created>
  <dcterms:modified xsi:type="dcterms:W3CDTF">2026-02-25T14:54:53Z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0x01010035E09E1F4CB66447966D8568542F4E47</vt:lpwstr>
  </property>
</Properties>
</file>