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9"/>
  </p:notesMasterIdLst>
  <p:handoutMasterIdLst>
    <p:handoutMasterId r:id="rId10"/>
  </p:handoutMasterIdLst>
  <p:sldIdLst>
    <p:sldId id="11314" r:id="rId5"/>
    <p:sldId id="11308" r:id="rId6"/>
    <p:sldId id="11309" r:id="rId7"/>
    <p:sldId id="11310" r:id="rId8"/>
  </p:sldIdLst>
  <p:sldSz cx="12192000" cy="6858000"/>
  <p:notesSz cx="6858000" cy="9144000"/>
  <p:defaultTextStyle>
    <a:defPPr>
      <a:defRPr lang="sv-SE"/>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521415D9-36F7-43E2-AB2F-B90AF26B5E84}">
      <p14:sectionLst xmlns:p14="http://schemas.microsoft.com/office/powerpoint/2010/main">
        <p14:section name="Presentation" id="{334D09DB-4949-2444-87D0-B13AD2825008}">
          <p14:sldIdLst>
            <p14:sldId id="11314"/>
            <p14:sldId id="11308"/>
            <p14:sldId id="11309"/>
            <p14:sldId id="1131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vensson Elin" initials="SE" lastIdx="2" clrIdx="0">
    <p:extLst>
      <p:ext uri="{19B8F6BF-5375-455C-9EA6-DF929625EA0E}">
        <p15:presenceInfo xmlns:p15="http://schemas.microsoft.com/office/powerpoint/2012/main" userId="S-1-5-21-3671394094-795055765-3150375625-3618" providerId="AD"/>
      </p:ext>
    </p:extLst>
  </p:cmAuthor>
  <p:cmAuthor id="2" name="Ohlén Pia" initials="OP" lastIdx="8" clrIdx="1">
    <p:extLst>
      <p:ext uri="{19B8F6BF-5375-455C-9EA6-DF929625EA0E}">
        <p15:presenceInfo xmlns:p15="http://schemas.microsoft.com/office/powerpoint/2012/main" userId="S-1-5-21-3671394094-795055765-3150375625-1528" providerId="AD"/>
      </p:ext>
    </p:extLst>
  </p:cmAuthor>
  <p:cmAuthor id="3" name="Boija Maria" initials="BM" lastIdx="23" clrIdx="2">
    <p:extLst>
      <p:ext uri="{19B8F6BF-5375-455C-9EA6-DF929625EA0E}">
        <p15:presenceInfo xmlns:p15="http://schemas.microsoft.com/office/powerpoint/2012/main" userId="S-1-5-21-3671394094-795055765-3150375625-2496" providerId="AD"/>
      </p:ext>
    </p:extLst>
  </p:cmAuthor>
  <p:cmAuthor id="4" name="Holmberg Olle" initials="HO" lastIdx="1" clrIdx="3">
    <p:extLst>
      <p:ext uri="{19B8F6BF-5375-455C-9EA6-DF929625EA0E}">
        <p15:presenceInfo xmlns:p15="http://schemas.microsoft.com/office/powerpoint/2012/main" userId="S-1-5-21-3671394094-795055765-3150375625-1549" providerId="AD"/>
      </p:ext>
    </p:extLst>
  </p:cmAuthor>
  <p:cmAuthor id="5" name="Magnusson-Åström Anna-Karin" initials="MA" lastIdx="1" clrIdx="4">
    <p:extLst>
      <p:ext uri="{19B8F6BF-5375-455C-9EA6-DF929625EA0E}">
        <p15:presenceInfo xmlns:p15="http://schemas.microsoft.com/office/powerpoint/2012/main" userId="S-1-5-21-3671394094-795055765-3150375625-42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78171"/>
    <a:srgbClr val="695F59"/>
    <a:srgbClr val="F0EFEE"/>
    <a:srgbClr val="5A6751"/>
    <a:srgbClr val="D585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just forma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C7853C-536D-4A76-A0AE-DD22124D55A5}" styleName="Format med tema 1 - dekorfärg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just forma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62022" autoAdjust="0"/>
  </p:normalViewPr>
  <p:slideViewPr>
    <p:cSldViewPr snapToGrid="0">
      <p:cViewPr varScale="1">
        <p:scale>
          <a:sx n="66" d="100"/>
          <a:sy n="66" d="100"/>
        </p:scale>
        <p:origin x="976" y="3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3654" y="11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BEDCFF1-4750-E44C-9473-FF4346B38E32}" type="datetimeFigureOut">
              <a:rPr lang="sv-SE"/>
              <a:pPr>
                <a:defRPr/>
              </a:pPr>
              <a:t>2026-02-25</a:t>
            </a:fld>
            <a:endParaRPr lang="sv-SE"/>
          </a:p>
        </p:txBody>
      </p:sp>
      <p:sp>
        <p:nvSpPr>
          <p:cNvPr id="4" name="Platshållare för sidfo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5" name="Platshållare för bild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4DB6019E-456D-244D-8796-AA8A06B9EEF6}" type="slidenum">
              <a:rPr lang="sv-SE"/>
              <a:pPr>
                <a:defRPr/>
              </a:pPr>
              <a:t>‹#›</a:t>
            </a:fld>
            <a:endParaRPr lang="sv-S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89585D9-3BD5-B940-9248-F0C3045CDC8E}" type="datetimeFigureOut">
              <a:rPr lang="sv-SE"/>
              <a:pPr>
                <a:defRPr/>
              </a:pPr>
              <a:t>2026-02-25</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sv-SE" noProof="0"/>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6BFEAFB-667B-5B4B-B079-3BB44DA1556E}" type="slidenum">
              <a:rPr lang="sv-SE"/>
              <a:pPr>
                <a:defRPr/>
              </a:pPr>
              <a:t>‹#›</a:t>
            </a:fld>
            <a:endParaRPr lang="sv-S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sv-SE" dirty="0"/>
              <a:t>Vi delar analysen i detta skede för att den ska vara tillräckligt genomarbetad för att vara meningsfull att diskutera, men tillräckligt öppen för att vi tillsammans ska kunna förbättra den.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sv-SE"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sv-SE" dirty="0"/>
              <a:t>Klassificeringen: </a:t>
            </a:r>
          </a:p>
          <a:p>
            <a:pPr algn="l"/>
            <a:r>
              <a:rPr lang="sv-SE" b="0" i="0" dirty="0">
                <a:solidFill>
                  <a:srgbClr val="555555"/>
                </a:solidFill>
                <a:effectLst/>
                <a:latin typeface="Open Sans"/>
              </a:rPr>
              <a:t>Klassificeringen av nyttor används för att skapa ett gemensamt språk och en konsekvent bedömningsgrund när flera parter bidrar till-, och använder nyttoregistret. I denna analys används två huvudsakliga klassificeringar. Den första skiljer mellan interna och externa nyttor som definieras som följande:</a:t>
            </a:r>
          </a:p>
          <a:p>
            <a:pPr algn="l">
              <a:buFont typeface="Arial" panose="020B0604020202020204" pitchFamily="34" charset="0"/>
              <a:buChar char="•"/>
            </a:pPr>
            <a:r>
              <a:rPr lang="sv-SE" b="0" i="1" dirty="0">
                <a:solidFill>
                  <a:srgbClr val="555555"/>
                </a:solidFill>
                <a:effectLst/>
                <a:latin typeface="Open Sans"/>
              </a:rPr>
              <a:t>Intern nytta:</a:t>
            </a:r>
            <a:r>
              <a:rPr lang="sv-SE" b="0" i="0" dirty="0">
                <a:solidFill>
                  <a:srgbClr val="555555"/>
                </a:solidFill>
                <a:effectLst/>
                <a:latin typeface="Open Sans"/>
              </a:rPr>
              <a:t> nytta som primärt realiseras </a:t>
            </a:r>
            <a:r>
              <a:rPr lang="sv-SE" b="1" i="0" dirty="0">
                <a:solidFill>
                  <a:srgbClr val="555555"/>
                </a:solidFill>
                <a:effectLst/>
                <a:latin typeface="Open Sans"/>
              </a:rPr>
              <a:t>inom </a:t>
            </a:r>
            <a:r>
              <a:rPr lang="sv-SE" b="0" i="0" dirty="0">
                <a:solidFill>
                  <a:srgbClr val="555555"/>
                </a:solidFill>
                <a:effectLst/>
                <a:latin typeface="Open Sans"/>
              </a:rPr>
              <a:t>en organisation (t.ex. medarbetare, användarorganisation, producent, konsument eller leverantör) i form av förbättrad effektivitet, kvalitet eller riskreduktion i arbetssätt och systemstöd.</a:t>
            </a:r>
          </a:p>
          <a:p>
            <a:pPr algn="l">
              <a:buFont typeface="Arial" panose="020B0604020202020204" pitchFamily="34" charset="0"/>
              <a:buChar char="•"/>
            </a:pPr>
            <a:r>
              <a:rPr lang="sv-SE" b="0" i="1" dirty="0">
                <a:solidFill>
                  <a:srgbClr val="555555"/>
                </a:solidFill>
                <a:effectLst/>
                <a:latin typeface="Open Sans"/>
              </a:rPr>
              <a:t>Extern nytta:</a:t>
            </a:r>
            <a:r>
              <a:rPr lang="sv-SE" b="0" i="0" dirty="0">
                <a:solidFill>
                  <a:srgbClr val="555555"/>
                </a:solidFill>
                <a:effectLst/>
                <a:latin typeface="Open Sans"/>
              </a:rPr>
              <a:t> nytta som primärt realiseras </a:t>
            </a:r>
            <a:r>
              <a:rPr lang="sv-SE" b="1" i="0" dirty="0">
                <a:solidFill>
                  <a:srgbClr val="555555"/>
                </a:solidFill>
                <a:effectLst/>
                <a:latin typeface="Open Sans"/>
              </a:rPr>
              <a:t>utanför </a:t>
            </a:r>
            <a:r>
              <a:rPr lang="sv-SE" b="0" i="0" dirty="0">
                <a:solidFill>
                  <a:srgbClr val="555555"/>
                </a:solidFill>
                <a:effectLst/>
                <a:latin typeface="Open Sans"/>
              </a:rPr>
              <a:t>organisationerna hos användare och andra slutintressenter (t.ex. invånare/patient/elev) genom förbättrad service, tillgänglighet eller kvalitet i tjänsteleverans.</a:t>
            </a:r>
          </a:p>
          <a:p>
            <a:pPr algn="l"/>
            <a:r>
              <a:rPr lang="sv-SE" b="0" i="0" dirty="0">
                <a:solidFill>
                  <a:srgbClr val="555555"/>
                </a:solidFill>
                <a:effectLst/>
                <a:latin typeface="Open Sans"/>
              </a:rPr>
              <a:t>Den andra skiljer mellan direkta och indirekta nyttor som definieras som följande:</a:t>
            </a:r>
          </a:p>
          <a:p>
            <a:pPr algn="l">
              <a:buFont typeface="Arial" panose="020B0604020202020204" pitchFamily="34" charset="0"/>
              <a:buChar char="•"/>
            </a:pPr>
            <a:r>
              <a:rPr lang="sv-SE" b="0" i="1" dirty="0">
                <a:solidFill>
                  <a:srgbClr val="555555"/>
                </a:solidFill>
                <a:effectLst/>
                <a:latin typeface="Open Sans"/>
              </a:rPr>
              <a:t>Direkt nytta</a:t>
            </a:r>
            <a:r>
              <a:rPr lang="sv-SE" b="0" i="0" dirty="0">
                <a:solidFill>
                  <a:srgbClr val="555555"/>
                </a:solidFill>
                <a:effectLst/>
                <a:latin typeface="Open Sans"/>
              </a:rPr>
              <a:t>: nytta som uppstår nära i tid och i direkt anslutning till att en förmåga tas i bruk, utan att den förutsätter omfattande adoption eller förändrade arbetssätt hos flera aktörer.</a:t>
            </a:r>
          </a:p>
          <a:p>
            <a:pPr algn="l">
              <a:buFont typeface="Arial" panose="020B0604020202020204" pitchFamily="34" charset="0"/>
              <a:buChar char="•"/>
            </a:pPr>
            <a:r>
              <a:rPr lang="sv-SE" b="0" i="1" dirty="0">
                <a:solidFill>
                  <a:srgbClr val="555555"/>
                </a:solidFill>
                <a:effectLst/>
                <a:latin typeface="Open Sans"/>
              </a:rPr>
              <a:t>Indirekt nytta</a:t>
            </a:r>
            <a:r>
              <a:rPr lang="sv-SE" b="0" i="0" dirty="0">
                <a:solidFill>
                  <a:srgbClr val="555555"/>
                </a:solidFill>
                <a:effectLst/>
                <a:latin typeface="Open Sans"/>
              </a:rPr>
              <a:t>: nytta som uppstår först när infrastrukturen får faktisk användning i verksamhetsprocesser och som ofta förutsätter adoption, efterlevnad eller ett tillräckligt stort antal användare.</a:t>
            </a:r>
          </a:p>
          <a:p>
            <a:pPr algn="l"/>
            <a:r>
              <a:rPr lang="sv-SE" b="0" i="0" dirty="0">
                <a:solidFill>
                  <a:srgbClr val="555555"/>
                </a:solidFill>
                <a:effectLst/>
                <a:latin typeface="Open Sans"/>
              </a:rPr>
              <a:t>Klassificeringen ska inte användas som etiketter i största allmänhet, utan kompletteras med korta motiveringar som redogör för varför en nytta bedömts som intern eller extern och varför den bedömts som direkt eller indirekt.</a:t>
            </a:r>
          </a:p>
          <a:p>
            <a:pPr algn="l"/>
            <a:endParaRPr lang="sv-SE" b="0" i="0" dirty="0">
              <a:solidFill>
                <a:srgbClr val="555555"/>
              </a:solidFill>
              <a:effectLst/>
              <a:latin typeface="Open Sans"/>
            </a:endParaRPr>
          </a:p>
          <a:p>
            <a:pPr algn="l"/>
            <a:r>
              <a:rPr lang="sv-SE" b="0" i="0" dirty="0">
                <a:solidFill>
                  <a:srgbClr val="555555"/>
                </a:solidFill>
                <a:effectLst/>
                <a:latin typeface="Open Sans"/>
              </a:rPr>
              <a:t>huvudsakliga beroenden och förutsättningar som behöver vara uppfyllda för att nyttorna i nyttoregistret ska kunna realiseras. Utgångspunkten är att nyttor i identitets- och behörighetsområdet i regel uppstår när federationsinfrastrukturen används i praktiska flöden mellan producenter, konsumenter, användarorganisationer och användare, ofta med leverantörer som möjliggörare. Förutsättningar och beroenden påverkar därmed både sannolikheten att en nytta kan realiseras, när den kan börja uppstå och hur stor effekt den kan få.</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sv-SE" dirty="0"/>
          </a:p>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2</a:t>
            </a:fld>
            <a:endParaRPr lang="sv-SE"/>
          </a:p>
        </p:txBody>
      </p:sp>
    </p:spTree>
    <p:extLst>
      <p:ext uri="{BB962C8B-B14F-4D97-AF65-F5344CB8AC3E}">
        <p14:creationId xmlns:p14="http://schemas.microsoft.com/office/powerpoint/2010/main" val="2737055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a:defRPr/>
            </a:pPr>
            <a:fld id="{F6BFEAFB-667B-5B4B-B079-3BB44DA1556E}" type="slidenum">
              <a:rPr lang="sv-SE" smtClean="0"/>
              <a:pPr>
                <a:defRPr/>
              </a:pPr>
              <a:t>3</a:t>
            </a:fld>
            <a:endParaRPr lang="sv-SE"/>
          </a:p>
        </p:txBody>
      </p:sp>
    </p:spTree>
    <p:extLst>
      <p:ext uri="{BB962C8B-B14F-4D97-AF65-F5344CB8AC3E}">
        <p14:creationId xmlns:p14="http://schemas.microsoft.com/office/powerpoint/2010/main" val="40286497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ida">
    <p:spTree>
      <p:nvGrpSpPr>
        <p:cNvPr id="1" name=""/>
        <p:cNvGrpSpPr/>
        <p:nvPr/>
      </p:nvGrpSpPr>
      <p:grpSpPr>
        <a:xfrm>
          <a:off x="0" y="0"/>
          <a:ext cx="0" cy="0"/>
          <a:chOff x="0" y="0"/>
          <a:chExt cx="0" cy="0"/>
        </a:xfrm>
      </p:grpSpPr>
      <p:sp>
        <p:nvSpPr>
          <p:cNvPr id="18" name="Rubrik 1">
            <a:extLst>
              <a:ext uri="{FF2B5EF4-FFF2-40B4-BE49-F238E27FC236}">
                <a16:creationId xmlns:a16="http://schemas.microsoft.com/office/drawing/2014/main" id="{35245E48-5DD8-8D47-856E-E0C60F3B584C}"/>
              </a:ext>
            </a:extLst>
          </p:cNvPr>
          <p:cNvSpPr>
            <a:spLocks noGrp="1"/>
          </p:cNvSpPr>
          <p:nvPr>
            <p:ph type="title" hasCustomPrompt="1"/>
          </p:nvPr>
        </p:nvSpPr>
        <p:spPr>
          <a:xfrm>
            <a:off x="0" y="-571500"/>
            <a:ext cx="10515600" cy="512479"/>
          </a:xfrm>
        </p:spPr>
        <p:txBody>
          <a:bodyPr/>
          <a:lstStyle>
            <a:lvl1pPr>
              <a:defRPr sz="2000"/>
            </a:lvl1pPr>
          </a:lstStyle>
          <a:p>
            <a:r>
              <a:rPr lang="sv-SE" dirty="0" err="1"/>
              <a:t>Digg</a:t>
            </a:r>
            <a:r>
              <a:rPr lang="sv-SE" dirty="0"/>
              <a:t> – Myndigheten för digital förvaltning</a:t>
            </a:r>
          </a:p>
        </p:txBody>
      </p:sp>
      <p:sp>
        <p:nvSpPr>
          <p:cNvPr id="5" name="Rektangel 4">
            <a:extLst>
              <a:ext uri="{FF2B5EF4-FFF2-40B4-BE49-F238E27FC236}">
                <a16:creationId xmlns:a16="http://schemas.microsoft.com/office/drawing/2014/main" id="{A1B5451F-67BB-C140-B761-2C56C5D742BC}"/>
              </a:ext>
              <a:ext uri="{C183D7F6-B498-43B3-948B-1728B52AA6E4}">
                <adec:decorative xmlns:adec="http://schemas.microsoft.com/office/drawing/2017/decorative" val="1"/>
              </a:ext>
            </a:extLst>
          </p:cNvPr>
          <p:cNvSpPr/>
          <p:nvPr userDrawn="1"/>
        </p:nvSpPr>
        <p:spPr>
          <a:xfrm>
            <a:off x="-2264735" y="24063"/>
            <a:ext cx="2160000" cy="18621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Startsidan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förvald och ska alltid finnas med, kan också väljas som paussida, t.ex. under kaffepausen i ett föredrag. Du ser alla mallsidorna under ”Ny Bild/Layout”.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Den här typen av rutor syns inte när du presenterar!</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Bildobjekt 7" descr="DIGG - Myndigheten för digital förvaltning">
            <a:extLst>
              <a:ext uri="{FF2B5EF4-FFF2-40B4-BE49-F238E27FC236}">
                <a16:creationId xmlns:a16="http://schemas.microsoft.com/office/drawing/2014/main" id="{7BD44351-8139-3D40-B4EC-500847771950}"/>
              </a:ext>
            </a:extLst>
          </p:cNvPr>
          <p:cNvPicPr>
            <a:picLocks noChangeAspect="1"/>
          </p:cNvPicPr>
          <p:nvPr userDrawn="1"/>
        </p:nvPicPr>
        <p:blipFill>
          <a:blip r:embed="rId2"/>
          <a:srcRect/>
          <a:stretch/>
        </p:blipFill>
        <p:spPr>
          <a:xfrm>
            <a:off x="1417976" y="2515548"/>
            <a:ext cx="9551509" cy="1771551"/>
          </a:xfrm>
          <a:prstGeom prst="rect">
            <a:avLst/>
          </a:prstGeom>
        </p:spPr>
      </p:pic>
    </p:spTree>
    <p:extLst>
      <p:ext uri="{BB962C8B-B14F-4D97-AF65-F5344CB8AC3E}">
        <p14:creationId xmlns:p14="http://schemas.microsoft.com/office/powerpoint/2010/main" val="597814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innehåll gul">
    <p:bg>
      <p:bgPr>
        <a:solidFill>
          <a:schemeClr val="accent4"/>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01367407-8A0E-9D49-BC42-593FDE79C696}"/>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DC55A8D7-5C98-3544-BAA4-D0004EEE3D5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72E48F7-4BF1-1247-9023-08EA3D980318}"/>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F6F7B652-7825-694B-B6CA-0CA17095C8C5}" type="datetime1">
              <a:rPr lang="sv-SE" smtClean="0"/>
              <a:t>2026-02-25</a:t>
            </a:fld>
            <a:endParaRPr lang="sv-SE"/>
          </a:p>
        </p:txBody>
      </p:sp>
      <p:sp>
        <p:nvSpPr>
          <p:cNvPr id="3" name="Platshållare för sidfot 2">
            <a:extLst>
              <a:ext uri="{FF2B5EF4-FFF2-40B4-BE49-F238E27FC236}">
                <a16:creationId xmlns:a16="http://schemas.microsoft.com/office/drawing/2014/main" id="{621182FB-1179-7A45-87F5-BBB1C2BA88A9}"/>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9BD686C0-F84D-AE48-B620-601B5CEB5439}"/>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26385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sida med helbild">
    <p:bg>
      <p:bgPr>
        <a:solidFill>
          <a:schemeClr val="bg1"/>
        </a:solidFill>
        <a:effectLst/>
      </p:bgPr>
    </p:bg>
    <p:spTree>
      <p:nvGrpSpPr>
        <p:cNvPr id="1" name=""/>
        <p:cNvGrpSpPr/>
        <p:nvPr/>
      </p:nvGrpSpPr>
      <p:grpSpPr>
        <a:xfrm>
          <a:off x="0" y="0"/>
          <a:ext cx="0" cy="0"/>
          <a:chOff x="0" y="0"/>
          <a:chExt cx="0" cy="0"/>
        </a:xfrm>
      </p:grpSpPr>
      <p:sp>
        <p:nvSpPr>
          <p:cNvPr id="6" name="bild">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lgn="l">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sp>
        <p:nvSpPr>
          <p:cNvPr id="20" name="toning">
            <a:extLst>
              <a:ext uri="{FF2B5EF4-FFF2-40B4-BE49-F238E27FC236}">
                <a16:creationId xmlns:a16="http://schemas.microsoft.com/office/drawing/2014/main" id="{B3EB4783-0114-6648-A338-8833091BCB40}"/>
              </a:ext>
              <a:ext uri="{C183D7F6-B498-43B3-948B-1728B52AA6E4}">
                <adec:decorative xmlns:adec="http://schemas.microsoft.com/office/drawing/2017/decorative" val="1"/>
              </a:ext>
            </a:extLst>
          </p:cNvPr>
          <p:cNvSpPr>
            <a:spLocks noGrp="1"/>
          </p:cNvSpPr>
          <p:nvPr>
            <p:ph type="body" sz="quarter" idx="14"/>
          </p:nvPr>
        </p:nvSpPr>
        <p:spPr>
          <a:xfrm>
            <a:off x="0" y="1293257"/>
            <a:ext cx="12192000" cy="5558394"/>
          </a:xfrm>
          <a:gradFill>
            <a:gsLst>
              <a:gs pos="11000">
                <a:srgbClr val="000000">
                  <a:alpha val="0"/>
                </a:srgbClr>
              </a:gs>
              <a:gs pos="94000">
                <a:srgbClr val="000000">
                  <a:alpha val="74136"/>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oAutofit/>
          </a:bodyPr>
          <a:lstStyle>
            <a:lvl1pPr marL="0" indent="0" algn="l">
              <a:buFont typeface="+mj-lt"/>
              <a:buNone/>
              <a:defRPr lang="sv-SE" baseline="0" smtClean="0">
                <a:solidFill>
                  <a:schemeClr val="bg1">
                    <a:alpha val="0"/>
                  </a:schemeClr>
                </a:solidFill>
              </a:defRPr>
            </a:lvl1pPr>
            <a:lvl2pPr>
              <a:defRPr lang="sv-SE" smtClean="0">
                <a:solidFill>
                  <a:schemeClr val="lt1"/>
                </a:solidFill>
              </a:defRPr>
            </a:lvl2pPr>
            <a:lvl3pPr>
              <a:defRPr lang="sv-SE" smtClean="0">
                <a:solidFill>
                  <a:schemeClr val="lt1"/>
                </a:solidFill>
              </a:defRPr>
            </a:lvl3pPr>
            <a:lvl4pPr>
              <a:defRPr lang="sv-SE" smtClean="0">
                <a:solidFill>
                  <a:schemeClr val="lt1"/>
                </a:solidFill>
              </a:defRPr>
            </a:lvl4pPr>
            <a:lvl5pPr>
              <a:defRPr lang="sv-SE">
                <a:solidFill>
                  <a:schemeClr val="lt1"/>
                </a:solidFill>
              </a:defRPr>
            </a:lvl5pPr>
          </a:lstStyle>
          <a:p>
            <a:pPr marL="228600" lvl="0" indent="-228600" algn="ctr" eaLnBrk="0" hangingPunct="0">
              <a:spcBef>
                <a:spcPct val="0"/>
              </a:spcBef>
            </a:pPr>
            <a:r>
              <a:rPr lang="sv-SE"/>
              <a:t>Klicka här för att ändra format på bakgrundstexten</a:t>
            </a:r>
          </a:p>
        </p:txBody>
      </p:sp>
      <p:sp>
        <p:nvSpPr>
          <p:cNvPr id="7" name="Rubrik 1"/>
          <p:cNvSpPr>
            <a:spLocks noGrp="1"/>
          </p:cNvSpPr>
          <p:nvPr>
            <p:ph type="title" hasCustomPrompt="1"/>
          </p:nvPr>
        </p:nvSpPr>
        <p:spPr>
          <a:xfrm>
            <a:off x="745875" y="3770803"/>
            <a:ext cx="8521912" cy="1781192"/>
          </a:xfrm>
          <a:prstGeom prst="rect">
            <a:avLst/>
          </a:prstGeom>
          <a:noFill/>
        </p:spPr>
        <p:txBody>
          <a:bodyPr anchor="b"/>
          <a:lstStyle>
            <a:lvl1pPr algn="l">
              <a:defRPr sz="6000" b="0" i="0">
                <a:solidFill>
                  <a:schemeClr val="bg1"/>
                </a:solidFill>
                <a:latin typeface="+mj-lt"/>
                <a:ea typeface="Ubuntu Light" charset="0"/>
                <a:cs typeface="Ubuntu Light" charset="0"/>
              </a:defRPr>
            </a:lvl1pPr>
          </a:lstStyle>
          <a:p>
            <a:r>
              <a:rPr lang="sv-SE" dirty="0"/>
              <a:t>Klicka här för att ange en kapitelrubrik</a:t>
            </a:r>
          </a:p>
        </p:txBody>
      </p:sp>
      <p:sp>
        <p:nvSpPr>
          <p:cNvPr id="3" name="Platshållare för text 2">
            <a:extLst>
              <a:ext uri="{FF2B5EF4-FFF2-40B4-BE49-F238E27FC236}">
                <a16:creationId xmlns:a16="http://schemas.microsoft.com/office/drawing/2014/main" id="{F0152C4D-AAEC-914F-9D52-A7F2C502E38C}"/>
              </a:ext>
            </a:extLst>
          </p:cNvPr>
          <p:cNvSpPr>
            <a:spLocks noGrp="1"/>
          </p:cNvSpPr>
          <p:nvPr>
            <p:ph type="body" sz="quarter" idx="12" hasCustomPrompt="1"/>
          </p:nvPr>
        </p:nvSpPr>
        <p:spPr>
          <a:xfrm>
            <a:off x="745876" y="5723152"/>
            <a:ext cx="7283562" cy="638119"/>
          </a:xfrm>
          <a:noFill/>
        </p:spPr>
        <p:txBody>
          <a:bodyPr vert="horz" lIns="91440" tIns="45720" rIns="91440" bIns="45720" rtlCol="0" anchor="t">
            <a:noAutofit/>
          </a:bodyPr>
          <a:lstStyle>
            <a:lvl1pPr marL="0" indent="0">
              <a:buNone/>
              <a:defRPr lang="sv-SE" sz="2400" dirty="0" smtClean="0">
                <a:solidFill>
                  <a:schemeClr val="bg1"/>
                </a:solidFill>
                <a:latin typeface="+mj-lt"/>
                <a:ea typeface="Ubuntu Light" charset="0"/>
                <a:cs typeface="Ubuntu Light" charset="0"/>
              </a:defRPr>
            </a:lvl1pPr>
            <a:lvl2pPr>
              <a:defRPr lang="sv-SE" sz="4400" dirty="0" smtClean="0">
                <a:latin typeface="Calibri Light" charset="0"/>
              </a:defRPr>
            </a:lvl2pPr>
            <a:lvl3pPr>
              <a:defRPr lang="sv-SE" sz="4400" dirty="0" smtClean="0">
                <a:latin typeface="Calibri Light" charset="0"/>
              </a:defRPr>
            </a:lvl3pPr>
            <a:lvl4pPr>
              <a:defRPr lang="sv-SE" sz="4400" dirty="0" smtClean="0">
                <a:latin typeface="Calibri Light" charset="0"/>
              </a:defRPr>
            </a:lvl4pPr>
            <a:lvl5pPr>
              <a:defRPr lang="sv-SE" sz="4400" dirty="0">
                <a:latin typeface="Calibri Light" charset="0"/>
              </a:defRPr>
            </a:lvl5pPr>
          </a:lstStyle>
          <a:p>
            <a:pPr lvl="0">
              <a:spcBef>
                <a:spcPct val="0"/>
              </a:spcBef>
            </a:pPr>
            <a:r>
              <a:rPr lang="sv-SE" dirty="0"/>
              <a:t>Klicka här för att lägga till en underrubrik</a:t>
            </a:r>
          </a:p>
        </p:txBody>
      </p:sp>
      <p:sp>
        <p:nvSpPr>
          <p:cNvPr id="5" name="Instruktioner">
            <a:extLst>
              <a:ext uri="{FF2B5EF4-FFF2-40B4-BE49-F238E27FC236}">
                <a16:creationId xmlns:a16="http://schemas.microsoft.com/office/drawing/2014/main" id="{AA134B19-1428-AE42-86AD-934B80CEE1AB}"/>
              </a:ext>
              <a:ext uri="{C183D7F6-B498-43B3-948B-1728B52AA6E4}">
                <adec:decorative xmlns:adec="http://schemas.microsoft.com/office/drawing/2017/decorative" val="1"/>
              </a:ext>
            </a:extLst>
          </p:cNvPr>
          <p:cNvSpPr/>
          <p:nvPr userDrawn="1"/>
        </p:nvSpPr>
        <p:spPr>
          <a:xfrm>
            <a:off x="-2264735" y="24063"/>
            <a:ext cx="2160000" cy="29527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 med rubrik</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med text placerad ovanpå.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Observera att det ligger en tonad platta framför bilden som ska bidra till att tillräcklig kontrast uppstår. Detta påverkar också vilken typ av bilder du kan använda.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 </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1" name="Grupp 10">
            <a:extLst>
              <a:ext uri="{FF2B5EF4-FFF2-40B4-BE49-F238E27FC236}">
                <a16:creationId xmlns:a16="http://schemas.microsoft.com/office/drawing/2014/main" id="{8F762ACD-44E0-7C47-8EEC-6D49756C461A}"/>
              </a:ext>
              <a:ext uri="{C183D7F6-B498-43B3-948B-1728B52AA6E4}">
                <adec:decorative xmlns:adec="http://schemas.microsoft.com/office/drawing/2017/decorative" val="1"/>
              </a:ext>
            </a:extLst>
          </p:cNvPr>
          <p:cNvGrpSpPr/>
          <p:nvPr userDrawn="1"/>
        </p:nvGrpSpPr>
        <p:grpSpPr>
          <a:xfrm>
            <a:off x="8285362" y="4568121"/>
            <a:ext cx="3452615" cy="1966029"/>
            <a:chOff x="8285362" y="4568121"/>
            <a:chExt cx="3452615" cy="1966029"/>
          </a:xfrm>
        </p:grpSpPr>
        <p:sp>
          <p:nvSpPr>
            <p:cNvPr id="12" name="Frihandsfigur 11">
              <a:extLst>
                <a:ext uri="{FF2B5EF4-FFF2-40B4-BE49-F238E27FC236}">
                  <a16:creationId xmlns:a16="http://schemas.microsoft.com/office/drawing/2014/main" id="{D8B23F35-36DE-4F40-8BE8-359E95734A11}"/>
                </a:ext>
              </a:extLst>
            </p:cNvPr>
            <p:cNvSpPr/>
            <p:nvPr/>
          </p:nvSpPr>
          <p:spPr>
            <a:xfrm>
              <a:off x="9764174" y="5060058"/>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D7A6E"/>
            </a:solidFill>
            <a:ln w="6297" cap="flat">
              <a:noFill/>
              <a:prstDash val="solid"/>
              <a:miter/>
            </a:ln>
          </p:spPr>
          <p:txBody>
            <a:bodyPr rtlCol="0" anchor="ctr"/>
            <a:lstStyle/>
            <a:p>
              <a:endParaRPr lang="sv-SE"/>
            </a:p>
          </p:txBody>
        </p:sp>
        <p:sp>
          <p:nvSpPr>
            <p:cNvPr id="13" name="Frihandsfigur 12">
              <a:extLst>
                <a:ext uri="{FF2B5EF4-FFF2-40B4-BE49-F238E27FC236}">
                  <a16:creationId xmlns:a16="http://schemas.microsoft.com/office/drawing/2014/main" id="{C5EFC5A6-28A7-7D4C-A604-AFD19D5E3228}"/>
                </a:ext>
              </a:extLst>
            </p:cNvPr>
            <p:cNvSpPr/>
            <p:nvPr/>
          </p:nvSpPr>
          <p:spPr>
            <a:xfrm>
              <a:off x="9270306" y="6042212"/>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CE8036"/>
            </a:solidFill>
            <a:ln w="6297" cap="flat">
              <a:noFill/>
              <a:prstDash val="solid"/>
              <a:miter/>
            </a:ln>
          </p:spPr>
          <p:txBody>
            <a:bodyPr rtlCol="0" anchor="ctr"/>
            <a:lstStyle/>
            <a:p>
              <a:endParaRPr lang="sv-SE"/>
            </a:p>
          </p:txBody>
        </p:sp>
        <p:sp>
          <p:nvSpPr>
            <p:cNvPr id="14" name="Frihandsfigur 13">
              <a:extLst>
                <a:ext uri="{FF2B5EF4-FFF2-40B4-BE49-F238E27FC236}">
                  <a16:creationId xmlns:a16="http://schemas.microsoft.com/office/drawing/2014/main" id="{17B7AF5D-0C13-9C4A-98F9-3FB841F1454F}"/>
                </a:ext>
              </a:extLst>
            </p:cNvPr>
            <p:cNvSpPr/>
            <p:nvPr/>
          </p:nvSpPr>
          <p:spPr>
            <a:xfrm>
              <a:off x="8285362" y="6042213"/>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546850"/>
            </a:solidFill>
            <a:ln w="6297" cap="flat">
              <a:noFill/>
              <a:prstDash val="solid"/>
              <a:miter/>
            </a:ln>
          </p:spPr>
          <p:txBody>
            <a:bodyPr rtlCol="0" anchor="ctr"/>
            <a:lstStyle/>
            <a:p>
              <a:endParaRPr lang="sv-SE"/>
            </a:p>
          </p:txBody>
        </p:sp>
        <p:sp>
          <p:nvSpPr>
            <p:cNvPr id="15" name="Frihandsfigur 14">
              <a:extLst>
                <a:ext uri="{FF2B5EF4-FFF2-40B4-BE49-F238E27FC236}">
                  <a16:creationId xmlns:a16="http://schemas.microsoft.com/office/drawing/2014/main" id="{0B3D7F2B-7D50-B24F-88E8-B04B2705BE36}"/>
                </a:ext>
              </a:extLst>
            </p:cNvPr>
            <p:cNvSpPr/>
            <p:nvPr/>
          </p:nvSpPr>
          <p:spPr>
            <a:xfrm>
              <a:off x="10753033" y="4568121"/>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D1D1CB"/>
            </a:solidFill>
            <a:ln w="6297" cap="flat">
              <a:noFill/>
              <a:prstDash val="solid"/>
              <a:miter/>
            </a:ln>
          </p:spPr>
          <p:txBody>
            <a:bodyPr rtlCol="0" anchor="ctr"/>
            <a:lstStyle/>
            <a:p>
              <a:endParaRPr lang="sv-SE"/>
            </a:p>
          </p:txBody>
        </p:sp>
        <p:sp>
          <p:nvSpPr>
            <p:cNvPr id="16" name="Frihandsfigur 15">
              <a:extLst>
                <a:ext uri="{FF2B5EF4-FFF2-40B4-BE49-F238E27FC236}">
                  <a16:creationId xmlns:a16="http://schemas.microsoft.com/office/drawing/2014/main" id="{8DD01B17-E146-2740-BF44-6332EF92F03B}"/>
                </a:ext>
              </a:extLst>
            </p:cNvPr>
            <p:cNvSpPr/>
            <p:nvPr/>
          </p:nvSpPr>
          <p:spPr>
            <a:xfrm>
              <a:off x="11245505" y="5072807"/>
              <a:ext cx="492472" cy="491937"/>
            </a:xfrm>
            <a:custGeom>
              <a:avLst/>
              <a:gdLst>
                <a:gd name="connsiteX0" fmla="*/ 0 w 492472"/>
                <a:gd name="connsiteY0" fmla="*/ 0 h 491937"/>
                <a:gd name="connsiteX1" fmla="*/ 492472 w 492472"/>
                <a:gd name="connsiteY1" fmla="*/ 0 h 491937"/>
                <a:gd name="connsiteX2" fmla="*/ 492472 w 492472"/>
                <a:gd name="connsiteY2" fmla="*/ 491937 h 491937"/>
                <a:gd name="connsiteX3" fmla="*/ 0 w 492472"/>
                <a:gd name="connsiteY3" fmla="*/ 491937 h 491937"/>
              </a:gdLst>
              <a:ahLst/>
              <a:cxnLst>
                <a:cxn ang="0">
                  <a:pos x="connsiteX0" y="connsiteY0"/>
                </a:cxn>
                <a:cxn ang="0">
                  <a:pos x="connsiteX1" y="connsiteY1"/>
                </a:cxn>
                <a:cxn ang="0">
                  <a:pos x="connsiteX2" y="connsiteY2"/>
                </a:cxn>
                <a:cxn ang="0">
                  <a:pos x="connsiteX3" y="connsiteY3"/>
                </a:cxn>
              </a:cxnLst>
              <a:rect l="l" t="t" r="r" b="b"/>
              <a:pathLst>
                <a:path w="492472" h="491937">
                  <a:moveTo>
                    <a:pt x="0" y="0"/>
                  </a:moveTo>
                  <a:lnTo>
                    <a:pt x="492472" y="0"/>
                  </a:lnTo>
                  <a:lnTo>
                    <a:pt x="492472" y="491937"/>
                  </a:lnTo>
                  <a:lnTo>
                    <a:pt x="0" y="491937"/>
                  </a:lnTo>
                  <a:close/>
                </a:path>
              </a:pathLst>
            </a:custGeom>
            <a:solidFill>
              <a:srgbClr val="696959"/>
            </a:solidFill>
            <a:ln w="6297" cap="flat">
              <a:noFill/>
              <a:prstDash val="solid"/>
              <a:miter/>
            </a:ln>
          </p:spPr>
          <p:txBody>
            <a:bodyPr rtlCol="0" anchor="ctr"/>
            <a:lstStyle/>
            <a:p>
              <a:endParaRPr lang="sv-SE"/>
            </a:p>
          </p:txBody>
        </p:sp>
      </p:grpSp>
      <p:pic>
        <p:nvPicPr>
          <p:cNvPr id="10" name="logotyp">
            <a:extLst>
              <a:ext uri="{FF2B5EF4-FFF2-40B4-BE49-F238E27FC236}">
                <a16:creationId xmlns:a16="http://schemas.microsoft.com/office/drawing/2014/main" id="{44CE5FB5-5497-C440-8687-2050AD05F79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931863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lbild">
    <p:spTree>
      <p:nvGrpSpPr>
        <p:cNvPr id="1" name=""/>
        <p:cNvGrpSpPr/>
        <p:nvPr/>
      </p:nvGrpSpPr>
      <p:grpSpPr>
        <a:xfrm>
          <a:off x="0" y="0"/>
          <a:ext cx="0" cy="0"/>
          <a:chOff x="0" y="0"/>
          <a:chExt cx="0" cy="0"/>
        </a:xfrm>
      </p:grpSpPr>
      <p:sp>
        <p:nvSpPr>
          <p:cNvPr id="5" name="Rubrik 1">
            <a:extLst>
              <a:ext uri="{FF2B5EF4-FFF2-40B4-BE49-F238E27FC236}">
                <a16:creationId xmlns:a16="http://schemas.microsoft.com/office/drawing/2014/main" id="{E7F663AC-89D4-1844-81AC-B2FF11DBB950}"/>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6" name="Platshållare för bild 9">
            <a:extLs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1650"/>
          </a:xfrm>
          <a:prstGeom prst="rect">
            <a:avLst/>
          </a:prstGeom>
        </p:spPr>
        <p:txBody>
          <a:bodyPr/>
          <a:lstStyle>
            <a:lvl1pPr marL="0" indent="0">
              <a:buFont typeface="Wingdings" panose="05000000000000000000" pitchFamily="2" charset="2"/>
              <a:buNone/>
              <a:defRPr/>
            </a:lvl1pPr>
          </a:lstStyle>
          <a:p>
            <a:pPr lvl="0"/>
            <a:r>
              <a:rPr lang="sv-SE" noProof="0" dirty="0"/>
              <a:t>Klicka på ikonen för att lägga till en bild från G:/02 </a:t>
            </a:r>
            <a:r>
              <a:rPr lang="sv-SE" noProof="0" dirty="0" err="1"/>
              <a:t>Bildbank</a:t>
            </a:r>
            <a:endParaRPr lang="sv-SE" noProof="0" dirty="0"/>
          </a:p>
        </p:txBody>
      </p:sp>
      <p:pic>
        <p:nvPicPr>
          <p:cNvPr id="3" name="Bildobjekt 2">
            <a:extLst>
              <a:ext uri="{FF2B5EF4-FFF2-40B4-BE49-F238E27FC236}">
                <a16:creationId xmlns:a16="http://schemas.microsoft.com/office/drawing/2014/main" id="{F05CF38B-01FA-3848-9474-DB4687332523}"/>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4" name="Rektangel 3">
            <a:extLst>
              <a:ext uri="{FF2B5EF4-FFF2-40B4-BE49-F238E27FC236}">
                <a16:creationId xmlns:a16="http://schemas.microsoft.com/office/drawing/2014/main" id="{605325FD-8DB8-1F47-B465-7C624BEE8B57}"/>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Helbild</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är en sida där du kan lägga in en bild som täcker hela ytan. Välj en bild från bildbanken</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8232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itatsid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1047988" y="2211333"/>
            <a:ext cx="10096024" cy="1217667"/>
          </a:xfrm>
          <a:prstGeom prst="rect">
            <a:avLst/>
          </a:prstGeom>
          <a:noFill/>
        </p:spPr>
        <p:txBody>
          <a:bodyPr/>
          <a:lstStyle>
            <a:lvl1pPr algn="ctr">
              <a:defRPr sz="4400" b="0" i="0" baseline="0">
                <a:solidFill>
                  <a:schemeClr val="bg1"/>
                </a:solidFill>
                <a:latin typeface="+mj-lt"/>
                <a:ea typeface="Ubuntu Light" charset="0"/>
                <a:cs typeface="Ubuntu Light" charset="0"/>
              </a:defRPr>
            </a:lvl1pPr>
          </a:lstStyle>
          <a:p>
            <a:r>
              <a:rPr lang="sv-SE" dirty="0"/>
              <a:t>Klicka här för att ange ett citat</a:t>
            </a:r>
          </a:p>
        </p:txBody>
      </p:sp>
      <p:sp>
        <p:nvSpPr>
          <p:cNvPr id="8" name="Platshållare för text 7"/>
          <p:cNvSpPr>
            <a:spLocks noGrp="1"/>
          </p:cNvSpPr>
          <p:nvPr>
            <p:ph type="body" sz="quarter" idx="10" hasCustomPrompt="1"/>
          </p:nvPr>
        </p:nvSpPr>
        <p:spPr>
          <a:xfrm>
            <a:off x="1047988" y="3842525"/>
            <a:ext cx="10096024" cy="904875"/>
          </a:xfrm>
          <a:prstGeom prst="rect">
            <a:avLst/>
          </a:prstGeom>
        </p:spPr>
        <p:txBody>
          <a:bodyPr/>
          <a:lstStyle>
            <a:lvl1pPr marL="0" indent="0" algn="ctr">
              <a:buNone/>
              <a:defRPr sz="3000" b="0" i="1">
                <a:solidFill>
                  <a:schemeClr val="bg1"/>
                </a:solidFill>
                <a:latin typeface="+mn-lt"/>
                <a:ea typeface="Ubuntu Light" charset="0"/>
                <a:cs typeface="Ubuntu Light" charset="0"/>
              </a:defRPr>
            </a:lvl1pPr>
          </a:lstStyle>
          <a:p>
            <a:pPr fontAlgn="auto">
              <a:spcAft>
                <a:spcPts val="0"/>
              </a:spcAft>
              <a:defRPr/>
            </a:pPr>
            <a:r>
              <a:rPr lang="sv-SE" sz="2600" dirty="0"/>
              <a:t>- Namn Efternamn </a:t>
            </a:r>
          </a:p>
        </p:txBody>
      </p:sp>
      <p:pic>
        <p:nvPicPr>
          <p:cNvPr id="4" name="Bildobjekt 3">
            <a:extLst>
              <a:ext uri="{FF2B5EF4-FFF2-40B4-BE49-F238E27FC236}">
                <a16:creationId xmlns:a16="http://schemas.microsoft.com/office/drawing/2014/main" id="{B6D786EF-65AA-C643-BE54-704EA327EBE0}"/>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7" name="Rektangel 6">
            <a:extLst>
              <a:ext uri="{FF2B5EF4-FFF2-40B4-BE49-F238E27FC236}">
                <a16:creationId xmlns:a16="http://schemas.microsoft.com/office/drawing/2014/main" id="{6A0C513B-A629-E24A-A00D-E2C304CE3336}"/>
              </a:ext>
              <a:ext uri="{C183D7F6-B498-43B3-948B-1728B52AA6E4}">
                <adec:decorative xmlns:adec="http://schemas.microsoft.com/office/drawing/2017/decorative" val="1"/>
              </a:ext>
            </a:extLst>
          </p:cNvPr>
          <p:cNvSpPr/>
          <p:nvPr userDrawn="1"/>
        </p:nvSpPr>
        <p:spPr>
          <a:xfrm>
            <a:off x="-2264735" y="24063"/>
            <a:ext cx="2160000" cy="146687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Citatsida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lyfta fram ett citat mot en färgad bakgrund</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3D1563E9-6300-864F-A4A8-66EAE51872D0}"/>
              </a:ext>
            </a:extLst>
          </p:cNvPr>
          <p:cNvSpPr>
            <a:spLocks noGrp="1"/>
          </p:cNvSpPr>
          <p:nvPr>
            <p:ph type="dt" sz="half" idx="11"/>
          </p:nvPr>
        </p:nvSpPr>
        <p:spPr/>
        <p:txBody>
          <a:bodyPr/>
          <a:lstStyle>
            <a:lvl1pPr>
              <a:defRPr>
                <a:solidFill>
                  <a:schemeClr val="bg1"/>
                </a:solidFill>
              </a:defRPr>
            </a:lvl1pPr>
          </a:lstStyle>
          <a:p>
            <a:fld id="{65E2129E-1F5E-AE4E-9AC8-67DBC424947C}" type="datetime1">
              <a:rPr lang="sv-SE" smtClean="0"/>
              <a:t>2026-02-25</a:t>
            </a:fld>
            <a:endParaRPr lang="sv-SE"/>
          </a:p>
        </p:txBody>
      </p:sp>
      <p:sp>
        <p:nvSpPr>
          <p:cNvPr id="3" name="Platshållare för sidfot 2">
            <a:extLst>
              <a:ext uri="{FF2B5EF4-FFF2-40B4-BE49-F238E27FC236}">
                <a16:creationId xmlns:a16="http://schemas.microsoft.com/office/drawing/2014/main" id="{8351D71E-A2BD-2444-9537-CFE03C3AF45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5" name="Platshållare för bildnummer 4">
            <a:extLst>
              <a:ext uri="{FF2B5EF4-FFF2-40B4-BE49-F238E27FC236}">
                <a16:creationId xmlns:a16="http://schemas.microsoft.com/office/drawing/2014/main" id="{DE307FC1-AA74-374B-BFD6-FB4D255E8251}"/>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704837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sida, standar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3225D613-9D0E-F548-878D-1075F816AF64}"/>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46694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a:t>
            </a:r>
            <a:r>
              <a:rPr lang="sv-SE" sz="1200" i="0" dirty="0">
                <a:effectLst/>
                <a:latin typeface="Calibri" panose="020F0502020204030204" pitchFamily="34" charset="0"/>
                <a:ea typeface="Calibri" panose="020F0502020204030204" pitchFamily="34" charset="0"/>
                <a:cs typeface="Times New Roman" panose="02020603050405020304" pitchFamily="18" charset="0"/>
              </a:rPr>
              <a:t>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5" name="Bildobjekt 4">
            <a:extLst>
              <a:ext uri="{FF2B5EF4-FFF2-40B4-BE49-F238E27FC236}">
                <a16:creationId xmlns:a16="http://schemas.microsoft.com/office/drawing/2014/main" id="{6300C7D4-A7C7-DB42-842A-49A686FD1C00}"/>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ida, rosa">
    <p:bg>
      <p:bgPr>
        <a:solidFill>
          <a:schemeClr val="accent1"/>
        </a:solidFill>
        <a:effectLst/>
      </p:bgPr>
    </p:bg>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892BA398-3928-1A4B-B277-1923AF841105}"/>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9492C153-45F9-604C-AADA-51083A02C381}"/>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Blank sida färgad</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fritt kunna placera innehåll vid behov.</a:t>
            </a:r>
            <a:br>
              <a:rPr lang="sv-SE" sz="1200" i="0" dirty="0">
                <a:effectLst/>
                <a:latin typeface="Calibri" panose="020F0502020204030204" pitchFamily="34" charset="0"/>
                <a:ea typeface="Calibri" panose="020F0502020204030204" pitchFamily="34" charset="0"/>
                <a:cs typeface="Times New Roman" panose="02020603050405020304" pitchFamily="18" charset="0"/>
              </a:rPr>
            </a:br>
            <a:br>
              <a:rPr lang="sv-SE" sz="1200" i="0" dirty="0">
                <a:effectLst/>
                <a:latin typeface="Calibri" panose="020F0502020204030204" pitchFamily="34" charset="0"/>
                <a:ea typeface="Calibri" panose="020F0502020204030204" pitchFamily="34" charset="0"/>
                <a:cs typeface="Times New Roman" panose="02020603050405020304" pitchFamily="18" charset="0"/>
              </a:rPr>
            </a:br>
            <a:r>
              <a:rPr lang="sv-SE" sz="1200" i="0" dirty="0">
                <a:effectLst/>
                <a:latin typeface="Calibri" panose="020F0502020204030204" pitchFamily="34" charset="0"/>
                <a:ea typeface="Calibri" panose="020F0502020204030204" pitchFamily="34" charset="0"/>
                <a:cs typeface="Times New Roman" panose="02020603050405020304" pitchFamily="18" charset="0"/>
              </a:rPr>
              <a:t>Använd endast denna sida när ingen annan mallsida fungerar. Säkerställ att ditt innehåll har god tillgänglighet.</a:t>
            </a:r>
          </a:p>
        </p:txBody>
      </p:sp>
      <p:pic>
        <p:nvPicPr>
          <p:cNvPr id="6" name="Bildobjekt 5">
            <a:extLst>
              <a:ext uri="{FF2B5EF4-FFF2-40B4-BE49-F238E27FC236}">
                <a16:creationId xmlns:a16="http://schemas.microsoft.com/office/drawing/2014/main" id="{7091E7E3-A452-114E-954D-6E83DD619C4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Tree>
    <p:extLst>
      <p:ext uri="{BB962C8B-B14F-4D97-AF65-F5344CB8AC3E}">
        <p14:creationId xmlns:p14="http://schemas.microsoft.com/office/powerpoint/2010/main" val="1325538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gram, rubrik och text">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580000" cy="1221612"/>
          </a:xfrm>
          <a:prstGeom prst="rect">
            <a:avLst/>
          </a:prstGeom>
          <a:noFill/>
        </p:spPr>
        <p:txBody>
          <a:bodyPr/>
          <a:lstStyle>
            <a:lvl1pPr>
              <a:defRPr sz="4400" b="0" i="0">
                <a:solidFill>
                  <a:srgbClr val="D7817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579999"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7112210" y="719579"/>
            <a:ext cx="4625767" cy="4914584"/>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a:t>
            </a:r>
            <a:br>
              <a:rPr lang="sv-SE" dirty="0"/>
            </a:br>
            <a:r>
              <a:rPr lang="sv-SE" dirty="0"/>
              <a:t>infoga ett diagram</a:t>
            </a:r>
          </a:p>
        </p:txBody>
      </p:sp>
      <p:sp>
        <p:nvSpPr>
          <p:cNvPr id="9" name="Rektangel 8">
            <a:extLst>
              <a:ext uri="{FF2B5EF4-FFF2-40B4-BE49-F238E27FC236}">
                <a16:creationId xmlns:a16="http://schemas.microsoft.com/office/drawing/2014/main" id="{D2168FC6-603A-3744-8BE6-746A27B65BBD}"/>
              </a:ext>
              <a:ext uri="{C183D7F6-B498-43B3-948B-1728B52AA6E4}">
                <adec:decorative xmlns:adec="http://schemas.microsoft.com/office/drawing/2017/decorative" val="1"/>
              </a:ext>
            </a:extLst>
          </p:cNvPr>
          <p:cNvSpPr/>
          <p:nvPr userDrawn="1"/>
        </p:nvSpPr>
        <p:spPr>
          <a:xfrm>
            <a:off x="-2264735" y="24063"/>
            <a:ext cx="2160000" cy="1664495"/>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Diagramsida med rubrik och text </a:t>
            </a:r>
            <a:r>
              <a:rPr lang="sv-SE" sz="1200" i="0" u="none">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Bildobjekt 9">
            <a:extLst>
              <a:ext uri="{FF2B5EF4-FFF2-40B4-BE49-F238E27FC236}">
                <a16:creationId xmlns:a16="http://schemas.microsoft.com/office/drawing/2014/main" id="{E59F1846-7D5A-7D4B-9A32-5DE17748CD6B}"/>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643F590F-1515-1E47-806A-191DEF1D1F1B}"/>
              </a:ext>
            </a:extLst>
          </p:cNvPr>
          <p:cNvSpPr>
            <a:spLocks noGrp="1"/>
          </p:cNvSpPr>
          <p:nvPr>
            <p:ph type="dt" sz="half" idx="19"/>
          </p:nvPr>
        </p:nvSpPr>
        <p:spPr>
          <a:xfrm>
            <a:off x="703263" y="6340474"/>
            <a:ext cx="2743200" cy="365125"/>
          </a:xfrm>
        </p:spPr>
        <p:txBody>
          <a:bodyPr/>
          <a:lstStyle/>
          <a:p>
            <a:fld id="{1A442AB7-D8D7-5F40-A08B-EBF669C188F9}" type="datetime1">
              <a:rPr lang="sv-SE" smtClean="0"/>
              <a:t>2026-02-25</a:t>
            </a:fld>
            <a:endParaRPr lang="sv-SE"/>
          </a:p>
        </p:txBody>
      </p:sp>
      <p:sp>
        <p:nvSpPr>
          <p:cNvPr id="3" name="Platshållare för sidfot 2">
            <a:extLst>
              <a:ext uri="{FF2B5EF4-FFF2-40B4-BE49-F238E27FC236}">
                <a16:creationId xmlns:a16="http://schemas.microsoft.com/office/drawing/2014/main" id="{06891B20-0432-F447-BFA7-20EE1C13EF63}"/>
              </a:ext>
            </a:extLst>
          </p:cNvPr>
          <p:cNvSpPr>
            <a:spLocks noGrp="1"/>
          </p:cNvSpPr>
          <p:nvPr>
            <p:ph type="ftr" sz="quarter" idx="20"/>
          </p:nvPr>
        </p:nvSpPr>
        <p:spPr/>
        <p:txBody>
          <a:bodyPr/>
          <a:lstStyle/>
          <a:p>
            <a:endParaRPr lang="sv-SE"/>
          </a:p>
        </p:txBody>
      </p:sp>
      <p:sp>
        <p:nvSpPr>
          <p:cNvPr id="4" name="Platshållare för bildnummer 3">
            <a:extLst>
              <a:ext uri="{FF2B5EF4-FFF2-40B4-BE49-F238E27FC236}">
                <a16:creationId xmlns:a16="http://schemas.microsoft.com/office/drawing/2014/main" id="{3A6565C4-AAD8-814D-8B74-B2E1DAB794B7}"/>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12847246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gram,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EB66C0CF-8D23-E34D-9657-9C68D4542B5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480459" y="944879"/>
            <a:ext cx="11231081"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att infoga ett diagram</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Diagramsida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AC6ADD88-D705-B541-8A44-4CCC8AFA8155}"/>
              </a:ext>
            </a:extLst>
          </p:cNvPr>
          <p:cNvSpPr>
            <a:spLocks noGrp="1"/>
          </p:cNvSpPr>
          <p:nvPr>
            <p:ph type="dt" sz="half" idx="19"/>
          </p:nvPr>
        </p:nvSpPr>
        <p:spPr>
          <a:xfrm>
            <a:off x="477838" y="6340474"/>
            <a:ext cx="2743200" cy="365125"/>
          </a:xfrm>
        </p:spPr>
        <p:txBody>
          <a:bodyPr/>
          <a:lstStyle/>
          <a:p>
            <a:fld id="{81556E09-E23F-4E42-BB11-B40308F5EF30}" type="datetime1">
              <a:rPr lang="sv-SE" smtClean="0"/>
              <a:t>2026-02-25</a:t>
            </a:fld>
            <a:endParaRPr lang="sv-SE"/>
          </a:p>
        </p:txBody>
      </p:sp>
      <p:sp>
        <p:nvSpPr>
          <p:cNvPr id="3" name="Platshållare för sidfot 2">
            <a:extLst>
              <a:ext uri="{FF2B5EF4-FFF2-40B4-BE49-F238E27FC236}">
                <a16:creationId xmlns:a16="http://schemas.microsoft.com/office/drawing/2014/main" id="{721549EE-753B-3E44-B96E-6E36CDB61394}"/>
              </a:ext>
            </a:extLst>
          </p:cNvPr>
          <p:cNvSpPr>
            <a:spLocks noGrp="1"/>
          </p:cNvSpPr>
          <p:nvPr>
            <p:ph type="ftr" sz="quarter" idx="20"/>
          </p:nvPr>
        </p:nvSpPr>
        <p:spPr/>
        <p:txBody>
          <a:bodyPr/>
          <a:lstStyle/>
          <a:p>
            <a:endParaRPr lang="sv-SE"/>
          </a:p>
        </p:txBody>
      </p:sp>
      <p:sp>
        <p:nvSpPr>
          <p:cNvPr id="7" name="Platshållare för bildnummer 6">
            <a:extLst>
              <a:ext uri="{FF2B5EF4-FFF2-40B4-BE49-F238E27FC236}">
                <a16:creationId xmlns:a16="http://schemas.microsoft.com/office/drawing/2014/main" id="{7B158EC0-FD9A-8A40-9387-9A2ED6C0913D}"/>
              </a:ext>
            </a:extLst>
          </p:cNvPr>
          <p:cNvSpPr>
            <a:spLocks noGrp="1"/>
          </p:cNvSpPr>
          <p:nvPr>
            <p:ph type="sldNum" sz="quarter" idx="21"/>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749375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gram, dubbel">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5375FA89-5363-7A4C-85BA-B8EF2D2325DC}"/>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Chart Placeholder 5">
            <a:extLst>
              <a:ext uri="{FF2B5EF4-FFF2-40B4-BE49-F238E27FC236}">
                <a16:creationId xmlns:a16="http://schemas.microsoft.com/office/drawing/2014/main" id="{9D3E837F-8D94-4749-BE89-D15DF9733BF0}"/>
              </a:ext>
            </a:extLst>
          </p:cNvPr>
          <p:cNvSpPr>
            <a:spLocks noGrp="1"/>
          </p:cNvSpPr>
          <p:nvPr>
            <p:ph type="chart" sz="quarter" idx="19" hasCustomPrompt="1"/>
          </p:nvPr>
        </p:nvSpPr>
        <p:spPr>
          <a:xfrm>
            <a:off x="556591"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11" name="Chart Placeholder 5">
            <a:extLst>
              <a:ext uri="{FF2B5EF4-FFF2-40B4-BE49-F238E27FC236}">
                <a16:creationId xmlns:a16="http://schemas.microsoft.com/office/drawing/2014/main" id="{FE132845-4774-4442-8408-7979D0E5ABA0}"/>
              </a:ext>
            </a:extLst>
          </p:cNvPr>
          <p:cNvSpPr>
            <a:spLocks noGrp="1"/>
          </p:cNvSpPr>
          <p:nvPr>
            <p:ph type="chart" sz="quarter" idx="18" hasCustomPrompt="1"/>
          </p:nvPr>
        </p:nvSpPr>
        <p:spPr>
          <a:xfrm>
            <a:off x="6351104" y="944879"/>
            <a:ext cx="5396810" cy="4968241"/>
          </a:xfrm>
        </p:spPr>
        <p:txBody>
          <a:bodyPr lIns="108000" tIns="108000" rIns="108000">
            <a:normAutofit/>
          </a:bodyPr>
          <a:lstStyle>
            <a:lvl1pPr marL="0" indent="0">
              <a:buFont typeface="Wingdings" panose="05000000000000000000" pitchFamily="2" charset="2"/>
              <a:buNone/>
              <a:defRPr sz="2600">
                <a:solidFill>
                  <a:schemeClr val="tx1"/>
                </a:solidFill>
              </a:defRPr>
            </a:lvl1pPr>
          </a:lstStyle>
          <a:p>
            <a:r>
              <a:rPr lang="sv-SE" dirty="0"/>
              <a:t>Klicka på ikonen för </a:t>
            </a:r>
            <a:br>
              <a:rPr lang="sv-SE" dirty="0"/>
            </a:br>
            <a:r>
              <a:rPr lang="sv-SE" dirty="0"/>
              <a:t>att infoga ett diagram</a:t>
            </a:r>
          </a:p>
        </p:txBody>
      </p:sp>
      <p:sp>
        <p:nvSpPr>
          <p:cNvPr id="5" name="Rektangel 4">
            <a:extLst>
              <a:ext uri="{FF2B5EF4-FFF2-40B4-BE49-F238E27FC236}">
                <a16:creationId xmlns:a16="http://schemas.microsoft.com/office/drawing/2014/main" id="{F35DAE00-051C-224E-87B1-E6CE08519B3A}"/>
              </a:ext>
              <a:ext uri="{C183D7F6-B498-43B3-948B-1728B52AA6E4}">
                <adec:decorative xmlns:adec="http://schemas.microsoft.com/office/drawing/2017/decorative" val="1"/>
              </a:ext>
            </a:extLst>
          </p:cNvPr>
          <p:cNvSpPr/>
          <p:nvPr userDrawn="1"/>
        </p:nvSpPr>
        <p:spPr>
          <a:xfrm>
            <a:off x="-2264735" y="24063"/>
            <a:ext cx="2160000" cy="2264915"/>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Dubbla diagram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kopiera något av diagrammen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ditt diagram!</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1E7283D4-5413-D144-A257-D4E2B985932A}"/>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2" name="Platshållare för datum 1">
            <a:extLst>
              <a:ext uri="{FF2B5EF4-FFF2-40B4-BE49-F238E27FC236}">
                <a16:creationId xmlns:a16="http://schemas.microsoft.com/office/drawing/2014/main" id="{C6F702A1-EE18-EF4B-B9BD-15270C4B528B}"/>
              </a:ext>
            </a:extLst>
          </p:cNvPr>
          <p:cNvSpPr>
            <a:spLocks noGrp="1"/>
          </p:cNvSpPr>
          <p:nvPr>
            <p:ph type="dt" sz="half" idx="20"/>
          </p:nvPr>
        </p:nvSpPr>
        <p:spPr>
          <a:xfrm>
            <a:off x="556591" y="6356771"/>
            <a:ext cx="2743200" cy="365125"/>
          </a:xfrm>
        </p:spPr>
        <p:txBody>
          <a:bodyPr/>
          <a:lstStyle/>
          <a:p>
            <a:fld id="{8EAC890E-6A19-104D-8AA4-7D24B6ACD6BF}" type="datetime1">
              <a:rPr lang="sv-SE" smtClean="0"/>
              <a:t>2026-02-25</a:t>
            </a:fld>
            <a:endParaRPr lang="sv-SE"/>
          </a:p>
        </p:txBody>
      </p:sp>
      <p:sp>
        <p:nvSpPr>
          <p:cNvPr id="3" name="Platshållare för sidfot 2">
            <a:extLst>
              <a:ext uri="{FF2B5EF4-FFF2-40B4-BE49-F238E27FC236}">
                <a16:creationId xmlns:a16="http://schemas.microsoft.com/office/drawing/2014/main" id="{D48D6899-66B9-6248-8198-CF5AA1672CB6}"/>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858FE13C-A72C-EE4D-A911-14595470236A}"/>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760557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ell, rubrik">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2" name="Platshållare för tabell 2">
            <a:extLst>
              <a:ext uri="{FF2B5EF4-FFF2-40B4-BE49-F238E27FC236}">
                <a16:creationId xmlns:a16="http://schemas.microsoft.com/office/drawing/2014/main" id="{36D2E2DA-F640-4848-8F1C-FE2698D0612D}"/>
              </a:ext>
            </a:extLst>
          </p:cNvPr>
          <p:cNvSpPr>
            <a:spLocks noGrp="1"/>
          </p:cNvSpPr>
          <p:nvPr>
            <p:ph type="tbl" sz="quarter" idx="11"/>
          </p:nvPr>
        </p:nvSpPr>
        <p:spPr>
          <a:xfrm>
            <a:off x="703263" y="1951200"/>
            <a:ext cx="8343900" cy="3585600"/>
          </a:xfrm>
        </p:spPr>
        <p:txBody>
          <a:bodyPr/>
          <a:lstStyle>
            <a:lvl1pPr marL="0" indent="0">
              <a:buNone/>
              <a:defRPr/>
            </a:lvl1pPr>
          </a:lstStyle>
          <a:p>
            <a:r>
              <a:rPr lang="sv-SE"/>
              <a:t>Klicka på ikonen för att lägga till en tabell</a:t>
            </a:r>
            <a:endParaRPr lang="sv-SE" dirty="0"/>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56953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tabell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visa en tabell</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FAEA16A-8B7E-0D43-B02E-E13F64DE4498}"/>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2026-02-25</a:t>
            </a:fld>
            <a:endParaRPr lang="sv-SE"/>
          </a:p>
        </p:txBody>
      </p:sp>
      <p:sp>
        <p:nvSpPr>
          <p:cNvPr id="3" name="Platshållare för sidfot 2">
            <a:extLst>
              <a:ext uri="{FF2B5EF4-FFF2-40B4-BE49-F238E27FC236}">
                <a16:creationId xmlns:a16="http://schemas.microsoft.com/office/drawing/2014/main" id="{6D33509E-9DC4-5F4E-92DF-D08575B8F39B}"/>
              </a:ext>
            </a:extLst>
          </p:cNvPr>
          <p:cNvSpPr>
            <a:spLocks noGrp="1"/>
          </p:cNvSpPr>
          <p:nvPr>
            <p:ph type="ftr" sz="quarter" idx="13"/>
          </p:nvPr>
        </p:nvSpPr>
        <p:spPr/>
        <p:txBody>
          <a:bodyPr/>
          <a:lstStyle/>
          <a:p>
            <a:endParaRPr lang="sv-SE"/>
          </a:p>
        </p:txBody>
      </p:sp>
      <p:sp>
        <p:nvSpPr>
          <p:cNvPr id="4" name="Platshållare för bildnummer 3">
            <a:extLst>
              <a:ext uri="{FF2B5EF4-FFF2-40B4-BE49-F238E27FC236}">
                <a16:creationId xmlns:a16="http://schemas.microsoft.com/office/drawing/2014/main" id="{592924FE-D2C4-EC46-ADE4-186EF6AAC51A}"/>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890801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kapitelsida">
    <p:bg>
      <p:bgPr>
        <a:solidFill>
          <a:schemeClr val="accent1"/>
        </a:solidFill>
        <a:effectLst/>
      </p:bgPr>
    </p:bg>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3B7E6742-EE7D-5642-A1D2-BCA01AF2887D}"/>
              </a:ext>
              <a:ext uri="{C183D7F6-B498-43B3-948B-1728B52AA6E4}">
                <adec:decorative xmlns:adec="http://schemas.microsoft.com/office/drawing/2017/decorative" val="1"/>
              </a:ext>
            </a:extLst>
          </p:cNvPr>
          <p:cNvSpPr/>
          <p:nvPr userDrawn="1"/>
        </p:nvSpPr>
        <p:spPr>
          <a:xfrm>
            <a:off x="-2264735" y="24063"/>
            <a:ext cx="2160000" cy="67640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Titelsida/Kapitelsida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Denna sida använder du för att dela upp innehållet i kapitel.</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ubrik 1"/>
          <p:cNvSpPr>
            <a:spLocks noGrp="1"/>
          </p:cNvSpPr>
          <p:nvPr>
            <p:ph type="title" hasCustomPrompt="1"/>
          </p:nvPr>
        </p:nvSpPr>
        <p:spPr>
          <a:xfrm>
            <a:off x="691149" y="2185988"/>
            <a:ext cx="10838864" cy="927752"/>
          </a:xfrm>
          <a:prstGeom prst="rect">
            <a:avLst/>
          </a:prstGeom>
          <a:noFill/>
        </p:spPr>
        <p:txBody>
          <a:bodyPr anchor="b"/>
          <a:lstStyle>
            <a:lvl1pPr>
              <a:defRPr sz="6000" b="0" i="0" baseline="0">
                <a:solidFill>
                  <a:schemeClr val="bg1"/>
                </a:solidFill>
                <a:latin typeface="+mj-lt"/>
                <a:ea typeface="Ubuntu Light" charset="0"/>
                <a:cs typeface="Ubuntu Light" charset="0"/>
              </a:defRPr>
            </a:lvl1pPr>
          </a:lstStyle>
          <a:p>
            <a:r>
              <a:rPr lang="sv-SE" dirty="0"/>
              <a:t>Klicka här för att ange en rubrik</a:t>
            </a:r>
          </a:p>
        </p:txBody>
      </p:sp>
      <p:sp>
        <p:nvSpPr>
          <p:cNvPr id="16" name="Platshållare för text 11"/>
          <p:cNvSpPr>
            <a:spLocks noGrp="1"/>
          </p:cNvSpPr>
          <p:nvPr>
            <p:ph type="body" sz="quarter" idx="11" hasCustomPrompt="1"/>
          </p:nvPr>
        </p:nvSpPr>
        <p:spPr>
          <a:xfrm>
            <a:off x="691149" y="3224084"/>
            <a:ext cx="10324514" cy="559581"/>
          </a:xfrm>
          <a:prstGeom prst="rect">
            <a:avLst/>
          </a:prstGeom>
        </p:spPr>
        <p:txBody>
          <a:bodyPr/>
          <a:lstStyle>
            <a:lvl1pPr marL="0" indent="0">
              <a:buNone/>
              <a:defRPr sz="2400" b="0" i="0" baseline="0">
                <a:solidFill>
                  <a:schemeClr val="bg1"/>
                </a:solidFill>
                <a:latin typeface="+mj-lt"/>
                <a:ea typeface="Ubuntu Light" charset="0"/>
                <a:cs typeface="Ubuntu Light" charset="0"/>
              </a:defRPr>
            </a:lvl1pPr>
          </a:lstStyle>
          <a:p>
            <a:pPr lvl="0"/>
            <a:r>
              <a:rPr lang="sv-SE" dirty="0"/>
              <a:t>Klicka här för att lägga till en underrubrik</a:t>
            </a:r>
          </a:p>
        </p:txBody>
      </p:sp>
      <p:pic>
        <p:nvPicPr>
          <p:cNvPr id="9" name="Bildobjekt 8">
            <a:extLst>
              <a:ext uri="{FF2B5EF4-FFF2-40B4-BE49-F238E27FC236}">
                <a16:creationId xmlns:a16="http://schemas.microsoft.com/office/drawing/2014/main" id="{BCBF4BBD-9512-DD43-B020-8FF2736FAB15}"/>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pic>
        <p:nvPicPr>
          <p:cNvPr id="12" name="Bildobjekt 11">
            <a:extLst>
              <a:ext uri="{FF2B5EF4-FFF2-40B4-BE49-F238E27FC236}">
                <a16:creationId xmlns:a16="http://schemas.microsoft.com/office/drawing/2014/main" id="{52D22AF0-7F67-864A-A68C-341017C64110}"/>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8282843" y="4569841"/>
            <a:ext cx="3455134" cy="1964309"/>
          </a:xfrm>
          <a:prstGeom prst="rect">
            <a:avLst/>
          </a:prstGeom>
        </p:spPr>
      </p:pic>
      <p:sp>
        <p:nvSpPr>
          <p:cNvPr id="2" name="Platshållare för datum 1">
            <a:extLst>
              <a:ext uri="{FF2B5EF4-FFF2-40B4-BE49-F238E27FC236}">
                <a16:creationId xmlns:a16="http://schemas.microsoft.com/office/drawing/2014/main" id="{9666375A-B25C-1845-9ABD-E2DCC961D45E}"/>
              </a:ext>
            </a:extLst>
          </p:cNvPr>
          <p:cNvSpPr>
            <a:spLocks noGrp="1"/>
          </p:cNvSpPr>
          <p:nvPr>
            <p:ph type="dt" sz="half" idx="12"/>
          </p:nvPr>
        </p:nvSpPr>
        <p:spPr/>
        <p:txBody>
          <a:bodyPr/>
          <a:lstStyle>
            <a:lvl1pPr>
              <a:defRPr>
                <a:solidFill>
                  <a:schemeClr val="bg1"/>
                </a:solidFill>
              </a:defRPr>
            </a:lvl1pPr>
          </a:lstStyle>
          <a:p>
            <a:fld id="{74CEAD8C-E20B-4E44-9737-E7D092BD256C}" type="datetime1">
              <a:rPr lang="sv-SE" smtClean="0"/>
              <a:t>2026-02-25</a:t>
            </a:fld>
            <a:endParaRPr lang="sv-SE" dirty="0"/>
          </a:p>
        </p:txBody>
      </p:sp>
      <p:sp>
        <p:nvSpPr>
          <p:cNvPr id="3" name="Platshållare för sidfot 2">
            <a:extLst>
              <a:ext uri="{FF2B5EF4-FFF2-40B4-BE49-F238E27FC236}">
                <a16:creationId xmlns:a16="http://schemas.microsoft.com/office/drawing/2014/main" id="{D8F800AF-2FF1-9A49-BCA0-87DB1A36271D}"/>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83AB9DFB-41E3-FA4C-8D5D-8113CED8C280}"/>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389436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ell,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353FD396-E561-A14C-B8BF-A1AEC2A789F2}"/>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ange en rubrik för sidan</a:t>
            </a:r>
          </a:p>
        </p:txBody>
      </p:sp>
      <p:sp>
        <p:nvSpPr>
          <p:cNvPr id="4" name="Rektangel 3">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264735" y="24063"/>
            <a:ext cx="2160000" cy="206729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Tabellsida</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kopiera tabellen från instruktionskapitlet för bästa resultat. </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a:p>
            <a:pPr marL="0" lvl="0" indent="0">
              <a:lnSpc>
                <a:spcPct val="107000"/>
              </a:lnSpc>
              <a:spcAft>
                <a:spcPts val="800"/>
              </a:spcAft>
              <a:buFont typeface="Arial" panose="020B0604020202020204" pitchFamily="34" charset="0"/>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tabell 2">
            <a:extLst>
              <a:ext uri="{FF2B5EF4-FFF2-40B4-BE49-F238E27FC236}">
                <a16:creationId xmlns:a16="http://schemas.microsoft.com/office/drawing/2014/main" id="{9BE91E7C-A7CF-5E46-A340-88F53E79D81C}"/>
              </a:ext>
            </a:extLst>
          </p:cNvPr>
          <p:cNvSpPr>
            <a:spLocks noGrp="1"/>
          </p:cNvSpPr>
          <p:nvPr>
            <p:ph type="tbl" sz="quarter" idx="19"/>
          </p:nvPr>
        </p:nvSpPr>
        <p:spPr>
          <a:xfrm>
            <a:off x="477838" y="924717"/>
            <a:ext cx="11260137" cy="5008563"/>
          </a:xfrm>
        </p:spPr>
        <p:txBody>
          <a:bodyPr/>
          <a:lstStyle>
            <a:lvl1pPr marL="0" indent="0">
              <a:buNone/>
              <a:defRPr/>
            </a:lvl1pPr>
          </a:lstStyle>
          <a:p>
            <a:r>
              <a:rPr lang="sv-SE"/>
              <a:t>Klicka på ikonen för att lägga till en tabell</a:t>
            </a:r>
            <a:endParaRPr lang="sv-SE" dirty="0"/>
          </a:p>
        </p:txBody>
      </p:sp>
      <p:sp>
        <p:nvSpPr>
          <p:cNvPr id="2" name="Platshållare för datum 1">
            <a:extLst>
              <a:ext uri="{FF2B5EF4-FFF2-40B4-BE49-F238E27FC236}">
                <a16:creationId xmlns:a16="http://schemas.microsoft.com/office/drawing/2014/main" id="{26A1663F-75D7-1E49-A575-6F0EBD83A6F6}"/>
              </a:ext>
            </a:extLst>
          </p:cNvPr>
          <p:cNvSpPr>
            <a:spLocks noGrp="1"/>
          </p:cNvSpPr>
          <p:nvPr>
            <p:ph type="dt" sz="half" idx="20"/>
          </p:nvPr>
        </p:nvSpPr>
        <p:spPr>
          <a:xfrm>
            <a:off x="454025" y="6301209"/>
            <a:ext cx="2743200" cy="365125"/>
          </a:xfrm>
        </p:spPr>
        <p:txBody>
          <a:bodyPr/>
          <a:lstStyle/>
          <a:p>
            <a:fld id="{47461F86-E408-504B-86B0-6E0FDD15A702}" type="datetime1">
              <a:rPr lang="sv-SE" smtClean="0"/>
              <a:t>2026-02-25</a:t>
            </a:fld>
            <a:endParaRPr lang="sv-SE"/>
          </a:p>
        </p:txBody>
      </p:sp>
      <p:sp>
        <p:nvSpPr>
          <p:cNvPr id="7" name="Platshållare för sidfot 6">
            <a:extLst>
              <a:ext uri="{FF2B5EF4-FFF2-40B4-BE49-F238E27FC236}">
                <a16:creationId xmlns:a16="http://schemas.microsoft.com/office/drawing/2014/main" id="{673A84F8-519D-7742-BCA3-B94EB75A66AC}"/>
              </a:ext>
            </a:extLst>
          </p:cNvPr>
          <p:cNvSpPr>
            <a:spLocks noGrp="1"/>
          </p:cNvSpPr>
          <p:nvPr>
            <p:ph type="ftr" sz="quarter" idx="21"/>
          </p:nvPr>
        </p:nvSpPr>
        <p:spPr/>
        <p:txBody>
          <a:bodyPr/>
          <a:lstStyle/>
          <a:p>
            <a:endParaRPr lang="sv-SE"/>
          </a:p>
        </p:txBody>
      </p:sp>
      <p:sp>
        <p:nvSpPr>
          <p:cNvPr id="8" name="Platshållare för bildnummer 7">
            <a:extLst>
              <a:ext uri="{FF2B5EF4-FFF2-40B4-BE49-F238E27FC236}">
                <a16:creationId xmlns:a16="http://schemas.microsoft.com/office/drawing/2014/main" id="{A4EB6082-85D7-EA43-8431-D5643549BCE7}"/>
              </a:ext>
            </a:extLst>
          </p:cNvPr>
          <p:cNvSpPr>
            <a:spLocks noGrp="1"/>
          </p:cNvSpPr>
          <p:nvPr>
            <p:ph type="sldNum" sz="quarter" idx="22"/>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3058779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martArt, stor">
    <p:spTree>
      <p:nvGrpSpPr>
        <p:cNvPr id="1" name=""/>
        <p:cNvGrpSpPr/>
        <p:nvPr/>
      </p:nvGrpSpPr>
      <p:grpSpPr>
        <a:xfrm>
          <a:off x="0" y="0"/>
          <a:ext cx="0" cy="0"/>
          <a:chOff x="0" y="0"/>
          <a:chExt cx="0" cy="0"/>
        </a:xfrm>
      </p:grpSpPr>
      <p:sp>
        <p:nvSpPr>
          <p:cNvPr id="9" name="Rubrik 1">
            <a:extLst>
              <a:ext uri="{FF2B5EF4-FFF2-40B4-BE49-F238E27FC236}">
                <a16:creationId xmlns:a16="http://schemas.microsoft.com/office/drawing/2014/main" id="{57DA9014-414A-3147-8AEE-50A95009A53E}"/>
              </a:ext>
            </a:extLst>
          </p:cNvPr>
          <p:cNvSpPr>
            <a:spLocks noGrp="1"/>
          </p:cNvSpPr>
          <p:nvPr>
            <p:ph type="title" hasCustomPrompt="1"/>
          </p:nvPr>
        </p:nvSpPr>
        <p:spPr>
          <a:xfrm>
            <a:off x="0" y="-571500"/>
            <a:ext cx="10515600" cy="512479"/>
          </a:xfrm>
        </p:spPr>
        <p:txBody>
          <a:bodyPr/>
          <a:lstStyle>
            <a:lvl1pPr>
              <a:defRPr sz="2000"/>
            </a:lvl1pPr>
          </a:lstStyle>
          <a:p>
            <a:r>
              <a:rPr lang="sv-SE" dirty="0"/>
              <a:t>Klicka här för att lägga till rubrik</a:t>
            </a:r>
          </a:p>
        </p:txBody>
      </p:sp>
      <p:pic>
        <p:nvPicPr>
          <p:cNvPr id="6" name="Bildobjekt 5">
            <a:extLst>
              <a:ext uri="{FF2B5EF4-FFF2-40B4-BE49-F238E27FC236}">
                <a16:creationId xmlns:a16="http://schemas.microsoft.com/office/drawing/2014/main" id="{DF5245E9-D250-6F42-A707-DB7533C57816}"/>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7" name="Platshållare för SmartArt 4">
            <a:extLst>
              <a:ext uri="{FF2B5EF4-FFF2-40B4-BE49-F238E27FC236}">
                <a16:creationId xmlns:a16="http://schemas.microsoft.com/office/drawing/2014/main" id="{465B5C9E-FFB5-6445-9418-3912DAF485B5}"/>
              </a:ext>
            </a:extLst>
          </p:cNvPr>
          <p:cNvSpPr>
            <a:spLocks noGrp="1"/>
          </p:cNvSpPr>
          <p:nvPr>
            <p:ph type="dgm" sz="quarter" idx="20"/>
          </p:nvPr>
        </p:nvSpPr>
        <p:spPr>
          <a:xfrm>
            <a:off x="477838" y="923925"/>
            <a:ext cx="11260137" cy="5008563"/>
          </a:xfrm>
        </p:spPr>
        <p:txBody>
          <a:bodyPr/>
          <a:lstStyle>
            <a:lvl1pPr marL="0" indent="0">
              <a:buNone/>
              <a:defRPr/>
            </a:lvl1pPr>
          </a:lstStyle>
          <a:p>
            <a:r>
              <a:rPr lang="sv-SE"/>
              <a:t>Klicka på ikonen för att lägga till SmartArt-grafik</a:t>
            </a:r>
            <a:endParaRPr lang="sv-SE" dirty="0"/>
          </a:p>
        </p:txBody>
      </p:sp>
      <p:sp>
        <p:nvSpPr>
          <p:cNvPr id="4" name="instruktioner">
            <a:extLst>
              <a:ext uri="{FF2B5EF4-FFF2-40B4-BE49-F238E27FC236}">
                <a16:creationId xmlns:a16="http://schemas.microsoft.com/office/drawing/2014/main" id="{A2E566E2-BBD9-BD45-ABBF-A14EFC543BB6}"/>
              </a:ext>
              <a:ext uri="{C183D7F6-B498-43B3-948B-1728B52AA6E4}">
                <adec:decorative xmlns:adec="http://schemas.microsoft.com/office/drawing/2017/decorative" val="1"/>
              </a:ext>
            </a:extLst>
          </p:cNvPr>
          <p:cNvSpPr/>
          <p:nvPr userDrawn="1"/>
        </p:nvSpPr>
        <p:spPr>
          <a:xfrm>
            <a:off x="-2160000" y="39550"/>
            <a:ext cx="2160000" cy="176708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Sida för stort </a:t>
            </a:r>
            <a:r>
              <a:rPr lang="sv-SE" sz="1200" i="1" u="none" dirty="0" err="1">
                <a:effectLst/>
                <a:latin typeface="Calibri" panose="020F0502020204030204" pitchFamily="34" charset="0"/>
                <a:ea typeface="Calibri" panose="020F0502020204030204" pitchFamily="34" charset="0"/>
                <a:cs typeface="Times New Roman" panose="02020603050405020304" pitchFamily="18" charset="0"/>
              </a:rPr>
              <a:t>SmartArt</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 tänk på att inte göra grafiken för komplex. Berätta för åhörarna om de olika komponenterna.</a:t>
            </a:r>
          </a:p>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Om du behöver en rubrik av tillgänglighetsskäl, ange den ovanför bilden. Denna syns ej i presentationsläge.</a:t>
            </a:r>
          </a:p>
        </p:txBody>
      </p:sp>
      <p:sp>
        <p:nvSpPr>
          <p:cNvPr id="10" name="Platshållare för datum 1">
            <a:extLst>
              <a:ext uri="{FF2B5EF4-FFF2-40B4-BE49-F238E27FC236}">
                <a16:creationId xmlns:a16="http://schemas.microsoft.com/office/drawing/2014/main" id="{8404828A-C145-44A0-93EE-57ED2A698C01}"/>
              </a:ext>
            </a:extLst>
          </p:cNvPr>
          <p:cNvSpPr>
            <a:spLocks noGrp="1"/>
          </p:cNvSpPr>
          <p:nvPr>
            <p:ph type="dt" sz="half" idx="21"/>
          </p:nvPr>
        </p:nvSpPr>
        <p:spPr>
          <a:xfrm>
            <a:off x="454025" y="6301209"/>
            <a:ext cx="2743200" cy="365125"/>
          </a:xfrm>
        </p:spPr>
        <p:txBody>
          <a:bodyPr/>
          <a:lstStyle/>
          <a:p>
            <a:fld id="{47461F86-E408-504B-86B0-6E0FDD15A702}" type="datetime1">
              <a:rPr lang="sv-SE" smtClean="0"/>
              <a:t>2026-02-25</a:t>
            </a:fld>
            <a:endParaRPr lang="sv-SE"/>
          </a:p>
        </p:txBody>
      </p:sp>
      <p:sp>
        <p:nvSpPr>
          <p:cNvPr id="11" name="Platshållare för sidfot 6">
            <a:extLst>
              <a:ext uri="{FF2B5EF4-FFF2-40B4-BE49-F238E27FC236}">
                <a16:creationId xmlns:a16="http://schemas.microsoft.com/office/drawing/2014/main" id="{0B65DD3A-E642-4A58-B0A6-8EE8F19697E8}"/>
              </a:ext>
            </a:extLst>
          </p:cNvPr>
          <p:cNvSpPr>
            <a:spLocks noGrp="1"/>
          </p:cNvSpPr>
          <p:nvPr>
            <p:ph type="ftr" sz="quarter" idx="22"/>
          </p:nvPr>
        </p:nvSpPr>
        <p:spPr>
          <a:xfrm>
            <a:off x="4038600" y="6340475"/>
            <a:ext cx="4114800" cy="365125"/>
          </a:xfrm>
        </p:spPr>
        <p:txBody>
          <a:bodyPr/>
          <a:lstStyle/>
          <a:p>
            <a:endParaRPr lang="sv-SE"/>
          </a:p>
        </p:txBody>
      </p:sp>
      <p:sp>
        <p:nvSpPr>
          <p:cNvPr id="12" name="Platshållare för bildnummer 7">
            <a:extLst>
              <a:ext uri="{FF2B5EF4-FFF2-40B4-BE49-F238E27FC236}">
                <a16:creationId xmlns:a16="http://schemas.microsoft.com/office/drawing/2014/main" id="{DC9C01CB-BD5E-4063-B2CB-62FE2DE4AFE7}"/>
              </a:ext>
            </a:extLst>
          </p:cNvPr>
          <p:cNvSpPr>
            <a:spLocks noGrp="1"/>
          </p:cNvSpPr>
          <p:nvPr>
            <p:ph type="sldNum" sz="quarter" idx="23"/>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69550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eskrivning grafik">
    <p:spTree>
      <p:nvGrpSpPr>
        <p:cNvPr id="1" name=""/>
        <p:cNvGrpSpPr/>
        <p:nvPr/>
      </p:nvGrpSpPr>
      <p:grpSpPr>
        <a:xfrm>
          <a:off x="0" y="0"/>
          <a:ext cx="0" cy="0"/>
          <a:chOff x="0" y="0"/>
          <a:chExt cx="0" cy="0"/>
        </a:xfrm>
      </p:grpSpPr>
      <p:sp>
        <p:nvSpPr>
          <p:cNvPr id="10" name="Rubrik 1">
            <a:extLst>
              <a:ext uri="{FF2B5EF4-FFF2-40B4-BE49-F238E27FC236}">
                <a16:creationId xmlns:a16="http://schemas.microsoft.com/office/drawing/2014/main" id="{93619D3B-207D-49EC-9619-36E21ABC6CCB}"/>
              </a:ext>
            </a:extLst>
          </p:cNvPr>
          <p:cNvSpPr>
            <a:spLocks noGrp="1"/>
          </p:cNvSpPr>
          <p:nvPr>
            <p:ph type="title" hasCustomPrompt="1"/>
          </p:nvPr>
        </p:nvSpPr>
        <p:spPr>
          <a:xfrm>
            <a:off x="703341" y="960756"/>
            <a:ext cx="8343822"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43900" cy="3584575"/>
          </a:xfrm>
          <a:prstGeom prst="rect">
            <a:avLst/>
          </a:prstGeom>
        </p:spPr>
        <p:txBody>
          <a:bodyPr/>
          <a:lstStyle>
            <a:lvl1pPr marL="0" indent="0">
              <a:buNone/>
              <a:defRPr sz="2600" b="0" i="0" baseline="0">
                <a:solidFill>
                  <a:schemeClr val="tx1"/>
                </a:solidFill>
                <a:latin typeface="+mn-lt"/>
                <a:ea typeface="Crimson Text" charset="0"/>
                <a:cs typeface="Crimson Text" charset="0"/>
              </a:defRPr>
            </a:lvl1pPr>
          </a:lstStyle>
          <a:p>
            <a:pPr lvl="0"/>
            <a:r>
              <a:rPr lang="sv-SE" dirty="0"/>
              <a:t>Klicka här för att lägga till en beskrivande text om din tabell/diagram/</a:t>
            </a:r>
            <a:r>
              <a:rPr lang="sv-SE" dirty="0" err="1"/>
              <a:t>SmartArt</a:t>
            </a:r>
            <a:endParaRPr lang="sv-SE" dirty="0"/>
          </a:p>
        </p:txBody>
      </p:sp>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2257413"/>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Förklaring för grafik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förklara innehållet i skriven text. Det är underlättande att beskriva t ex förändringar över tid och liknande här.</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tabell/diagram! I den kan du också hänvisa till förklaringen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Platshållare för datum 1">
            <a:extLst>
              <a:ext uri="{FF2B5EF4-FFF2-40B4-BE49-F238E27FC236}">
                <a16:creationId xmlns:a16="http://schemas.microsoft.com/office/drawing/2014/main" id="{BF31A35C-13B8-4E28-ADEE-B965A471E660}"/>
              </a:ext>
            </a:extLst>
          </p:cNvPr>
          <p:cNvSpPr>
            <a:spLocks noGrp="1"/>
          </p:cNvSpPr>
          <p:nvPr>
            <p:ph type="dt" sz="half" idx="12"/>
          </p:nvPr>
        </p:nvSpPr>
        <p:spPr>
          <a:xfrm>
            <a:off x="703263" y="6326609"/>
            <a:ext cx="2743200" cy="365125"/>
          </a:xfrm>
        </p:spPr>
        <p:txBody>
          <a:bodyPr/>
          <a:lstStyle/>
          <a:p>
            <a:fld id="{6131EDC8-8DF3-1B4C-AF48-5C81E4E00C67}" type="datetime1">
              <a:rPr lang="sv-SE" smtClean="0"/>
              <a:t>2026-02-25</a:t>
            </a:fld>
            <a:endParaRPr lang="sv-SE"/>
          </a:p>
        </p:txBody>
      </p:sp>
      <p:sp>
        <p:nvSpPr>
          <p:cNvPr id="12" name="Platshållare för sidfot 2">
            <a:extLst>
              <a:ext uri="{FF2B5EF4-FFF2-40B4-BE49-F238E27FC236}">
                <a16:creationId xmlns:a16="http://schemas.microsoft.com/office/drawing/2014/main" id="{E190796F-953A-477B-809F-4EBED5FE3079}"/>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3">
            <a:extLst>
              <a:ext uri="{FF2B5EF4-FFF2-40B4-BE49-F238E27FC236}">
                <a16:creationId xmlns:a16="http://schemas.microsoft.com/office/drawing/2014/main" id="{5394F136-B5A2-490F-8322-7B2BBCC7A6B6}"/>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5864350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ocess/fakta, 4 bild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Platshållare för text 10">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Platshållare för text 10">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Platshållare för text 10">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Platshållare för text 10">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510456" y="5015728"/>
            <a:ext cx="2232190" cy="881516"/>
          </a:xfrm>
          <a:prstGeom prst="rect">
            <a:avLst/>
          </a:prstGeom>
        </p:spPr>
        <p:txBody>
          <a:bodyPr/>
          <a:lstStyle>
            <a:lvl1pPr marL="0" indent="0" algn="l">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 uri="{C183D7F6-B498-43B3-948B-1728B52AA6E4}">
                <adec:decorative xmlns:adec="http://schemas.microsoft.com/office/drawing/2017/decorative" val="1"/>
              </a:ext>
            </a:extLst>
          </p:cNvPr>
          <p:cNvSpPr>
            <a:spLocks noGrp="1"/>
          </p:cNvSpPr>
          <p:nvPr>
            <p:ph type="pic" sz="quarter" idx="11" hasCustomPrompt="1"/>
          </p:nvPr>
        </p:nvSpPr>
        <p:spPr>
          <a:xfrm>
            <a:off x="70334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9" name="Rektangel 8">
            <a:extLst>
              <a:ext uri="{FF2B5EF4-FFF2-40B4-BE49-F238E27FC236}">
                <a16:creationId xmlns:a16="http://schemas.microsoft.com/office/drawing/2014/main" id="{619BEA3D-6D32-D94C-B0B6-1331272B59AE}"/>
              </a:ext>
            </a:extLst>
          </p:cNvPr>
          <p:cNvSpPr/>
          <p:nvPr userDrawn="1"/>
        </p:nvSpPr>
        <p:spPr>
          <a:xfrm>
            <a:off x="-2264735" y="24063"/>
            <a:ext cx="2160000" cy="676467"/>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a:effectLst/>
                <a:latin typeface="Calibri" panose="020F0502020204030204" pitchFamily="34" charset="0"/>
                <a:ea typeface="Calibri" panose="020F0502020204030204" pitchFamily="34" charset="0"/>
                <a:cs typeface="Times New Roman" panose="02020603050405020304" pitchFamily="18" charset="0"/>
              </a:rPr>
              <a:t>Använd denna </a:t>
            </a:r>
            <a:r>
              <a:rPr lang="sv-SE" sz="1200" i="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a:effectLst/>
                <a:latin typeface="Calibri" panose="020F0502020204030204" pitchFamily="34" charset="0"/>
                <a:ea typeface="Calibri" panose="020F0502020204030204" pitchFamily="34" charset="0"/>
                <a:cs typeface="Times New Roman" panose="02020603050405020304" pitchFamily="18" charset="0"/>
              </a:rPr>
              <a:t> för att visa en process eller tidslinje etc. </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11" name="Platshållare för bild 9">
            <a:extLst>
              <a:ext uri="{FF2B5EF4-FFF2-40B4-BE49-F238E27FC236}">
                <a16:creationId xmlns:a16="http://schemas.microsoft.com/office/drawing/2014/main" id="{9CF74937-64E5-E64C-A0AC-6E0171C67DF1}"/>
              </a:ext>
              <a:ext uri="{C183D7F6-B498-43B3-948B-1728B52AA6E4}">
                <adec:decorative xmlns:adec="http://schemas.microsoft.com/office/drawing/2017/decorative" val="1"/>
              </a:ext>
            </a:extLst>
          </p:cNvPr>
          <p:cNvSpPr>
            <a:spLocks noGrp="1"/>
          </p:cNvSpPr>
          <p:nvPr>
            <p:ph type="pic" sz="quarter" idx="12" hasCustomPrompt="1"/>
          </p:nvPr>
        </p:nvSpPr>
        <p:spPr>
          <a:xfrm>
            <a:off x="363904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2" name="Platshållare för bild 9">
            <a:extLst>
              <a:ext uri="{FF2B5EF4-FFF2-40B4-BE49-F238E27FC236}">
                <a16:creationId xmlns:a16="http://schemas.microsoft.com/office/drawing/2014/main" id="{31DD97CD-9B3C-894B-AE89-9EA0B099CF10}"/>
              </a:ext>
              <a:ext uri="{C183D7F6-B498-43B3-948B-1728B52AA6E4}">
                <adec:decorative xmlns:adec="http://schemas.microsoft.com/office/drawing/2017/decorative" val="1"/>
              </a:ext>
            </a:extLst>
          </p:cNvPr>
          <p:cNvSpPr>
            <a:spLocks noGrp="1"/>
          </p:cNvSpPr>
          <p:nvPr>
            <p:ph type="pic" sz="quarter" idx="13" hasCustomPrompt="1"/>
          </p:nvPr>
        </p:nvSpPr>
        <p:spPr>
          <a:xfrm>
            <a:off x="6574751"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
        <p:nvSpPr>
          <p:cNvPr id="15" name="Platshållare för bild 9">
            <a:extLst>
              <a:ext uri="{FF2B5EF4-FFF2-40B4-BE49-F238E27FC236}">
                <a16:creationId xmlns:a16="http://schemas.microsoft.com/office/drawing/2014/main" id="{F78C33AD-EA3A-F448-BCEA-273D5E4211A4}"/>
              </a:ext>
              <a:ext uri="{C183D7F6-B498-43B3-948B-1728B52AA6E4}">
                <adec:decorative xmlns:adec="http://schemas.microsoft.com/office/drawing/2017/decorative" val="1"/>
              </a:ext>
            </a:extLst>
          </p:cNvPr>
          <p:cNvSpPr>
            <a:spLocks noGrp="1"/>
          </p:cNvSpPr>
          <p:nvPr>
            <p:ph type="pic" sz="quarter" idx="14" hasCustomPrompt="1"/>
          </p:nvPr>
        </p:nvSpPr>
        <p:spPr>
          <a:xfrm>
            <a:off x="9510456" y="3013162"/>
            <a:ext cx="2232190" cy="1963636"/>
          </a:xfrm>
          <a:prstGeom prst="rect">
            <a:avLst/>
          </a:prstGeom>
        </p:spPr>
        <p:txBody>
          <a:bodyPr/>
          <a:lstStyle>
            <a:lvl1pPr marL="0" indent="0" algn="l">
              <a:buNone/>
              <a:defRPr sz="1800">
                <a:solidFill>
                  <a:schemeClr val="tx1"/>
                </a:solidFill>
                <a:latin typeface="+mn-lt"/>
              </a:defRPr>
            </a:lvl1pPr>
          </a:lstStyle>
          <a:p>
            <a:pPr lvl="0"/>
            <a:r>
              <a:rPr lang="sv-SE" noProof="0" dirty="0"/>
              <a:t>Klicka på ikonen för att lägga till en bild från G:/ 02 </a:t>
            </a:r>
            <a:r>
              <a:rPr lang="sv-SE" noProof="0" dirty="0" err="1"/>
              <a:t>Bildbank</a:t>
            </a:r>
            <a:endParaRPr lang="sv-SE" noProof="0" dirty="0"/>
          </a:p>
        </p:txBody>
      </p:sp>
    </p:spTree>
    <p:extLst>
      <p:ext uri="{BB962C8B-B14F-4D97-AF65-F5344CB8AC3E}">
        <p14:creationId xmlns:p14="http://schemas.microsoft.com/office/powerpoint/2010/main" val="3936568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cess/fakta, 3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lägga till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3904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574750"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20" name="Ellips 19">
            <a:extLst>
              <a:ext uri="{FF2B5EF4-FFF2-40B4-BE49-F238E27FC236}">
                <a16:creationId xmlns:a16="http://schemas.microsoft.com/office/drawing/2014/main" id="{783F9449-4842-0747-850D-F6E7563BC9CF}"/>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Ellips 21">
            <a:extLst>
              <a:ext uri="{FF2B5EF4-FFF2-40B4-BE49-F238E27FC236}">
                <a16:creationId xmlns:a16="http://schemas.microsoft.com/office/drawing/2014/main" id="{11AE12C2-0F74-E64A-A1FE-CBB388253819}"/>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Ellips 23">
            <a:extLst>
              <a:ext uri="{FF2B5EF4-FFF2-40B4-BE49-F238E27FC236}">
                <a16:creationId xmlns:a16="http://schemas.microsoft.com/office/drawing/2014/main" id="{8F08C173-EC43-134C-8989-CCCEDA7D6C76}"/>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dirty="0">
                <a:effectLst/>
                <a:latin typeface="Calibri" panose="020F0502020204030204" pitchFamily="34" charset="0"/>
                <a:ea typeface="Calibri" panose="020F0502020204030204" pitchFamily="34" charset="0"/>
                <a:cs typeface="Times New Roman" panose="02020603050405020304" pitchFamily="18" charset="0"/>
              </a:rPr>
              <a:t>Indikatorer 3 st</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pic>
        <p:nvPicPr>
          <p:cNvPr id="10" name="Bildobjekt 9">
            <a:extLst>
              <a:ext uri="{FF2B5EF4-FFF2-40B4-BE49-F238E27FC236}">
                <a16:creationId xmlns:a16="http://schemas.microsoft.com/office/drawing/2014/main" id="{956A8E48-5C13-5F43-9B2D-519413E7D4D5}"/>
              </a:ext>
              <a:ext uri="{C183D7F6-B498-43B3-948B-1728B52AA6E4}">
                <adec:decorative xmlns:adec="http://schemas.microsoft.com/office/drawing/2017/decorative" val="1"/>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3" name="Platshållare för innehåll 2">
            <a:extLst>
              <a:ext uri="{FF2B5EF4-FFF2-40B4-BE49-F238E27FC236}">
                <a16:creationId xmlns:a16="http://schemas.microsoft.com/office/drawing/2014/main" id="{2FC1F902-6221-8643-86BB-E4540CDB237C}"/>
              </a:ext>
              <a:ext uri="{C183D7F6-B498-43B3-948B-1728B52AA6E4}">
                <adec:decorative xmlns:adec="http://schemas.microsoft.com/office/drawing/2017/decorative" val="1"/>
              </a:ext>
            </a:extLst>
          </p:cNvPr>
          <p:cNvSpPr>
            <a:spLocks noGrp="1"/>
          </p:cNvSpPr>
          <p:nvPr>
            <p:ph sz="quarter" idx="17" hasCustomPrompt="1"/>
          </p:nvPr>
        </p:nvSpPr>
        <p:spPr>
          <a:xfrm>
            <a:off x="829437"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6" name="Platshållare för innehåll 2">
            <a:extLst>
              <a:ext uri="{FF2B5EF4-FFF2-40B4-BE49-F238E27FC236}">
                <a16:creationId xmlns:a16="http://schemas.microsoft.com/office/drawing/2014/main" id="{54602595-FB73-244D-88AD-6DA12F395CE2}"/>
              </a:ext>
              <a:ext uri="{C183D7F6-B498-43B3-948B-1728B52AA6E4}">
                <adec:decorative xmlns:adec="http://schemas.microsoft.com/office/drawing/2017/decorative" val="1"/>
              </a:ext>
            </a:extLst>
          </p:cNvPr>
          <p:cNvSpPr>
            <a:spLocks noGrp="1"/>
          </p:cNvSpPr>
          <p:nvPr>
            <p:ph sz="quarter" idx="18" hasCustomPrompt="1"/>
          </p:nvPr>
        </p:nvSpPr>
        <p:spPr>
          <a:xfrm>
            <a:off x="3781185"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27" name="Platshållare för innehåll 2">
            <a:extLst>
              <a:ext uri="{FF2B5EF4-FFF2-40B4-BE49-F238E27FC236}">
                <a16:creationId xmlns:a16="http://schemas.microsoft.com/office/drawing/2014/main" id="{04956AE5-5653-D643-938B-282248AEA29D}"/>
              </a:ext>
              <a:ext uri="{C183D7F6-B498-43B3-948B-1728B52AA6E4}">
                <adec:decorative xmlns:adec="http://schemas.microsoft.com/office/drawing/2017/decorative" val="1"/>
              </a:ext>
            </a:extLst>
          </p:cNvPr>
          <p:cNvSpPr>
            <a:spLocks noGrp="1"/>
          </p:cNvSpPr>
          <p:nvPr>
            <p:ph sz="quarter" idx="19" hasCustomPrompt="1"/>
          </p:nvPr>
        </p:nvSpPr>
        <p:spPr>
          <a:xfrm>
            <a:off x="6732933" y="2963220"/>
            <a:ext cx="1980000" cy="1980000"/>
          </a:xfrm>
        </p:spPr>
        <p:txBody>
          <a:bodyPr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1260208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cess/fakta, 4 indikatorer">
    <p:spTree>
      <p:nvGrpSpPr>
        <p:cNvPr id="1" name=""/>
        <p:cNvGrpSpPr/>
        <p:nvPr/>
      </p:nvGrpSpPr>
      <p:grpSpPr>
        <a:xfrm>
          <a:off x="0" y="0"/>
          <a:ext cx="0" cy="0"/>
          <a:chOff x="0" y="0"/>
          <a:chExt cx="0" cy="0"/>
        </a:xfrm>
      </p:grpSpPr>
      <p:sp>
        <p:nvSpPr>
          <p:cNvPr id="21" name="Rektangel 20">
            <a:extLst>
              <a:ext uri="{FF2B5EF4-FFF2-40B4-BE49-F238E27FC236}">
                <a16:creationId xmlns:a16="http://schemas.microsoft.com/office/drawing/2014/main" id="{FC77D4CA-AF50-034D-813E-4C9B837E275F}"/>
              </a:ext>
              <a:ext uri="{C183D7F6-B498-43B3-948B-1728B52AA6E4}">
                <adec:decorative xmlns:adec="http://schemas.microsoft.com/office/drawing/2017/decorative" val="1"/>
              </a:ext>
            </a:extLst>
          </p:cNvPr>
          <p:cNvSpPr/>
          <p:nvPr userDrawn="1"/>
        </p:nvSpPr>
        <p:spPr>
          <a:xfrm>
            <a:off x="0" y="0"/>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ubrik 1">
            <a:extLst>
              <a:ext uri="{FF2B5EF4-FFF2-40B4-BE49-F238E27FC236}">
                <a16:creationId xmlns:a16="http://schemas.microsoft.com/office/drawing/2014/main" id="{394508F6-8FEC-B642-88CE-18B33AB84AF9}"/>
              </a:ext>
            </a:extLst>
          </p:cNvPr>
          <p:cNvSpPr>
            <a:spLocks noGrp="1"/>
          </p:cNvSpPr>
          <p:nvPr>
            <p:ph type="title" hasCustomPrompt="1"/>
          </p:nvPr>
        </p:nvSpPr>
        <p:spPr>
          <a:xfrm>
            <a:off x="703341" y="960756"/>
            <a:ext cx="10011042" cy="1221612"/>
          </a:xfrm>
          <a:prstGeom prst="rect">
            <a:avLst/>
          </a:prstGeom>
          <a:noFill/>
        </p:spPr>
        <p:txBody>
          <a:bodyPr anchor="b"/>
          <a:lstStyle>
            <a:lvl1pPr>
              <a:defRPr sz="4400" b="0" i="0">
                <a:solidFill>
                  <a:schemeClr val="bg1"/>
                </a:solidFill>
                <a:latin typeface="Ubuntu Light" charset="0"/>
                <a:ea typeface="Ubuntu Light" charset="0"/>
                <a:cs typeface="Ubuntu Light" charset="0"/>
              </a:defRPr>
            </a:lvl1pPr>
          </a:lstStyle>
          <a:p>
            <a:r>
              <a:rPr lang="sv-SE" dirty="0"/>
              <a:t>Klicka här för att ange en rubrik</a:t>
            </a:r>
          </a:p>
        </p:txBody>
      </p:sp>
      <p:sp>
        <p:nvSpPr>
          <p:cNvPr id="16" name="text1">
            <a:extLst>
              <a:ext uri="{FF2B5EF4-FFF2-40B4-BE49-F238E27FC236}">
                <a16:creationId xmlns:a16="http://schemas.microsoft.com/office/drawing/2014/main" id="{E13CFB29-0DEE-E743-B604-C9DC83350B02}"/>
              </a:ext>
            </a:extLst>
          </p:cNvPr>
          <p:cNvSpPr>
            <a:spLocks noGrp="1"/>
          </p:cNvSpPr>
          <p:nvPr>
            <p:ph type="body" sz="quarter" idx="10" hasCustomPrompt="1"/>
          </p:nvPr>
        </p:nvSpPr>
        <p:spPr>
          <a:xfrm>
            <a:off x="703342"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7" name="text2">
            <a:extLst>
              <a:ext uri="{FF2B5EF4-FFF2-40B4-BE49-F238E27FC236}">
                <a16:creationId xmlns:a16="http://schemas.microsoft.com/office/drawing/2014/main" id="{7587250E-0742-A94E-A6BF-23A11DF48133}"/>
              </a:ext>
            </a:extLst>
          </p:cNvPr>
          <p:cNvSpPr>
            <a:spLocks noGrp="1"/>
          </p:cNvSpPr>
          <p:nvPr>
            <p:ph type="body" sz="quarter" idx="15" hasCustomPrompt="1"/>
          </p:nvPr>
        </p:nvSpPr>
        <p:spPr>
          <a:xfrm>
            <a:off x="366219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8" name="text3">
            <a:extLst>
              <a:ext uri="{FF2B5EF4-FFF2-40B4-BE49-F238E27FC236}">
                <a16:creationId xmlns:a16="http://schemas.microsoft.com/office/drawing/2014/main" id="{2F653A43-FFEA-DC49-87F2-39833F76FF61}"/>
              </a:ext>
            </a:extLst>
          </p:cNvPr>
          <p:cNvSpPr>
            <a:spLocks noGrp="1"/>
          </p:cNvSpPr>
          <p:nvPr>
            <p:ph type="body" sz="quarter" idx="16" hasCustomPrompt="1"/>
          </p:nvPr>
        </p:nvSpPr>
        <p:spPr>
          <a:xfrm>
            <a:off x="6609475"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19" name="text4">
            <a:extLst>
              <a:ext uri="{FF2B5EF4-FFF2-40B4-BE49-F238E27FC236}">
                <a16:creationId xmlns:a16="http://schemas.microsoft.com/office/drawing/2014/main" id="{1B04B297-7B39-0841-812E-A17FBB09B5B6}"/>
              </a:ext>
            </a:extLst>
          </p:cNvPr>
          <p:cNvSpPr>
            <a:spLocks noGrp="1"/>
          </p:cNvSpPr>
          <p:nvPr>
            <p:ph type="body" sz="quarter" idx="17" hasCustomPrompt="1"/>
          </p:nvPr>
        </p:nvSpPr>
        <p:spPr>
          <a:xfrm>
            <a:off x="9487306" y="5015728"/>
            <a:ext cx="2232190" cy="1518422"/>
          </a:xfrm>
          <a:prstGeom prst="rect">
            <a:avLst/>
          </a:prstGeom>
        </p:spPr>
        <p:txBody>
          <a:bodyPr/>
          <a:lstStyle>
            <a:lvl1pPr marL="0" indent="0" algn="ctr">
              <a:buNone/>
              <a:defRPr sz="1800" b="0" i="0" baseline="0">
                <a:solidFill>
                  <a:schemeClr val="tx1"/>
                </a:solidFill>
                <a:latin typeface="+mn-lt"/>
                <a:ea typeface="Crimson Text" charset="0"/>
                <a:cs typeface="Crimson Text" charset="0"/>
              </a:defRPr>
            </a:lvl1pPr>
          </a:lstStyle>
          <a:p>
            <a:pPr lvl="0"/>
            <a:r>
              <a:rPr lang="sv-SE" dirty="0"/>
              <a:t>Klicka här för att lägga till en beskrivning</a:t>
            </a:r>
          </a:p>
        </p:txBody>
      </p:sp>
      <p:sp>
        <p:nvSpPr>
          <p:cNvPr id="9" name="Rektangel 8">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874022"/>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0" dirty="0">
                <a:effectLst/>
                <a:latin typeface="Calibri" panose="020F0502020204030204" pitchFamily="34" charset="0"/>
                <a:ea typeface="Calibri" panose="020F0502020204030204" pitchFamily="34" charset="0"/>
                <a:cs typeface="Times New Roman" panose="02020603050405020304" pitchFamily="18" charset="0"/>
              </a:rPr>
              <a:t>Indikatorer 4 st. Använd denna </a:t>
            </a:r>
            <a:r>
              <a:rPr lang="sv-SE" sz="1200" i="0" dirty="0" err="1">
                <a:effectLst/>
                <a:latin typeface="Calibri" panose="020F0502020204030204" pitchFamily="34" charset="0"/>
                <a:ea typeface="Calibri" panose="020F0502020204030204" pitchFamily="34" charset="0"/>
                <a:cs typeface="Times New Roman" panose="02020603050405020304" pitchFamily="18" charset="0"/>
              </a:rPr>
              <a:t>sidtyp</a:t>
            </a:r>
            <a:r>
              <a:rPr lang="sv-SE" sz="1200" i="0" dirty="0">
                <a:effectLst/>
                <a:latin typeface="Calibri" panose="020F0502020204030204" pitchFamily="34" charset="0"/>
                <a:ea typeface="Calibri" panose="020F0502020204030204" pitchFamily="34" charset="0"/>
                <a:cs typeface="Times New Roman" panose="02020603050405020304" pitchFamily="18" charset="0"/>
              </a:rPr>
              <a:t> för att visa en process, tidslinje eller för att visa indikatorer av något slag.</a:t>
            </a:r>
          </a:p>
        </p:txBody>
      </p:sp>
      <p:sp>
        <p:nvSpPr>
          <p:cNvPr id="26" name="Ellips 25">
            <a:extLst>
              <a:ext uri="{FF2B5EF4-FFF2-40B4-BE49-F238E27FC236}">
                <a16:creationId xmlns:a16="http://schemas.microsoft.com/office/drawing/2014/main" id="{B6C66DDC-074B-3E43-9B53-581C7A765E2D}"/>
              </a:ext>
              <a:ext uri="{C183D7F6-B498-43B3-948B-1728B52AA6E4}">
                <adec:decorative xmlns:adec="http://schemas.microsoft.com/office/drawing/2017/decorative" val="1"/>
              </a:ext>
            </a:extLst>
          </p:cNvPr>
          <p:cNvSpPr/>
          <p:nvPr userDrawn="1"/>
        </p:nvSpPr>
        <p:spPr>
          <a:xfrm>
            <a:off x="966179"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7" name="Ellips 26">
            <a:extLst>
              <a:ext uri="{FF2B5EF4-FFF2-40B4-BE49-F238E27FC236}">
                <a16:creationId xmlns:a16="http://schemas.microsoft.com/office/drawing/2014/main" id="{7E335237-3B2D-7040-AF98-84F2E147953A}"/>
              </a:ext>
              <a:ext uri="{C183D7F6-B498-43B3-948B-1728B52AA6E4}">
                <adec:decorative xmlns:adec="http://schemas.microsoft.com/office/drawing/2017/decorative" val="1"/>
              </a:ext>
            </a:extLst>
          </p:cNvPr>
          <p:cNvSpPr/>
          <p:nvPr userDrawn="1"/>
        </p:nvSpPr>
        <p:spPr>
          <a:xfrm>
            <a:off x="3910101"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Ellips 27">
            <a:extLst>
              <a:ext uri="{FF2B5EF4-FFF2-40B4-BE49-F238E27FC236}">
                <a16:creationId xmlns:a16="http://schemas.microsoft.com/office/drawing/2014/main" id="{D1BB11B8-B1BE-F743-9DFB-5FE751FA997C}"/>
              </a:ext>
              <a:ext uri="{C183D7F6-B498-43B3-948B-1728B52AA6E4}">
                <adec:decorative xmlns:adec="http://schemas.microsoft.com/office/drawing/2017/decorative" val="1"/>
              </a:ext>
            </a:extLst>
          </p:cNvPr>
          <p:cNvSpPr/>
          <p:nvPr userDrawn="1"/>
        </p:nvSpPr>
        <p:spPr>
          <a:xfrm>
            <a:off x="6854023"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9" name="Platshållare för innehåll 2">
            <a:extLst>
              <a:ext uri="{FF2B5EF4-FFF2-40B4-BE49-F238E27FC236}">
                <a16:creationId xmlns:a16="http://schemas.microsoft.com/office/drawing/2014/main" id="{1BAA90BB-DE94-624A-A524-34BD0D334A27}"/>
              </a:ext>
              <a:ext uri="{C183D7F6-B498-43B3-948B-1728B52AA6E4}">
                <adec:decorative xmlns:adec="http://schemas.microsoft.com/office/drawing/2017/decorative" val="1"/>
              </a:ext>
            </a:extLst>
          </p:cNvPr>
          <p:cNvSpPr>
            <a:spLocks noGrp="1"/>
          </p:cNvSpPr>
          <p:nvPr>
            <p:ph sz="quarter" idx="18" hasCustomPrompt="1"/>
          </p:nvPr>
        </p:nvSpPr>
        <p:spPr>
          <a:xfrm>
            <a:off x="829437"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0" name="Platshållare för innehåll 2">
            <a:extLst>
              <a:ext uri="{FF2B5EF4-FFF2-40B4-BE49-F238E27FC236}">
                <a16:creationId xmlns:a16="http://schemas.microsoft.com/office/drawing/2014/main" id="{C6CEF8E7-0B11-504D-8578-A1D8042B5F9D}"/>
              </a:ext>
              <a:ext uri="{C183D7F6-B498-43B3-948B-1728B52AA6E4}">
                <adec:decorative xmlns:adec="http://schemas.microsoft.com/office/drawing/2017/decorative" val="1"/>
              </a:ext>
            </a:extLst>
          </p:cNvPr>
          <p:cNvSpPr>
            <a:spLocks noGrp="1"/>
          </p:cNvSpPr>
          <p:nvPr>
            <p:ph sz="quarter" idx="19" hasCustomPrompt="1"/>
          </p:nvPr>
        </p:nvSpPr>
        <p:spPr>
          <a:xfrm>
            <a:off x="3781185"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1" name="Platshållare för innehåll 2">
            <a:extLst>
              <a:ext uri="{FF2B5EF4-FFF2-40B4-BE49-F238E27FC236}">
                <a16:creationId xmlns:a16="http://schemas.microsoft.com/office/drawing/2014/main" id="{ADB6D10A-4CF1-6943-9420-C27056751E23}"/>
              </a:ext>
              <a:ext uri="{C183D7F6-B498-43B3-948B-1728B52AA6E4}">
                <adec:decorative xmlns:adec="http://schemas.microsoft.com/office/drawing/2017/decorative" val="1"/>
              </a:ext>
            </a:extLst>
          </p:cNvPr>
          <p:cNvSpPr>
            <a:spLocks noGrp="1"/>
          </p:cNvSpPr>
          <p:nvPr>
            <p:ph sz="quarter" idx="20" hasCustomPrompt="1"/>
          </p:nvPr>
        </p:nvSpPr>
        <p:spPr>
          <a:xfrm>
            <a:off x="6732933"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
        <p:nvSpPr>
          <p:cNvPr id="32" name="Ellips 31">
            <a:extLst>
              <a:ext uri="{FF2B5EF4-FFF2-40B4-BE49-F238E27FC236}">
                <a16:creationId xmlns:a16="http://schemas.microsoft.com/office/drawing/2014/main" id="{EB4CC0BB-0963-9C4C-9474-7CE4BD13B610}"/>
              </a:ext>
              <a:ext uri="{C183D7F6-B498-43B3-948B-1728B52AA6E4}">
                <adec:decorative xmlns:adec="http://schemas.microsoft.com/office/drawing/2017/decorative" val="1"/>
              </a:ext>
            </a:extLst>
          </p:cNvPr>
          <p:cNvSpPr/>
          <p:nvPr userDrawn="1"/>
        </p:nvSpPr>
        <p:spPr>
          <a:xfrm>
            <a:off x="9741602" y="3093996"/>
            <a:ext cx="1718447" cy="17184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Platshållare för innehåll 2">
            <a:extLst>
              <a:ext uri="{FF2B5EF4-FFF2-40B4-BE49-F238E27FC236}">
                <a16:creationId xmlns:a16="http://schemas.microsoft.com/office/drawing/2014/main" id="{06F92F55-9A76-8C4C-87A0-9D9E35D06394}"/>
              </a:ext>
              <a:ext uri="{C183D7F6-B498-43B3-948B-1728B52AA6E4}">
                <adec:decorative xmlns:adec="http://schemas.microsoft.com/office/drawing/2017/decorative" val="1"/>
              </a:ext>
            </a:extLst>
          </p:cNvPr>
          <p:cNvSpPr>
            <a:spLocks noGrp="1"/>
          </p:cNvSpPr>
          <p:nvPr>
            <p:ph sz="quarter" idx="21" hasCustomPrompt="1"/>
          </p:nvPr>
        </p:nvSpPr>
        <p:spPr>
          <a:xfrm>
            <a:off x="9620512" y="2963220"/>
            <a:ext cx="1980000" cy="1980000"/>
          </a:xfrm>
        </p:spPr>
        <p:txBody>
          <a:bodyPr lIns="0" tIns="0" rIns="0" bIns="0" anchor="ctr" anchorCtr="0"/>
          <a:lstStyle>
            <a:lvl1pPr marL="0" indent="0" algn="ctr">
              <a:buNone/>
              <a:defRPr sz="3600" b="0" i="0" spc="-110" baseline="0">
                <a:solidFill>
                  <a:schemeClr val="bg1"/>
                </a:solidFill>
                <a:latin typeface="Ubuntu Medium" panose="020B06040306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sv-SE" dirty="0"/>
              <a:t>Klicka här för att </a:t>
            </a:r>
            <a:br>
              <a:rPr lang="sv-SE" dirty="0"/>
            </a:br>
            <a:r>
              <a:rPr lang="sv-SE" dirty="0"/>
              <a:t>lägga till innehåll</a:t>
            </a:r>
          </a:p>
        </p:txBody>
      </p:sp>
    </p:spTree>
    <p:extLst>
      <p:ext uri="{BB962C8B-B14F-4D97-AF65-F5344CB8AC3E}">
        <p14:creationId xmlns:p14="http://schemas.microsoft.com/office/powerpoint/2010/main" val="4094922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akta, med innehåll och ikon rosa">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10889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akta, med innehåll och ikon grö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tx2"/>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658237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akta, med innehåll och ikon brun">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3"/>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317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akta, med innehåll och ikon gul">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5220000" cy="1221612"/>
          </a:xfrm>
          <a:prstGeom prst="rect">
            <a:avLst/>
          </a:prstGeom>
          <a:noFill/>
        </p:spPr>
        <p:txBody>
          <a:bodyPr anchor="b"/>
          <a:lstStyle>
            <a:lvl1pPr>
              <a:defRPr sz="4400" b="0" i="0">
                <a:solidFill>
                  <a:schemeClr val="accent4"/>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52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logotyp">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Ellips 10">
            <a:extLst>
              <a:ext uri="{FF2B5EF4-FFF2-40B4-BE49-F238E27FC236}">
                <a16:creationId xmlns:a16="http://schemas.microsoft.com/office/drawing/2014/main" id="{1446C380-AE6A-0F4E-990B-8F044E67377A}"/>
              </a:ext>
              <a:ext uri="{C183D7F6-B498-43B3-948B-1728B52AA6E4}">
                <adec:decorative xmlns:adec="http://schemas.microsoft.com/office/drawing/2017/decorative" val="1"/>
              </a:ext>
            </a:extLst>
          </p:cNvPr>
          <p:cNvSpPr/>
          <p:nvPr userDrawn="1"/>
        </p:nvSpPr>
        <p:spPr>
          <a:xfrm>
            <a:off x="8449519" y="1143404"/>
            <a:ext cx="2002420" cy="200242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Platshållare för bild 2">
            <a:extLst>
              <a:ext uri="{FF2B5EF4-FFF2-40B4-BE49-F238E27FC236}">
                <a16:creationId xmlns:a16="http://schemas.microsoft.com/office/drawing/2014/main" id="{D5A2F040-EC27-1343-9075-9B4EFF8AACC0}"/>
              </a:ext>
              <a:ext uri="{C183D7F6-B498-43B3-948B-1728B52AA6E4}">
                <adec:decorative xmlns:adec="http://schemas.microsoft.com/office/drawing/2017/decorative" val="1"/>
              </a:ext>
            </a:extLst>
          </p:cNvPr>
          <p:cNvSpPr>
            <a:spLocks noGrp="1"/>
          </p:cNvSpPr>
          <p:nvPr>
            <p:ph type="pic" sz="quarter" idx="11" hasCustomPrompt="1"/>
          </p:nvPr>
        </p:nvSpPr>
        <p:spPr>
          <a:xfrm>
            <a:off x="8725711" y="1509636"/>
            <a:ext cx="1459149" cy="1272475"/>
          </a:xfrm>
        </p:spPr>
        <p:txBody>
          <a:bodyPr anchor="ctr"/>
          <a:lstStyle>
            <a:lvl1pPr marL="0" indent="0" algn="ctr">
              <a:buNone/>
              <a:defRPr sz="1800">
                <a:solidFill>
                  <a:schemeClr val="bg1"/>
                </a:solidFill>
              </a:defRPr>
            </a:lvl1pPr>
          </a:lstStyle>
          <a:p>
            <a:r>
              <a:rPr lang="sv-SE" dirty="0"/>
              <a:t>Klickaför att lägga till en ikon från G:/02 </a:t>
            </a:r>
            <a:r>
              <a:rPr lang="sv-SE" dirty="0" err="1"/>
              <a:t>Bildbank</a:t>
            </a:r>
            <a:endParaRPr lang="sv-SE" dirty="0"/>
          </a:p>
        </p:txBody>
      </p:sp>
      <p:sp>
        <p:nvSpPr>
          <p:cNvPr id="20" name="Platshållare för text 19">
            <a:extLst>
              <a:ext uri="{FF2B5EF4-FFF2-40B4-BE49-F238E27FC236}">
                <a16:creationId xmlns:a16="http://schemas.microsoft.com/office/drawing/2014/main" id="{B01D4105-156F-4040-A80B-E38442DFD54E}"/>
              </a:ext>
            </a:extLst>
          </p:cNvPr>
          <p:cNvSpPr>
            <a:spLocks noGrp="1"/>
          </p:cNvSpPr>
          <p:nvPr>
            <p:ph type="body" sz="quarter" idx="13" hasCustomPrompt="1"/>
          </p:nvPr>
        </p:nvSpPr>
        <p:spPr>
          <a:xfrm>
            <a:off x="7509585" y="3349089"/>
            <a:ext cx="3890152" cy="1194807"/>
          </a:xfrm>
        </p:spPr>
        <p:txBody>
          <a:bodyPr/>
          <a:lstStyle>
            <a:lvl1pPr marL="0" indent="0" algn="ctr">
              <a:buFontTx/>
              <a:buNone/>
              <a:defRPr sz="8000" b="1">
                <a:solidFill>
                  <a:schemeClr val="bg1"/>
                </a:solidFill>
                <a:latin typeface="+mj-lt"/>
              </a:defRPr>
            </a:lvl1pPr>
          </a:lstStyle>
          <a:p>
            <a:pPr lvl="0"/>
            <a:r>
              <a:rPr lang="sv-SE" dirty="0"/>
              <a:t>xx %</a:t>
            </a:r>
          </a:p>
        </p:txBody>
      </p:sp>
      <p:sp>
        <p:nvSpPr>
          <p:cNvPr id="21" name="Platshållare för text 19">
            <a:extLst>
              <a:ext uri="{FF2B5EF4-FFF2-40B4-BE49-F238E27FC236}">
                <a16:creationId xmlns:a16="http://schemas.microsoft.com/office/drawing/2014/main" id="{7F8E3383-06CD-F34B-915D-F1B140C5A973}"/>
              </a:ext>
            </a:extLst>
          </p:cNvPr>
          <p:cNvSpPr>
            <a:spLocks noGrp="1"/>
          </p:cNvSpPr>
          <p:nvPr>
            <p:ph type="body" sz="quarter" idx="14" hasCustomPrompt="1"/>
          </p:nvPr>
        </p:nvSpPr>
        <p:spPr>
          <a:xfrm>
            <a:off x="7514043" y="4566198"/>
            <a:ext cx="3890152" cy="782166"/>
          </a:xfrm>
        </p:spPr>
        <p:txBody>
          <a:bodyPr/>
          <a:lstStyle>
            <a:lvl1pPr marL="0" indent="0" algn="ctr">
              <a:buFontTx/>
              <a:buNone/>
              <a:defRPr sz="2000" b="0">
                <a:solidFill>
                  <a:schemeClr val="bg1"/>
                </a:solidFill>
                <a:latin typeface="+mj-lt"/>
              </a:defRPr>
            </a:lvl1pPr>
          </a:lstStyle>
          <a:p>
            <a:pPr lvl="0"/>
            <a:r>
              <a:rPr lang="sv-SE" dirty="0"/>
              <a:t>Klicka här för att lägga </a:t>
            </a:r>
            <a:br>
              <a:rPr lang="sv-SE" dirty="0"/>
            </a:br>
            <a:r>
              <a:rPr lang="sv-SE" dirty="0"/>
              <a:t>till en beskrivning</a:t>
            </a:r>
          </a:p>
        </p:txBody>
      </p:sp>
      <p:sp>
        <p:nvSpPr>
          <p:cNvPr id="6" name="instruktioner">
            <a:extLst>
              <a:ext uri="{FF2B5EF4-FFF2-40B4-BE49-F238E27FC236}">
                <a16:creationId xmlns:a16="http://schemas.microsoft.com/office/drawing/2014/main" id="{274EACED-7EC6-C443-88B3-2F2171C931A4}"/>
              </a:ext>
              <a:ext uri="{C183D7F6-B498-43B3-948B-1728B52AA6E4}">
                <adec:decorative xmlns:adec="http://schemas.microsoft.com/office/drawing/2017/decorative" val="1"/>
              </a:ext>
            </a:extLst>
          </p:cNvPr>
          <p:cNvSpPr/>
          <p:nvPr userDrawn="1"/>
        </p:nvSpPr>
        <p:spPr>
          <a:xfrm>
            <a:off x="-2264735" y="24063"/>
            <a:ext cx="2160000" cy="2059731"/>
          </a:xfrm>
          <a:prstGeom prst="rect">
            <a:avLst/>
          </a:prstGeom>
          <a:solidFill>
            <a:schemeClr val="bg1">
              <a:lumMod val="85000"/>
            </a:schemeClr>
          </a:solidFill>
        </p:spPr>
        <p:txBody>
          <a:bodyPr wrap="square">
            <a:spAutoFit/>
          </a:bodyPr>
          <a:lstStyle/>
          <a:p>
            <a:pPr marL="0" marR="0" lvl="0" indent="0" algn="l" defTabSz="914400" rtl="0" eaLnBrk="0" fontAlgn="base" latinLnBrk="0" hangingPunct="0">
              <a:lnSpc>
                <a:spcPct val="107000"/>
              </a:lnSpc>
              <a:spcBef>
                <a:spcPct val="0"/>
              </a:spcBef>
              <a:spcAft>
                <a:spcPts val="800"/>
              </a:spcAft>
              <a:buClrTx/>
              <a:buSzTx/>
              <a:buFont typeface="+mj-lt"/>
              <a:buNone/>
              <a:tabLst>
                <a:tab pos="712788" algn="l"/>
              </a:tabLst>
              <a:defRPr/>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Fakta &amp; innehåll med ikon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presentera mindre mängder text tillsammans med enskild fakta och en ikon. </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Tänk på att inte skriva för mycket text på samma sida.</a:t>
            </a: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br>
              <a:rPr lang="sv-SE" sz="1200" i="0" u="none" dirty="0">
                <a:effectLst/>
                <a:latin typeface="Calibri" panose="020F0502020204030204" pitchFamily="34" charset="0"/>
                <a:ea typeface="Calibri" panose="020F0502020204030204" pitchFamily="34" charset="0"/>
                <a:cs typeface="Times New Roman" panose="02020603050405020304" pitchFamily="18" charset="0"/>
              </a:rPr>
            </a:b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Välj ikon från bildbanken.</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5425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innehåll,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2026-02-25</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505267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vslutning med rubrik, innehåll och bild">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504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2475295"/>
            <a:ext cx="5040000" cy="1221612"/>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3" name="Rektangel 12">
            <a:extLst>
              <a:ext uri="{FF2B5EF4-FFF2-40B4-BE49-F238E27FC236}">
                <a16:creationId xmlns:a16="http://schemas.microsoft.com/office/drawing/2014/main" id="{BD2F794D-B745-1E49-A298-F6223754D64A}"/>
              </a:ext>
              <a:ext uri="{C183D7F6-B498-43B3-948B-1728B52AA6E4}">
                <adec:decorative xmlns:adec="http://schemas.microsoft.com/office/drawing/2017/decorative" val="1"/>
              </a:ext>
            </a:extLst>
          </p:cNvPr>
          <p:cNvSpPr/>
          <p:nvPr userDrawn="1"/>
        </p:nvSpPr>
        <p:spPr>
          <a:xfrm>
            <a:off x="0" y="4114801"/>
            <a:ext cx="12191999" cy="2743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Bildobjekt 13">
            <a:extLst>
              <a:ext uri="{FF2B5EF4-FFF2-40B4-BE49-F238E27FC236}">
                <a16:creationId xmlns:a16="http://schemas.microsoft.com/office/drawing/2014/main" id="{A011F05B-3264-2E4D-9FCD-8F20F82543BF}"/>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Platshållare för bild 9">
            <a:extLst>
              <a:ext uri="{FF2B5EF4-FFF2-40B4-BE49-F238E27FC236}">
                <a16:creationId xmlns:a16="http://schemas.microsoft.com/office/drawing/2014/main" id="{5E3FBD04-0A8D-F746-86EB-E976E3C2AC1C}"/>
              </a:ext>
            </a:extLst>
          </p:cNvPr>
          <p:cNvSpPr>
            <a:spLocks noGrp="1"/>
          </p:cNvSpPr>
          <p:nvPr>
            <p:ph type="pic" sz="quarter" idx="11" hasCustomPrompt="1"/>
          </p:nvPr>
        </p:nvSpPr>
        <p:spPr>
          <a:xfrm>
            <a:off x="6141869" y="542416"/>
            <a:ext cx="5596108" cy="5087370"/>
          </a:xfrm>
          <a:prstGeom prst="rect">
            <a:avLst/>
          </a:prstGeom>
        </p:spPr>
        <p:txBody>
          <a:bodyPr/>
          <a:lstStyle>
            <a:lvl1pPr marL="0" indent="0" algn="l">
              <a:buNone/>
              <a:defRPr>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sp>
        <p:nvSpPr>
          <p:cNvPr id="9" name="instruktioner">
            <a:extLst>
              <a:ext uri="{FF2B5EF4-FFF2-40B4-BE49-F238E27FC236}">
                <a16:creationId xmlns:a16="http://schemas.microsoft.com/office/drawing/2014/main" id="{619BEA3D-6D32-D94C-B0B6-1331272B59AE}"/>
              </a:ext>
              <a:ext uri="{C183D7F6-B498-43B3-948B-1728B52AA6E4}">
                <adec:decorative xmlns:adec="http://schemas.microsoft.com/office/drawing/2017/decorative" val="1"/>
              </a:ext>
            </a:extLst>
          </p:cNvPr>
          <p:cNvSpPr/>
          <p:nvPr userDrawn="1"/>
        </p:nvSpPr>
        <p:spPr>
          <a:xfrm>
            <a:off x="-2264735" y="24063"/>
            <a:ext cx="2160000" cy="778996"/>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 färgad. </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0B5E329A-288B-4E4A-804F-5AF6E7E9C062}"/>
              </a:ext>
            </a:extLst>
          </p:cNvPr>
          <p:cNvSpPr>
            <a:spLocks noGrp="1"/>
          </p:cNvSpPr>
          <p:nvPr>
            <p:ph type="dt" sz="half" idx="12"/>
          </p:nvPr>
        </p:nvSpPr>
        <p:spPr>
          <a:xfrm>
            <a:off x="703263" y="6340474"/>
            <a:ext cx="2743200" cy="365125"/>
          </a:xfrm>
        </p:spPr>
        <p:txBody>
          <a:bodyPr/>
          <a:lstStyle>
            <a:lvl1pPr>
              <a:defRPr>
                <a:solidFill>
                  <a:schemeClr val="bg1"/>
                </a:solidFill>
              </a:defRPr>
            </a:lvl1pPr>
          </a:lstStyle>
          <a:p>
            <a:fld id="{2CE9C3A2-0C60-5640-9BA9-C042DC6B8910}" type="datetime1">
              <a:rPr lang="sv-SE" smtClean="0"/>
              <a:t>2026-02-25</a:t>
            </a:fld>
            <a:endParaRPr lang="sv-SE"/>
          </a:p>
        </p:txBody>
      </p:sp>
      <p:sp>
        <p:nvSpPr>
          <p:cNvPr id="3" name="Platshållare för sidfot 2">
            <a:extLst>
              <a:ext uri="{FF2B5EF4-FFF2-40B4-BE49-F238E27FC236}">
                <a16:creationId xmlns:a16="http://schemas.microsoft.com/office/drawing/2014/main" id="{812E7021-04D3-C246-B467-E217C4FDBB2C}"/>
              </a:ext>
            </a:extLst>
          </p:cNvPr>
          <p:cNvSpPr>
            <a:spLocks noGrp="1"/>
          </p:cNvSpPr>
          <p:nvPr>
            <p:ph type="ftr" sz="quarter" idx="13"/>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08DE9E9C-D87B-4C4F-9F43-4E9F45162A4F}"/>
              </a:ext>
            </a:extLst>
          </p:cNvPr>
          <p:cNvSpPr>
            <a:spLocks noGrp="1"/>
          </p:cNvSpPr>
          <p:nvPr>
            <p:ph type="sldNum" sz="quarter" idx="14"/>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534625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Rubrik, innehåll, bild med pixlar">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4" name="Bildobjekt 3">
            <a:extLst>
              <a:ext uri="{FF2B5EF4-FFF2-40B4-BE49-F238E27FC236}">
                <a16:creationId xmlns:a16="http://schemas.microsoft.com/office/drawing/2014/main" id="{83FCF9BF-16C7-F943-861C-FC1B7DE004B2}"/>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66578"/>
          <a:stretch/>
        </p:blipFill>
        <p:spPr>
          <a:xfrm>
            <a:off x="5183566" y="5307601"/>
            <a:ext cx="1159288" cy="1156211"/>
          </a:xfrm>
          <a:prstGeom prst="rect">
            <a:avLst/>
          </a:prstGeom>
        </p:spPr>
      </p:pic>
      <p:pic>
        <p:nvPicPr>
          <p:cNvPr id="13" name="Bildobjekt 12">
            <a:extLst>
              <a:ext uri="{FF2B5EF4-FFF2-40B4-BE49-F238E27FC236}">
                <a16:creationId xmlns:a16="http://schemas.microsoft.com/office/drawing/2014/main" id="{274CAF80-AFC1-254E-BEA5-4EC13C69DFB4}"/>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10749552" y="300404"/>
            <a:ext cx="1152663" cy="1152663"/>
          </a:xfrm>
          <a:prstGeom prst="rect">
            <a:avLst/>
          </a:prstGeom>
        </p:spPr>
      </p:pic>
      <p:pic>
        <p:nvPicPr>
          <p:cNvPr id="12" name="Bildobjekt 11">
            <a:extLst>
              <a:ext uri="{FF2B5EF4-FFF2-40B4-BE49-F238E27FC236}">
                <a16:creationId xmlns:a16="http://schemas.microsoft.com/office/drawing/2014/main" id="{55CB6B6C-5F32-9E46-9583-0531B348C4D1}"/>
              </a:ext>
              <a:ext uri="{C183D7F6-B498-43B3-948B-1728B52AA6E4}">
                <adec:decorative xmlns:adec="http://schemas.microsoft.com/office/drawing/2017/decorative" val="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9" name="Rektangel 8">
            <a:extLst>
              <a:ext uri="{FF2B5EF4-FFF2-40B4-BE49-F238E27FC236}">
                <a16:creationId xmlns:a16="http://schemas.microsoft.com/office/drawing/2014/main" id="{E27F038E-3C22-3648-B859-67FDD75A866D}"/>
              </a:ext>
              <a:ext uri="{C183D7F6-B498-43B3-948B-1728B52AA6E4}">
                <adec:decorative xmlns:adec="http://schemas.microsoft.com/office/drawing/2017/decorative" val="1"/>
              </a:ext>
            </a:extLst>
          </p:cNvPr>
          <p:cNvSpPr/>
          <p:nvPr userDrawn="1"/>
        </p:nvSpPr>
        <p:spPr>
          <a:xfrm>
            <a:off x="-2264735" y="24063"/>
            <a:ext cx="2160000" cy="1371914"/>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D924CC88-CA6F-ED48-978E-374EF4347C32}"/>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2026-02-25</a:t>
            </a:fld>
            <a:endParaRPr lang="sv-SE"/>
          </a:p>
        </p:txBody>
      </p:sp>
      <p:sp>
        <p:nvSpPr>
          <p:cNvPr id="3" name="Platshållare för sidfot 2">
            <a:extLst>
              <a:ext uri="{FF2B5EF4-FFF2-40B4-BE49-F238E27FC236}">
                <a16:creationId xmlns:a16="http://schemas.microsoft.com/office/drawing/2014/main" id="{E54374F1-A62D-2E40-B71E-076D171E2320}"/>
              </a:ext>
            </a:extLst>
          </p:cNvPr>
          <p:cNvSpPr>
            <a:spLocks noGrp="1"/>
          </p:cNvSpPr>
          <p:nvPr>
            <p:ph type="ftr" sz="quarter" idx="13"/>
          </p:nvPr>
        </p:nvSpPr>
        <p:spPr/>
        <p:txBody>
          <a:bodyPr/>
          <a:lstStyle/>
          <a:p>
            <a:endParaRPr lang="sv-SE"/>
          </a:p>
        </p:txBody>
      </p:sp>
      <p:sp>
        <p:nvSpPr>
          <p:cNvPr id="5" name="Platshållare för bildnummer 4">
            <a:extLst>
              <a:ext uri="{FF2B5EF4-FFF2-40B4-BE49-F238E27FC236}">
                <a16:creationId xmlns:a16="http://schemas.microsoft.com/office/drawing/2014/main" id="{2AB03AEE-CEA3-EC4C-BF87-9AAA1FC4F359}"/>
              </a:ext>
            </a:extLst>
          </p:cNvPr>
          <p:cNvSpPr>
            <a:spLocks noGrp="1"/>
          </p:cNvSpPr>
          <p:nvPr>
            <p:ph type="sldNum" sz="quarter" idx="14"/>
          </p:nvPr>
        </p:nvSpPr>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2096126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bild med fär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0" y="960756"/>
            <a:ext cx="4320000" cy="1221612"/>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2" y="2475294"/>
            <a:ext cx="4320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sp>
        <p:nvSpPr>
          <p:cNvPr id="2" name="Rektangel 1">
            <a:extLst>
              <a:ext uri="{FF2B5EF4-FFF2-40B4-BE49-F238E27FC236}">
                <a16:creationId xmlns:a16="http://schemas.microsoft.com/office/drawing/2014/main" id="{854C6870-8471-7F4A-9698-04B60F8EF9A9}"/>
              </a:ext>
              <a:ext uri="{C183D7F6-B498-43B3-948B-1728B52AA6E4}">
                <adec:decorative xmlns:adec="http://schemas.microsoft.com/office/drawing/2017/decorative" val="1"/>
              </a:ext>
            </a:extLst>
          </p:cNvPr>
          <p:cNvSpPr/>
          <p:nvPr userDrawn="1"/>
        </p:nvSpPr>
        <p:spPr>
          <a:xfrm>
            <a:off x="6595891" y="-23474"/>
            <a:ext cx="5596108" cy="68814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Platshållare för bild 9"/>
          <p:cNvSpPr>
            <a:spLocks noGrp="1"/>
          </p:cNvSpPr>
          <p:nvPr>
            <p:ph type="pic" sz="quarter" idx="11" hasCustomPrompt="1"/>
          </p:nvPr>
        </p:nvSpPr>
        <p:spPr>
          <a:xfrm>
            <a:off x="5751488" y="832339"/>
            <a:ext cx="5596108" cy="5087370"/>
          </a:xfrm>
          <a:prstGeom prst="rect">
            <a:avLst/>
          </a:prstGeom>
        </p:spPr>
        <p:txBody>
          <a:bodyPr/>
          <a:lstStyle>
            <a:lvl1pPr marL="0" indent="0" algn="l">
              <a:buFont typeface="Wingdings" panose="05000000000000000000" pitchFamily="2" charset="2"/>
              <a:buNone/>
              <a:defRPr sz="2600">
                <a:solidFill>
                  <a:schemeClr val="tx1"/>
                </a:solidFill>
                <a:latin typeface="+mn-lt"/>
              </a:defRPr>
            </a:lvl1pPr>
          </a:lstStyle>
          <a:p>
            <a:pPr lvl="0"/>
            <a:r>
              <a:rPr lang="sv-SE" noProof="0" dirty="0"/>
              <a:t>Klicka på ikonen för att lägga </a:t>
            </a:r>
            <a:br>
              <a:rPr lang="sv-SE" noProof="0" dirty="0"/>
            </a:br>
            <a:r>
              <a:rPr lang="sv-SE" noProof="0" dirty="0"/>
              <a:t>till en bild från G:/02 </a:t>
            </a:r>
            <a:r>
              <a:rPr lang="sv-SE" noProof="0" dirty="0" err="1"/>
              <a:t>Bildbank</a:t>
            </a:r>
            <a:endParaRPr lang="sv-SE" noProof="0" dirty="0"/>
          </a:p>
        </p:txBody>
      </p:sp>
      <p:pic>
        <p:nvPicPr>
          <p:cNvPr id="9" name="Bildobjekt 8">
            <a:extLst>
              <a:ext uri="{FF2B5EF4-FFF2-40B4-BE49-F238E27FC236}">
                <a16:creationId xmlns:a16="http://schemas.microsoft.com/office/drawing/2014/main" id="{5EF4A6DB-743B-5F4D-88F2-D68291C49BA4}"/>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11" name="Rektangel 10">
            <a:extLst>
              <a:ext uri="{FF2B5EF4-FFF2-40B4-BE49-F238E27FC236}">
                <a16:creationId xmlns:a16="http://schemas.microsoft.com/office/drawing/2014/main" id="{D18DE441-0BC9-0249-80ED-89C5A14BFFEC}"/>
              </a:ext>
              <a:ext uri="{C183D7F6-B498-43B3-948B-1728B52AA6E4}">
                <adec:decorative xmlns:adec="http://schemas.microsoft.com/office/drawing/2017/decorative" val="1"/>
              </a:ext>
            </a:extLst>
          </p:cNvPr>
          <p:cNvSpPr/>
          <p:nvPr userDrawn="1"/>
        </p:nvSpPr>
        <p:spPr>
          <a:xfrm>
            <a:off x="-2264735" y="24063"/>
            <a:ext cx="2160000" cy="1569469"/>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dirty="0">
                <a:effectLst/>
                <a:latin typeface="Calibri" panose="020F0502020204030204" pitchFamily="34" charset="0"/>
                <a:ea typeface="Calibri" panose="020F0502020204030204" pitchFamily="34" charset="0"/>
                <a:cs typeface="Times New Roman" panose="02020603050405020304" pitchFamily="18" charset="0"/>
              </a:rPr>
              <a:t>Rubrik, innehåll, bild m färg </a:t>
            </a: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är en sida där du kan kombinera text med bild. Tänk på att inte skriva för mycket text på samma sida.</a:t>
            </a:r>
          </a:p>
          <a:p>
            <a:pPr marL="0" lvl="0" indent="0">
              <a:lnSpc>
                <a:spcPct val="107000"/>
              </a:lnSpc>
              <a:spcAft>
                <a:spcPts val="800"/>
              </a:spcAft>
              <a:buFont typeface="+mj-lt"/>
              <a:buNone/>
              <a:tabLst>
                <a:tab pos="712788" algn="l"/>
              </a:tabLst>
            </a:pPr>
            <a:r>
              <a:rPr lang="sv-SE" sz="1200" i="0" u="none" dirty="0">
                <a:effectLst/>
                <a:latin typeface="Calibri" panose="020F0502020204030204" pitchFamily="34" charset="0"/>
                <a:ea typeface="Calibri" panose="020F0502020204030204" pitchFamily="34" charset="0"/>
                <a:cs typeface="Times New Roman" panose="02020603050405020304" pitchFamily="18" charset="0"/>
              </a:rPr>
              <a:t>OBS! Kom ihåg att ange en alternativ text för din bild!</a:t>
            </a:r>
            <a:endParaRPr lang="sv-SE" sz="1200" i="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Platshållare för datum 1">
            <a:extLst>
              <a:ext uri="{FF2B5EF4-FFF2-40B4-BE49-F238E27FC236}">
                <a16:creationId xmlns:a16="http://schemas.microsoft.com/office/drawing/2014/main" id="{42A8DE04-BE6E-4677-8F78-B354D1E46BF5}"/>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2026-02-25</a:t>
            </a:fld>
            <a:endParaRPr lang="sv-SE"/>
          </a:p>
        </p:txBody>
      </p:sp>
      <p:sp>
        <p:nvSpPr>
          <p:cNvPr id="13" name="Platshållare för sidfot 2">
            <a:extLst>
              <a:ext uri="{FF2B5EF4-FFF2-40B4-BE49-F238E27FC236}">
                <a16:creationId xmlns:a16="http://schemas.microsoft.com/office/drawing/2014/main" id="{70477CC3-194F-4EE3-ADDE-7D552884A881}"/>
              </a:ext>
            </a:extLst>
          </p:cNvPr>
          <p:cNvSpPr>
            <a:spLocks noGrp="1"/>
          </p:cNvSpPr>
          <p:nvPr>
            <p:ph type="ftr" sz="quarter" idx="13"/>
          </p:nvPr>
        </p:nvSpPr>
        <p:spPr>
          <a:xfrm>
            <a:off x="4038600" y="6340475"/>
            <a:ext cx="4114800" cy="365125"/>
          </a:xfrm>
        </p:spPr>
        <p:txBody>
          <a:bodyPr/>
          <a:lstStyle/>
          <a:p>
            <a:endParaRPr lang="sv-SE"/>
          </a:p>
        </p:txBody>
      </p:sp>
      <p:sp>
        <p:nvSpPr>
          <p:cNvPr id="14" name="Platshållare för bildnummer 4">
            <a:extLst>
              <a:ext uri="{FF2B5EF4-FFF2-40B4-BE49-F238E27FC236}">
                <a16:creationId xmlns:a16="http://schemas.microsoft.com/office/drawing/2014/main" id="{CEF44119-EE3D-448C-A72B-DBACDF3C6F28}"/>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1511557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innehåll standard">
    <p:spTree>
      <p:nvGrpSpPr>
        <p:cNvPr id="1" name=""/>
        <p:cNvGrpSpPr/>
        <p:nvPr/>
      </p:nvGrpSpPr>
      <p:grpSpPr>
        <a:xfrm>
          <a:off x="0" y="0"/>
          <a:ext cx="0" cy="0"/>
          <a:chOff x="0" y="0"/>
          <a:chExt cx="0" cy="0"/>
        </a:xfrm>
      </p:grpSpPr>
      <p:sp>
        <p:nvSpPr>
          <p:cNvPr id="9"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accent1"/>
                </a:solidFill>
                <a:latin typeface="+mj-lt"/>
                <a:ea typeface="Ubuntu Light" charset="0"/>
                <a:cs typeface="Ubuntu Light" charset="0"/>
              </a:defRPr>
            </a:lvl1pPr>
          </a:lstStyle>
          <a:p>
            <a:r>
              <a:rPr lang="sv-SE" dirty="0"/>
              <a:t>Klicka här för att ange en rubrik</a:t>
            </a:r>
          </a:p>
        </p:txBody>
      </p:sp>
      <p:sp>
        <p:nvSpPr>
          <p:cNvPr id="11"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tx1"/>
                </a:solidFill>
                <a:latin typeface="+mn-lt"/>
                <a:ea typeface="Crimson Text" charset="0"/>
                <a:cs typeface="Crimson Text" charset="0"/>
              </a:defRPr>
            </a:lvl1pPr>
          </a:lstStyle>
          <a:p>
            <a:pPr lvl="0"/>
            <a:r>
              <a:rPr lang="sv-SE" dirty="0"/>
              <a:t>Klicka här för att lägga till en punkt</a:t>
            </a:r>
          </a:p>
        </p:txBody>
      </p:sp>
      <p:pic>
        <p:nvPicPr>
          <p:cNvPr id="7" name="Bildobjekt 6">
            <a:extLst>
              <a:ext uri="{FF2B5EF4-FFF2-40B4-BE49-F238E27FC236}">
                <a16:creationId xmlns:a16="http://schemas.microsoft.com/office/drawing/2014/main" id="{47D39709-99C1-2A4F-9B9F-21B39456CBF1}"/>
              </a:ext>
              <a:ext uri="{C183D7F6-B498-43B3-948B-1728B52AA6E4}">
                <adec:decorative xmlns:adec="http://schemas.microsoft.com/office/drawing/2017/decorative" val="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3586"/>
          <a:stretch/>
        </p:blipFill>
        <p:spPr>
          <a:xfrm>
            <a:off x="10714383" y="6194004"/>
            <a:ext cx="1023592" cy="345330"/>
          </a:xfrm>
          <a:prstGeom prst="rect">
            <a:avLst/>
          </a:prstGeom>
        </p:spPr>
      </p:pic>
      <p:sp>
        <p:nvSpPr>
          <p:cNvPr id="6" name="Rektangel 5">
            <a:extLst>
              <a:ext uri="{FF2B5EF4-FFF2-40B4-BE49-F238E27FC236}">
                <a16:creationId xmlns:a16="http://schemas.microsoft.com/office/drawing/2014/main" id="{2A9615CA-77B8-E949-8DB2-3E07ED2E4C36}"/>
              </a:ext>
              <a:ext uri="{C183D7F6-B498-43B3-948B-1728B52AA6E4}">
                <adec:decorative xmlns:adec="http://schemas.microsoft.com/office/drawing/2017/decorative" val="1"/>
              </a:ext>
            </a:extLst>
          </p:cNvPr>
          <p:cNvSpPr/>
          <p:nvPr userDrawn="1"/>
        </p:nvSpPr>
        <p:spPr>
          <a:xfrm>
            <a:off x="-2264735" y="24063"/>
            <a:ext cx="2160000" cy="1767150"/>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Rubrik &amp; innehåll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där du kan skriva en rubrik och en text. 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endParaRPr lang="sv-SE" sz="1200" i="0" u="none">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Färgerna på rubrik &amp; text är valda för att säkerställa god kontrast.</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Platshållare för datum 1">
            <a:extLst>
              <a:ext uri="{FF2B5EF4-FFF2-40B4-BE49-F238E27FC236}">
                <a16:creationId xmlns:a16="http://schemas.microsoft.com/office/drawing/2014/main" id="{58A38A64-9FB7-4DAA-B267-3BCC283B49B3}"/>
              </a:ext>
            </a:extLst>
          </p:cNvPr>
          <p:cNvSpPr>
            <a:spLocks noGrp="1"/>
          </p:cNvSpPr>
          <p:nvPr>
            <p:ph type="dt" sz="half" idx="12"/>
          </p:nvPr>
        </p:nvSpPr>
        <p:spPr>
          <a:xfrm>
            <a:off x="703263" y="6340475"/>
            <a:ext cx="2743200" cy="365125"/>
          </a:xfrm>
        </p:spPr>
        <p:txBody>
          <a:bodyPr/>
          <a:lstStyle/>
          <a:p>
            <a:fld id="{34C66A07-0C1B-7E44-8A84-D73B04008641}" type="datetime1">
              <a:rPr lang="sv-SE" smtClean="0"/>
              <a:t>2026-02-25</a:t>
            </a:fld>
            <a:endParaRPr lang="sv-SE"/>
          </a:p>
        </p:txBody>
      </p:sp>
      <p:sp>
        <p:nvSpPr>
          <p:cNvPr id="12" name="Platshållare för sidfot 2">
            <a:extLst>
              <a:ext uri="{FF2B5EF4-FFF2-40B4-BE49-F238E27FC236}">
                <a16:creationId xmlns:a16="http://schemas.microsoft.com/office/drawing/2014/main" id="{8F2D75C6-57D8-4F78-9D97-63D6AEFBAA2B}"/>
              </a:ext>
            </a:extLst>
          </p:cNvPr>
          <p:cNvSpPr>
            <a:spLocks noGrp="1"/>
          </p:cNvSpPr>
          <p:nvPr>
            <p:ph type="ftr" sz="quarter" idx="13"/>
          </p:nvPr>
        </p:nvSpPr>
        <p:spPr>
          <a:xfrm>
            <a:off x="4038600" y="6340475"/>
            <a:ext cx="4114800" cy="365125"/>
          </a:xfrm>
        </p:spPr>
        <p:txBody>
          <a:bodyPr/>
          <a:lstStyle/>
          <a:p>
            <a:endParaRPr lang="sv-SE"/>
          </a:p>
        </p:txBody>
      </p:sp>
      <p:sp>
        <p:nvSpPr>
          <p:cNvPr id="13" name="Platshållare för bildnummer 4">
            <a:extLst>
              <a:ext uri="{FF2B5EF4-FFF2-40B4-BE49-F238E27FC236}">
                <a16:creationId xmlns:a16="http://schemas.microsoft.com/office/drawing/2014/main" id="{4BF11BBB-03B4-4175-9EBE-A6CCD8C866BE}"/>
              </a:ext>
            </a:extLst>
          </p:cNvPr>
          <p:cNvSpPr>
            <a:spLocks noGrp="1"/>
          </p:cNvSpPr>
          <p:nvPr>
            <p:ph type="sldNum" sz="quarter" idx="14"/>
          </p:nvPr>
        </p:nvSpPr>
        <p:spPr>
          <a:xfrm>
            <a:off x="9316656" y="6340475"/>
            <a:ext cx="2743200" cy="365125"/>
          </a:xfrm>
        </p:spPr>
        <p:txBody>
          <a:bodyPr/>
          <a:lstStyle/>
          <a:p>
            <a:fld id="{24069D2F-8DC6-6345-AA68-275ED444B143}" type="slidenum">
              <a:rPr lang="sv-SE" smtClean="0"/>
              <a:pPr/>
              <a:t>‹#›</a:t>
            </a:fld>
            <a:endParaRPr lang="sv-SE"/>
          </a:p>
        </p:txBody>
      </p:sp>
    </p:spTree>
    <p:extLst>
      <p:ext uri="{BB962C8B-B14F-4D97-AF65-F5344CB8AC3E}">
        <p14:creationId xmlns:p14="http://schemas.microsoft.com/office/powerpoint/2010/main" val="733334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innehåll rosa">
    <p:bg>
      <p:bgPr>
        <a:solidFill>
          <a:schemeClr val="accent1"/>
        </a:solidFill>
        <a:effectLst/>
      </p:bgPr>
    </p:bg>
    <p:spTree>
      <p:nvGrpSpPr>
        <p:cNvPr id="1" name=""/>
        <p:cNvGrpSpPr/>
        <p:nvPr/>
      </p:nvGrpSpPr>
      <p:grpSpPr>
        <a:xfrm>
          <a:off x="0" y="0"/>
          <a:ext cx="0" cy="0"/>
          <a:chOff x="0" y="0"/>
          <a:chExt cx="0" cy="0"/>
        </a:xfrm>
      </p:grpSpPr>
      <p:sp>
        <p:nvSpPr>
          <p:cNvPr id="6" name="Rubrik 1"/>
          <p:cNvSpPr>
            <a:spLocks noGrp="1"/>
          </p:cNvSpPr>
          <p:nvPr>
            <p:ph type="title" hasCustomPrompt="1"/>
          </p:nvPr>
        </p:nvSpPr>
        <p:spPr>
          <a:xfrm>
            <a:off x="703340"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7" name="Platshållare för text 10"/>
          <p:cNvSpPr>
            <a:spLocks noGrp="1"/>
          </p:cNvSpPr>
          <p:nvPr>
            <p:ph type="body" sz="quarter" idx="10" hasCustomPrompt="1"/>
          </p:nvPr>
        </p:nvSpPr>
        <p:spPr>
          <a:xfrm>
            <a:off x="703261"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86DBE4B4-3AF3-D544-8903-B08DFE99881A}"/>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8" name="Rektangel 7">
            <a:extLst>
              <a:ext uri="{FF2B5EF4-FFF2-40B4-BE49-F238E27FC236}">
                <a16:creationId xmlns:a16="http://schemas.microsoft.com/office/drawing/2014/main" id="{2B5B9CD5-A7CD-4C42-9E89-E5ECA77F87D4}"/>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Platshållare för datum 1">
            <a:extLst>
              <a:ext uri="{FF2B5EF4-FFF2-40B4-BE49-F238E27FC236}">
                <a16:creationId xmlns:a16="http://schemas.microsoft.com/office/drawing/2014/main" id="{0A4CB6E6-4093-4F22-B60D-4FF2B8311DFB}"/>
              </a:ext>
            </a:extLst>
          </p:cNvPr>
          <p:cNvSpPr>
            <a:spLocks noGrp="1"/>
          </p:cNvSpPr>
          <p:nvPr>
            <p:ph type="dt" sz="half" idx="12"/>
          </p:nvPr>
        </p:nvSpPr>
        <p:spPr>
          <a:xfrm>
            <a:off x="703263" y="6340475"/>
            <a:ext cx="2743200" cy="365125"/>
          </a:xfrm>
        </p:spPr>
        <p:txBody>
          <a:bodyPr/>
          <a:lstStyle>
            <a:lvl1pPr>
              <a:defRPr>
                <a:solidFill>
                  <a:schemeClr val="bg1"/>
                </a:solidFill>
              </a:defRPr>
            </a:lvl1pPr>
          </a:lstStyle>
          <a:p>
            <a:fld id="{34C66A07-0C1B-7E44-8A84-D73B04008641}" type="datetime1">
              <a:rPr lang="sv-SE" smtClean="0"/>
              <a:pPr/>
              <a:t>2026-02-25</a:t>
            </a:fld>
            <a:endParaRPr lang="sv-SE" dirty="0"/>
          </a:p>
        </p:txBody>
      </p:sp>
      <p:sp>
        <p:nvSpPr>
          <p:cNvPr id="10" name="Platshållare för sidfot 2">
            <a:extLst>
              <a:ext uri="{FF2B5EF4-FFF2-40B4-BE49-F238E27FC236}">
                <a16:creationId xmlns:a16="http://schemas.microsoft.com/office/drawing/2014/main" id="{301BD519-EDB0-4314-923D-19F0131FCAC8}"/>
              </a:ext>
            </a:extLst>
          </p:cNvPr>
          <p:cNvSpPr>
            <a:spLocks noGrp="1"/>
          </p:cNvSpPr>
          <p:nvPr>
            <p:ph type="ftr" sz="quarter" idx="13"/>
          </p:nvPr>
        </p:nvSpPr>
        <p:spPr>
          <a:xfrm>
            <a:off x="4038600" y="6340475"/>
            <a:ext cx="4114800" cy="365125"/>
          </a:xfrm>
        </p:spPr>
        <p:txBody>
          <a:bodyPr/>
          <a:lstStyle>
            <a:lvl1pPr>
              <a:defRPr>
                <a:solidFill>
                  <a:schemeClr val="bg1"/>
                </a:solidFill>
              </a:defRPr>
            </a:lvl1pPr>
          </a:lstStyle>
          <a:p>
            <a:endParaRPr lang="sv-SE" dirty="0"/>
          </a:p>
        </p:txBody>
      </p:sp>
      <p:sp>
        <p:nvSpPr>
          <p:cNvPr id="11" name="Platshållare för bildnummer 4">
            <a:extLst>
              <a:ext uri="{FF2B5EF4-FFF2-40B4-BE49-F238E27FC236}">
                <a16:creationId xmlns:a16="http://schemas.microsoft.com/office/drawing/2014/main" id="{664B136B-4BCE-48A6-B93C-87DFD60024EF}"/>
              </a:ext>
            </a:extLst>
          </p:cNvPr>
          <p:cNvSpPr>
            <a:spLocks noGrp="1"/>
          </p:cNvSpPr>
          <p:nvPr>
            <p:ph type="sldNum" sz="quarter" idx="14"/>
          </p:nvPr>
        </p:nvSpPr>
        <p:spPr>
          <a:xfrm>
            <a:off x="9316656" y="6340475"/>
            <a:ext cx="2743200" cy="365125"/>
          </a:xfrm>
        </p:spPr>
        <p:txBody>
          <a:bodyPr/>
          <a:lstStyle>
            <a:lvl1pPr>
              <a:defRPr>
                <a:solidFill>
                  <a:schemeClr val="bg1"/>
                </a:solidFill>
              </a:defRPr>
            </a:lvl1pPr>
          </a:lstStyle>
          <a:p>
            <a:fld id="{24069D2F-8DC6-6345-AA68-275ED444B143}" type="slidenum">
              <a:rPr lang="sv-SE" smtClean="0"/>
              <a:pPr/>
              <a:t>‹#›</a:t>
            </a:fld>
            <a:endParaRPr lang="sv-SE" dirty="0"/>
          </a:p>
        </p:txBody>
      </p:sp>
    </p:spTree>
    <p:extLst>
      <p:ext uri="{BB962C8B-B14F-4D97-AF65-F5344CB8AC3E}">
        <p14:creationId xmlns:p14="http://schemas.microsoft.com/office/powerpoint/2010/main" val="688653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innehåll grön">
    <p:bg>
      <p:bgPr>
        <a:solidFill>
          <a:schemeClr val="tx2"/>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34BC9CF7-7650-1C4F-9E3C-08DF91AF1F8E}"/>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EC54D08E-BB6B-2343-A8EE-16DD22F3529D}"/>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7684FB4C-B14F-EA4F-B61A-9699D21210D3}"/>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0660B0CB-96A7-9341-B78D-F749F3BE3308}" type="datetime1">
              <a:rPr lang="sv-SE" smtClean="0"/>
              <a:t>2026-02-25</a:t>
            </a:fld>
            <a:endParaRPr lang="sv-SE"/>
          </a:p>
        </p:txBody>
      </p:sp>
      <p:sp>
        <p:nvSpPr>
          <p:cNvPr id="3" name="Platshållare för sidfot 2">
            <a:extLst>
              <a:ext uri="{FF2B5EF4-FFF2-40B4-BE49-F238E27FC236}">
                <a16:creationId xmlns:a16="http://schemas.microsoft.com/office/drawing/2014/main" id="{F31498BE-F0C2-414E-BDD1-7C00CCE6645D}"/>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E3F7AE20-4FA8-E041-B9EC-3C46FC7CFC15}"/>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417715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ubrik, innehåll brun">
    <p:bg>
      <p:bgPr>
        <a:solidFill>
          <a:schemeClr val="accent3"/>
        </a:solidFill>
        <a:effectLst/>
      </p:bgPr>
    </p:bg>
    <p:spTree>
      <p:nvGrpSpPr>
        <p:cNvPr id="1" name=""/>
        <p:cNvGrpSpPr/>
        <p:nvPr/>
      </p:nvGrpSpPr>
      <p:grpSpPr>
        <a:xfrm>
          <a:off x="0" y="0"/>
          <a:ext cx="0" cy="0"/>
          <a:chOff x="0" y="0"/>
          <a:chExt cx="0" cy="0"/>
        </a:xfrm>
      </p:grpSpPr>
      <p:sp>
        <p:nvSpPr>
          <p:cNvPr id="7" name="Rubrik 1"/>
          <p:cNvSpPr>
            <a:spLocks noGrp="1"/>
          </p:cNvSpPr>
          <p:nvPr>
            <p:ph type="title" hasCustomPrompt="1"/>
          </p:nvPr>
        </p:nvSpPr>
        <p:spPr>
          <a:xfrm>
            <a:off x="703341" y="960756"/>
            <a:ext cx="8352000" cy="782699"/>
          </a:xfrm>
          <a:prstGeom prst="rect">
            <a:avLst/>
          </a:prstGeom>
          <a:noFill/>
        </p:spPr>
        <p:txBody>
          <a:bodyPr anchor="b"/>
          <a:lstStyle>
            <a:lvl1pPr>
              <a:defRPr sz="4400" b="0" i="0">
                <a:solidFill>
                  <a:schemeClr val="bg1"/>
                </a:solidFill>
                <a:latin typeface="+mj-lt"/>
                <a:ea typeface="Ubuntu Light" charset="0"/>
                <a:cs typeface="Ubuntu Light" charset="0"/>
              </a:defRPr>
            </a:lvl1pPr>
          </a:lstStyle>
          <a:p>
            <a:r>
              <a:rPr lang="sv-SE" dirty="0"/>
              <a:t>Klicka här för att ange en rubrik</a:t>
            </a:r>
          </a:p>
        </p:txBody>
      </p:sp>
      <p:sp>
        <p:nvSpPr>
          <p:cNvPr id="8" name="Platshållare för text 10"/>
          <p:cNvSpPr>
            <a:spLocks noGrp="1"/>
          </p:cNvSpPr>
          <p:nvPr>
            <p:ph type="body" sz="quarter" idx="10" hasCustomPrompt="1"/>
          </p:nvPr>
        </p:nvSpPr>
        <p:spPr>
          <a:xfrm>
            <a:off x="703263" y="1951038"/>
            <a:ext cx="8352000" cy="3584575"/>
          </a:xfrm>
          <a:prstGeom prst="rect">
            <a:avLst/>
          </a:prstGeom>
        </p:spPr>
        <p:txBody>
          <a:bodyPr/>
          <a:lstStyle>
            <a:lvl1pPr>
              <a:defRPr sz="2600" b="0" i="0" baseline="0">
                <a:solidFill>
                  <a:schemeClr val="bg1"/>
                </a:solidFill>
                <a:latin typeface="+mn-lt"/>
                <a:ea typeface="Crimson Text" charset="0"/>
                <a:cs typeface="Crimson Text"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sv-SE" dirty="0"/>
              <a:t>Klicka här för att lägga till en punkt</a:t>
            </a:r>
          </a:p>
        </p:txBody>
      </p:sp>
      <p:pic>
        <p:nvPicPr>
          <p:cNvPr id="5" name="Bildobjekt 4">
            <a:extLst>
              <a:ext uri="{FF2B5EF4-FFF2-40B4-BE49-F238E27FC236}">
                <a16:creationId xmlns:a16="http://schemas.microsoft.com/office/drawing/2014/main" id="{4763ABE8-48C5-A242-8A81-E87B3450EEE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14383" y="6199189"/>
            <a:ext cx="1023594" cy="334961"/>
          </a:xfrm>
          <a:prstGeom prst="rect">
            <a:avLst/>
          </a:prstGeom>
        </p:spPr>
      </p:pic>
      <p:sp>
        <p:nvSpPr>
          <p:cNvPr id="6" name="Rektangel 5">
            <a:extLst>
              <a:ext uri="{FF2B5EF4-FFF2-40B4-BE49-F238E27FC236}">
                <a16:creationId xmlns:a16="http://schemas.microsoft.com/office/drawing/2014/main" id="{55DA598F-0227-FC44-AE2D-5015E582BA9B}"/>
              </a:ext>
              <a:ext uri="{C183D7F6-B498-43B3-948B-1728B52AA6E4}">
                <adec:decorative xmlns:adec="http://schemas.microsoft.com/office/drawing/2017/decorative" val="1"/>
              </a:ext>
            </a:extLst>
          </p:cNvPr>
          <p:cNvSpPr/>
          <p:nvPr userDrawn="1"/>
        </p:nvSpPr>
        <p:spPr>
          <a:xfrm>
            <a:off x="-2264735" y="24063"/>
            <a:ext cx="2160000" cy="2359941"/>
          </a:xfrm>
          <a:prstGeom prst="rect">
            <a:avLst/>
          </a:prstGeom>
          <a:solidFill>
            <a:schemeClr val="bg1">
              <a:lumMod val="85000"/>
            </a:schemeClr>
          </a:solidFill>
        </p:spPr>
        <p:txBody>
          <a:bodyPr wrap="square">
            <a:spAutoFit/>
          </a:bodyPr>
          <a:lstStyle/>
          <a:p>
            <a:pPr marL="0" lvl="0" indent="0">
              <a:lnSpc>
                <a:spcPct val="107000"/>
              </a:lnSpc>
              <a:spcAft>
                <a:spcPts val="800"/>
              </a:spcAft>
              <a:buFont typeface="+mj-lt"/>
              <a:buNone/>
              <a:tabLst>
                <a:tab pos="712788" algn="l"/>
              </a:tabLst>
            </a:pPr>
            <a:r>
              <a:rPr lang="sv-SE" sz="1200" i="1" u="none">
                <a:effectLst/>
                <a:latin typeface="Calibri" panose="020F0502020204030204" pitchFamily="34" charset="0"/>
                <a:ea typeface="Calibri" panose="020F0502020204030204" pitchFamily="34" charset="0"/>
                <a:cs typeface="Times New Roman" panose="02020603050405020304" pitchFamily="18" charset="0"/>
              </a:rPr>
              <a:t>Färgad innehållssida </a:t>
            </a:r>
            <a:r>
              <a:rPr lang="sv-SE" sz="1200" i="0" u="none">
                <a:effectLst/>
                <a:latin typeface="Calibri" panose="020F0502020204030204" pitchFamily="34" charset="0"/>
                <a:ea typeface="Calibri" panose="020F0502020204030204" pitchFamily="34" charset="0"/>
                <a:cs typeface="Times New Roman" panose="02020603050405020304" pitchFamily="18" charset="0"/>
              </a:rPr>
              <a:t>är en sida du kan använda för att lyfta fram något specifikt innehåll och skapa variation i presentationen med.</a:t>
            </a:r>
          </a:p>
          <a:p>
            <a:pPr marL="0" lvl="0" indent="0">
              <a:lnSpc>
                <a:spcPct val="107000"/>
              </a:lnSpc>
              <a:spcAft>
                <a:spcPts val="800"/>
              </a:spcAft>
              <a:buFont typeface="+mj-lt"/>
              <a:buNone/>
              <a:tabLst>
                <a:tab pos="712788" algn="l"/>
              </a:tabLst>
            </a:pPr>
            <a:r>
              <a:rPr lang="sv-SE" sz="1200" i="0" u="none">
                <a:effectLst/>
                <a:latin typeface="Calibri" panose="020F0502020204030204" pitchFamily="34" charset="0"/>
                <a:ea typeface="Calibri" panose="020F0502020204030204" pitchFamily="34" charset="0"/>
                <a:cs typeface="Times New Roman" panose="02020603050405020304" pitchFamily="18" charset="0"/>
              </a:rPr>
              <a:t>Försök hålla dig till max 6 punkter på en sida.</a:t>
            </a:r>
            <a:br>
              <a:rPr lang="sv-SE" sz="1200" i="0" u="none">
                <a:effectLst/>
                <a:latin typeface="Calibri" panose="020F0502020204030204" pitchFamily="34" charset="0"/>
                <a:ea typeface="Calibri" panose="020F0502020204030204" pitchFamily="34" charset="0"/>
                <a:cs typeface="Times New Roman" panose="02020603050405020304" pitchFamily="18" charset="0"/>
              </a:rPr>
            </a:br>
            <a:br>
              <a:rPr lang="sv-SE" sz="1200" i="0" u="none">
                <a:effectLst/>
                <a:latin typeface="Calibri" panose="020F0502020204030204" pitchFamily="34" charset="0"/>
                <a:ea typeface="Calibri" panose="020F0502020204030204" pitchFamily="34" charset="0"/>
                <a:cs typeface="Times New Roman" panose="02020603050405020304" pitchFamily="18" charset="0"/>
              </a:rPr>
            </a:br>
            <a:r>
              <a:rPr lang="sv-SE" sz="1200" i="0" u="none">
                <a:effectLst/>
                <a:latin typeface="Calibri" panose="020F0502020204030204" pitchFamily="34" charset="0"/>
                <a:ea typeface="Calibri" panose="020F0502020204030204" pitchFamily="34" charset="0"/>
                <a:cs typeface="Times New Roman" panose="02020603050405020304" pitchFamily="18" charset="0"/>
              </a:rPr>
              <a:t>Texten ska vara vit för att säkerställa god kontrast mot bakgrunden.</a:t>
            </a:r>
            <a:endParaRPr lang="sv-SE" sz="1200" i="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17528013-DD7D-864D-BF7C-C6B6438213CC}"/>
              </a:ext>
            </a:extLst>
          </p:cNvPr>
          <p:cNvSpPr>
            <a:spLocks noGrp="1"/>
          </p:cNvSpPr>
          <p:nvPr>
            <p:ph type="dt" sz="half" idx="11"/>
          </p:nvPr>
        </p:nvSpPr>
        <p:spPr>
          <a:xfrm>
            <a:off x="713772" y="6340475"/>
            <a:ext cx="2743200" cy="365125"/>
          </a:xfrm>
        </p:spPr>
        <p:txBody>
          <a:bodyPr/>
          <a:lstStyle>
            <a:lvl1pPr>
              <a:defRPr>
                <a:solidFill>
                  <a:schemeClr val="bg1"/>
                </a:solidFill>
              </a:defRPr>
            </a:lvl1pPr>
          </a:lstStyle>
          <a:p>
            <a:fld id="{3E29E930-BC2F-5E4F-96DA-D7CC62B18804}" type="datetime1">
              <a:rPr lang="sv-SE" smtClean="0"/>
              <a:t>2026-02-25</a:t>
            </a:fld>
            <a:endParaRPr lang="sv-SE"/>
          </a:p>
        </p:txBody>
      </p:sp>
      <p:sp>
        <p:nvSpPr>
          <p:cNvPr id="3" name="Platshållare för sidfot 2">
            <a:extLst>
              <a:ext uri="{FF2B5EF4-FFF2-40B4-BE49-F238E27FC236}">
                <a16:creationId xmlns:a16="http://schemas.microsoft.com/office/drawing/2014/main" id="{4580B0F6-F083-6D43-89F2-01DE80EBE19E}"/>
              </a:ext>
            </a:extLst>
          </p:cNvPr>
          <p:cNvSpPr>
            <a:spLocks noGrp="1"/>
          </p:cNvSpPr>
          <p:nvPr>
            <p:ph type="ftr" sz="quarter" idx="12"/>
          </p:nvPr>
        </p:nvSpPr>
        <p:spPr/>
        <p:txBody>
          <a:bodyPr/>
          <a:lstStyle>
            <a:lvl1pPr>
              <a:defRPr>
                <a:solidFill>
                  <a:schemeClr val="bg1"/>
                </a:solidFill>
              </a:defRPr>
            </a:lvl1pPr>
          </a:lstStyle>
          <a:p>
            <a:endParaRPr lang="sv-SE"/>
          </a:p>
        </p:txBody>
      </p:sp>
      <p:sp>
        <p:nvSpPr>
          <p:cNvPr id="4" name="Platshållare för bildnummer 3">
            <a:extLst>
              <a:ext uri="{FF2B5EF4-FFF2-40B4-BE49-F238E27FC236}">
                <a16:creationId xmlns:a16="http://schemas.microsoft.com/office/drawing/2014/main" id="{B7EAA196-8779-BC4E-9F24-0617D790340F}"/>
              </a:ext>
            </a:extLst>
          </p:cNvPr>
          <p:cNvSpPr>
            <a:spLocks noGrp="1"/>
          </p:cNvSpPr>
          <p:nvPr>
            <p:ph type="sldNum" sz="quarter" idx="13"/>
          </p:nvPr>
        </p:nvSpPr>
        <p:spPr/>
        <p:txBody>
          <a:bodyPr/>
          <a:lstStyle>
            <a:lvl1pPr>
              <a:defRPr>
                <a:solidFill>
                  <a:schemeClr val="bg1"/>
                </a:solidFill>
              </a:defRPr>
            </a:lvl1pPr>
          </a:lstStyle>
          <a:p>
            <a:fld id="{24069D2F-8DC6-6345-AA68-275ED444B143}" type="slidenum">
              <a:rPr lang="sv-SE" smtClean="0"/>
              <a:pPr/>
              <a:t>‹#›</a:t>
            </a:fld>
            <a:endParaRPr lang="sv-SE"/>
          </a:p>
        </p:txBody>
      </p:sp>
    </p:spTree>
    <p:extLst>
      <p:ext uri="{BB962C8B-B14F-4D97-AF65-F5344CB8AC3E}">
        <p14:creationId xmlns:p14="http://schemas.microsoft.com/office/powerpoint/2010/main" val="1208807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Platshållare för rubrik 2">
            <a:extLst>
              <a:ext uri="{FF2B5EF4-FFF2-40B4-BE49-F238E27FC236}">
                <a16:creationId xmlns:a16="http://schemas.microsoft.com/office/drawing/2014/main" id="{9F4B96BA-0FFA-EF42-B27D-ABA584CD5A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sv-SE" dirty="0"/>
              <a:t>Klicka här för att ändra mall för rubrikformat</a:t>
            </a:r>
          </a:p>
        </p:txBody>
      </p:sp>
      <p:sp>
        <p:nvSpPr>
          <p:cNvPr id="8" name="Platshållare för text 7">
            <a:extLst>
              <a:ext uri="{FF2B5EF4-FFF2-40B4-BE49-F238E27FC236}">
                <a16:creationId xmlns:a16="http://schemas.microsoft.com/office/drawing/2014/main" id="{C23DDA3C-9FF4-0349-8A23-F924B8569511}"/>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sv-SE" dirty="0"/>
              <a:t>Klicka här för att ändra mall för textformat</a:t>
            </a:r>
          </a:p>
          <a:p>
            <a:pPr lvl="1"/>
            <a:r>
              <a:rPr lang="sv-SE" dirty="0"/>
              <a:t>Nivå två</a:t>
            </a:r>
          </a:p>
          <a:p>
            <a:pPr lvl="2"/>
            <a:r>
              <a:rPr lang="sv-SE" dirty="0"/>
              <a:t>Nivå tre</a:t>
            </a:r>
          </a:p>
          <a:p>
            <a:pPr lvl="3"/>
            <a:r>
              <a:rPr lang="sv-SE" dirty="0"/>
              <a:t>Nivå fyra</a:t>
            </a:r>
          </a:p>
          <a:p>
            <a:pPr lvl="4"/>
            <a:r>
              <a:rPr lang="sv-SE" dirty="0"/>
              <a:t>Nivå fem</a:t>
            </a:r>
          </a:p>
          <a:p>
            <a:pPr lvl="5"/>
            <a:r>
              <a:rPr lang="sv-SE" dirty="0"/>
              <a:t>Nästa nivå</a:t>
            </a:r>
          </a:p>
          <a:p>
            <a:pPr lvl="6"/>
            <a:r>
              <a:rPr lang="sv-SE" dirty="0"/>
              <a:t>Nästa nivå</a:t>
            </a:r>
          </a:p>
          <a:p>
            <a:pPr lvl="7"/>
            <a:r>
              <a:rPr lang="sv-SE" dirty="0"/>
              <a:t>Nästa nivå</a:t>
            </a:r>
          </a:p>
          <a:p>
            <a:pPr lvl="8"/>
            <a:r>
              <a:rPr lang="sv-SE" dirty="0"/>
              <a:t>Nästa nivå</a:t>
            </a:r>
          </a:p>
        </p:txBody>
      </p:sp>
      <p:sp>
        <p:nvSpPr>
          <p:cNvPr id="5" name="Platshållare för datum 4">
            <a:extLst>
              <a:ext uri="{FF2B5EF4-FFF2-40B4-BE49-F238E27FC236}">
                <a16:creationId xmlns:a16="http://schemas.microsoft.com/office/drawing/2014/main" id="{DCAD81A2-C93F-464F-B77F-D890DA12B36C}"/>
              </a:ext>
            </a:extLst>
          </p:cNvPr>
          <p:cNvSpPr>
            <a:spLocks noGrp="1"/>
          </p:cNvSpPr>
          <p:nvPr>
            <p:ph type="dt" sz="half" idx="2"/>
          </p:nvPr>
        </p:nvSpPr>
        <p:spPr>
          <a:xfrm>
            <a:off x="838200" y="6340475"/>
            <a:ext cx="2743200" cy="365125"/>
          </a:xfrm>
          <a:prstGeom prst="rect">
            <a:avLst/>
          </a:prstGeom>
        </p:spPr>
        <p:txBody>
          <a:bodyPr vert="horz" lIns="91440" tIns="45720" rIns="91440" bIns="45720" rtlCol="0" anchor="ctr"/>
          <a:lstStyle>
            <a:lvl1pPr algn="l">
              <a:defRPr sz="1200">
                <a:solidFill>
                  <a:schemeClr val="tx1"/>
                </a:solidFill>
                <a:latin typeface="+mn-lt"/>
              </a:defRPr>
            </a:lvl1pPr>
          </a:lstStyle>
          <a:p>
            <a:fld id="{A8DD9411-D5E3-2846-ADAC-C83B20EA5CEF}" type="datetime1">
              <a:rPr lang="sv-SE" smtClean="0"/>
              <a:t>2026-02-25</a:t>
            </a:fld>
            <a:endParaRPr lang="sv-SE"/>
          </a:p>
        </p:txBody>
      </p:sp>
      <p:sp>
        <p:nvSpPr>
          <p:cNvPr id="2" name="Platshållare för sidfot 1">
            <a:extLst>
              <a:ext uri="{FF2B5EF4-FFF2-40B4-BE49-F238E27FC236}">
                <a16:creationId xmlns:a16="http://schemas.microsoft.com/office/drawing/2014/main" id="{4DDDFDC5-C573-1549-AACB-72B3418F3FD6}"/>
              </a:ext>
            </a:extLst>
          </p:cNvPr>
          <p:cNvSpPr>
            <a:spLocks noGrp="1"/>
          </p:cNvSpPr>
          <p:nvPr>
            <p:ph type="ftr" sz="quarter" idx="3"/>
          </p:nvPr>
        </p:nvSpPr>
        <p:spPr>
          <a:xfrm>
            <a:off x="4038600" y="6340475"/>
            <a:ext cx="4114800" cy="365125"/>
          </a:xfrm>
          <a:prstGeom prst="rect">
            <a:avLst/>
          </a:prstGeom>
        </p:spPr>
        <p:txBody>
          <a:bodyPr vert="horz" lIns="91440" tIns="45720" rIns="91440" bIns="45720" rtlCol="0" anchor="ctr"/>
          <a:lstStyle>
            <a:lvl1pPr algn="ctr">
              <a:defRPr sz="1200">
                <a:solidFill>
                  <a:schemeClr val="tx1"/>
                </a:solidFill>
                <a:latin typeface="+mn-lt"/>
              </a:defRPr>
            </a:lvl1pPr>
          </a:lstStyle>
          <a:p>
            <a:endParaRPr lang="sv-SE"/>
          </a:p>
        </p:txBody>
      </p:sp>
      <p:sp>
        <p:nvSpPr>
          <p:cNvPr id="4" name="Platshållare för bildnummer 3">
            <a:extLst>
              <a:ext uri="{FF2B5EF4-FFF2-40B4-BE49-F238E27FC236}">
                <a16:creationId xmlns:a16="http://schemas.microsoft.com/office/drawing/2014/main" id="{8A8BE975-32C6-2840-AFC9-F3B5E976D652}"/>
              </a:ext>
            </a:extLst>
          </p:cNvPr>
          <p:cNvSpPr>
            <a:spLocks noGrp="1"/>
          </p:cNvSpPr>
          <p:nvPr>
            <p:ph type="sldNum" sz="quarter" idx="4"/>
          </p:nvPr>
        </p:nvSpPr>
        <p:spPr>
          <a:xfrm>
            <a:off x="9316656" y="6340475"/>
            <a:ext cx="2743200" cy="365125"/>
          </a:xfrm>
          <a:prstGeom prst="rect">
            <a:avLst/>
          </a:prstGeom>
        </p:spPr>
        <p:txBody>
          <a:bodyPr vert="horz" lIns="91440" tIns="45720" rIns="91440" bIns="45720" rtlCol="0" anchor="ctr"/>
          <a:lstStyle>
            <a:lvl1pPr algn="r">
              <a:defRPr sz="1200">
                <a:solidFill>
                  <a:schemeClr val="tx1"/>
                </a:solidFill>
                <a:latin typeface="+mn-lt"/>
              </a:defRPr>
            </a:lvl1pPr>
          </a:lstStyle>
          <a:p>
            <a:fld id="{24069D2F-8DC6-6345-AA68-275ED444B143}"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7" r:id="rId3"/>
    <p:sldLayoutId id="2147483791" r:id="rId4"/>
    <p:sldLayoutId id="2147483747" r:id="rId5"/>
    <p:sldLayoutId id="2147483736" r:id="rId6"/>
    <p:sldLayoutId id="2147483741" r:id="rId7"/>
    <p:sldLayoutId id="2147483742" r:id="rId8"/>
    <p:sldLayoutId id="2147483743" r:id="rId9"/>
    <p:sldLayoutId id="2147483744" r:id="rId10"/>
    <p:sldLayoutId id="2147483738" r:id="rId11"/>
    <p:sldLayoutId id="2147483739" r:id="rId12"/>
    <p:sldLayoutId id="2147483740" r:id="rId13"/>
    <p:sldLayoutId id="2147483746" r:id="rId14"/>
    <p:sldLayoutId id="2147483777" r:id="rId15"/>
    <p:sldLayoutId id="2147483749" r:id="rId16"/>
    <p:sldLayoutId id="2147483763" r:id="rId17"/>
    <p:sldLayoutId id="2147483764" r:id="rId18"/>
    <p:sldLayoutId id="2147483767" r:id="rId19"/>
    <p:sldLayoutId id="2147483766" r:id="rId20"/>
    <p:sldLayoutId id="2147483768" r:id="rId21"/>
    <p:sldLayoutId id="2147483765" r:id="rId22"/>
    <p:sldLayoutId id="2147483787" r:id="rId23"/>
    <p:sldLayoutId id="2147483779" r:id="rId24"/>
    <p:sldLayoutId id="2147483778" r:id="rId25"/>
    <p:sldLayoutId id="2147483748" r:id="rId26"/>
    <p:sldLayoutId id="2147483788" r:id="rId27"/>
    <p:sldLayoutId id="2147483789" r:id="rId28"/>
    <p:sldLayoutId id="2147483790" r:id="rId29"/>
    <p:sldLayoutId id="2147483762" r:id="rId30"/>
  </p:sldLayoutIdLst>
  <p:hf sldNum="0" hdr="0" ftr="0" dt="0"/>
  <p:txStyles>
    <p:titleStyle>
      <a:lvl1pPr algn="l" rtl="0" eaLnBrk="1" fontAlgn="base" hangingPunct="1">
        <a:lnSpc>
          <a:spcPct val="90000"/>
        </a:lnSpc>
        <a:spcBef>
          <a:spcPct val="0"/>
        </a:spcBef>
        <a:spcAft>
          <a:spcPct val="0"/>
        </a:spcAft>
        <a:defRPr sz="4400" b="0" i="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charset="0"/>
        </a:defRPr>
      </a:lvl2pPr>
      <a:lvl3pPr algn="l" rtl="0" eaLnBrk="1" fontAlgn="base" hangingPunct="1">
        <a:lnSpc>
          <a:spcPct val="90000"/>
        </a:lnSpc>
        <a:spcBef>
          <a:spcPct val="0"/>
        </a:spcBef>
        <a:spcAft>
          <a:spcPct val="0"/>
        </a:spcAft>
        <a:defRPr sz="4400">
          <a:solidFill>
            <a:schemeClr val="tx1"/>
          </a:solidFill>
          <a:latin typeface="Calibri Light" charset="0"/>
        </a:defRPr>
      </a:lvl3pPr>
      <a:lvl4pPr algn="l" rtl="0" eaLnBrk="1" fontAlgn="base" hangingPunct="1">
        <a:lnSpc>
          <a:spcPct val="90000"/>
        </a:lnSpc>
        <a:spcBef>
          <a:spcPct val="0"/>
        </a:spcBef>
        <a:spcAft>
          <a:spcPct val="0"/>
        </a:spcAft>
        <a:defRPr sz="4400">
          <a:solidFill>
            <a:schemeClr val="tx1"/>
          </a:solidFill>
          <a:latin typeface="Calibri Light" charset="0"/>
        </a:defRPr>
      </a:lvl4pPr>
      <a:lvl5pPr algn="l" rtl="0" eaLnBrk="1" fontAlgn="base" hangingPunct="1">
        <a:lnSpc>
          <a:spcPct val="90000"/>
        </a:lnSpc>
        <a:spcBef>
          <a:spcPct val="0"/>
        </a:spcBef>
        <a:spcAft>
          <a:spcPct val="0"/>
        </a:spcAft>
        <a:defRPr sz="4400">
          <a:solidFill>
            <a:schemeClr val="tx1"/>
          </a:solidFill>
          <a:latin typeface="Calibri Light" charset="0"/>
        </a:defRPr>
      </a:lvl5pPr>
      <a:lvl6pPr marL="457200" algn="l" rtl="0" eaLnBrk="1" fontAlgn="base" hangingPunct="1">
        <a:lnSpc>
          <a:spcPct val="90000"/>
        </a:lnSpc>
        <a:spcBef>
          <a:spcPct val="0"/>
        </a:spcBef>
        <a:spcAft>
          <a:spcPct val="0"/>
        </a:spcAft>
        <a:defRPr sz="4400">
          <a:solidFill>
            <a:schemeClr val="tx1"/>
          </a:solidFill>
          <a:latin typeface="Calibri Light" charset="0"/>
        </a:defRPr>
      </a:lvl6pPr>
      <a:lvl7pPr marL="914400" algn="l" rtl="0" eaLnBrk="1" fontAlgn="base" hangingPunct="1">
        <a:lnSpc>
          <a:spcPct val="90000"/>
        </a:lnSpc>
        <a:spcBef>
          <a:spcPct val="0"/>
        </a:spcBef>
        <a:spcAft>
          <a:spcPct val="0"/>
        </a:spcAft>
        <a:defRPr sz="4400">
          <a:solidFill>
            <a:schemeClr val="tx1"/>
          </a:solidFill>
          <a:latin typeface="Calibri Light" charset="0"/>
        </a:defRPr>
      </a:lvl7pPr>
      <a:lvl8pPr marL="1371600" algn="l" rtl="0" eaLnBrk="1" fontAlgn="base" hangingPunct="1">
        <a:lnSpc>
          <a:spcPct val="90000"/>
        </a:lnSpc>
        <a:spcBef>
          <a:spcPct val="0"/>
        </a:spcBef>
        <a:spcAft>
          <a:spcPct val="0"/>
        </a:spcAft>
        <a:defRPr sz="4400">
          <a:solidFill>
            <a:schemeClr val="tx1"/>
          </a:solidFill>
          <a:latin typeface="Calibri Light" charset="0"/>
        </a:defRPr>
      </a:lvl8pPr>
      <a:lvl9pPr marL="1828800" algn="l" rtl="0" eaLnBrk="1" fontAlgn="base" hangingPunct="1">
        <a:lnSpc>
          <a:spcPct val="90000"/>
        </a:lnSpc>
        <a:spcBef>
          <a:spcPct val="0"/>
        </a:spcBef>
        <a:spcAft>
          <a:spcPct val="0"/>
        </a:spcAft>
        <a:defRPr sz="4400">
          <a:solidFill>
            <a:schemeClr val="tx1"/>
          </a:solidFill>
          <a:latin typeface="Calibri Light" charset="0"/>
        </a:defRPr>
      </a:lvl9pPr>
    </p:titleStyle>
    <p:bodyStyle>
      <a:lvl1pPr marL="228600" indent="-228600" algn="l" rtl="0" eaLnBrk="1" fontAlgn="base" hangingPunct="1">
        <a:lnSpc>
          <a:spcPct val="90000"/>
        </a:lnSpc>
        <a:spcBef>
          <a:spcPts val="1000"/>
        </a:spcBef>
        <a:spcAft>
          <a:spcPct val="0"/>
        </a:spcAft>
        <a:buFont typeface="Wingdings" pitchFamily="2" charset="2"/>
        <a:buChar char="§"/>
        <a:defRPr sz="2600" b="0" i="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Wingdings" pitchFamily="2" charset="2"/>
        <a:buChar char="§"/>
        <a:defRPr sz="2400" b="0" i="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Wingdings" pitchFamily="2" charset="2"/>
        <a:buChar char="§"/>
        <a:defRPr sz="2000" b="0" i="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Wingdings" pitchFamily="2" charset="2"/>
        <a:buChar char="§"/>
        <a:defRPr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mn-lt"/>
          <a:ea typeface="+mn-ea"/>
          <a:cs typeface="+mn-cs"/>
        </a:defRPr>
      </a:lvl8pPr>
      <a:lvl9pPr marL="3943350" marR="0" indent="-285750" algn="l" defTabSz="914400" rtl="0" eaLnBrk="1" fontAlgn="auto" latinLnBrk="0" hangingPunct="1">
        <a:lnSpc>
          <a:spcPct val="90000"/>
        </a:lnSpc>
        <a:spcBef>
          <a:spcPts val="500"/>
        </a:spcBef>
        <a:spcAft>
          <a:spcPts val="0"/>
        </a:spcAft>
        <a:buClrTx/>
        <a:buSzTx/>
        <a:buFont typeface="Wingdings" pitchFamily="2" charset="2"/>
        <a:buChar char="§"/>
        <a:tabLst/>
        <a:defRPr sz="1800" b="0" i="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hyperlink" Target="https://samarbetsyta.ehalsomyndigheten.se/spaces/RIB/pages/409066076/Nyttoanalys"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91D3224-C73F-4C23-AFFD-0F1BBF9ACA2D}"/>
              </a:ext>
            </a:extLst>
          </p:cNvPr>
          <p:cNvSpPr>
            <a:spLocks noGrp="1"/>
          </p:cNvSpPr>
          <p:nvPr>
            <p:ph type="title"/>
          </p:nvPr>
        </p:nvSpPr>
        <p:spPr/>
        <p:txBody>
          <a:bodyPr/>
          <a:lstStyle/>
          <a:p>
            <a:r>
              <a:rPr lang="sv-SE" dirty="0"/>
              <a:t>Nyttoanalys</a:t>
            </a:r>
          </a:p>
        </p:txBody>
      </p:sp>
      <p:sp>
        <p:nvSpPr>
          <p:cNvPr id="3" name="Platshållare för text 2">
            <a:extLst>
              <a:ext uri="{FF2B5EF4-FFF2-40B4-BE49-F238E27FC236}">
                <a16:creationId xmlns:a16="http://schemas.microsoft.com/office/drawing/2014/main" id="{7FA6FEDF-F30B-4EA6-A6BC-A94E30A9AEB1}"/>
              </a:ext>
            </a:extLst>
          </p:cNvPr>
          <p:cNvSpPr>
            <a:spLocks noGrp="1"/>
          </p:cNvSpPr>
          <p:nvPr>
            <p:ph type="body" sz="quarter" idx="11"/>
          </p:nvPr>
        </p:nvSpPr>
        <p:spPr/>
        <p:txBody>
          <a:bodyPr/>
          <a:lstStyle/>
          <a:p>
            <a:r>
              <a:rPr lang="sv-SE"/>
              <a:t>Utkast </a:t>
            </a:r>
          </a:p>
        </p:txBody>
      </p:sp>
    </p:spTree>
    <p:extLst>
      <p:ext uri="{BB962C8B-B14F-4D97-AF65-F5344CB8AC3E}">
        <p14:creationId xmlns:p14="http://schemas.microsoft.com/office/powerpoint/2010/main" val="914842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1F2889-7921-470B-9FA7-954038944958}"/>
              </a:ext>
            </a:extLst>
          </p:cNvPr>
          <p:cNvSpPr>
            <a:spLocks noGrp="1"/>
          </p:cNvSpPr>
          <p:nvPr>
            <p:ph type="title"/>
          </p:nvPr>
        </p:nvSpPr>
        <p:spPr/>
        <p:txBody>
          <a:bodyPr/>
          <a:lstStyle/>
          <a:p>
            <a:r>
              <a:rPr lang="sv-SE" dirty="0"/>
              <a:t>Nyttoanalys</a:t>
            </a:r>
          </a:p>
        </p:txBody>
      </p:sp>
      <p:sp>
        <p:nvSpPr>
          <p:cNvPr id="3" name="Platshållare för text 2">
            <a:extLst>
              <a:ext uri="{FF2B5EF4-FFF2-40B4-BE49-F238E27FC236}">
                <a16:creationId xmlns:a16="http://schemas.microsoft.com/office/drawing/2014/main" id="{2433FADC-EF13-4F3F-9B75-D7E30E432047}"/>
              </a:ext>
            </a:extLst>
          </p:cNvPr>
          <p:cNvSpPr>
            <a:spLocks noGrp="1"/>
          </p:cNvSpPr>
          <p:nvPr>
            <p:ph type="body" sz="quarter" idx="10"/>
          </p:nvPr>
        </p:nvSpPr>
        <p:spPr>
          <a:xfrm>
            <a:off x="703262" y="1951038"/>
            <a:ext cx="10542254" cy="3584575"/>
          </a:xfrm>
        </p:spPr>
        <p:txBody>
          <a:bodyPr/>
          <a:lstStyle/>
          <a:p>
            <a:r>
              <a:rPr lang="sv-SE" dirty="0"/>
              <a:t>En utkastversion av nyttoanalys för Samordnad identitet och behörighet. </a:t>
            </a:r>
          </a:p>
          <a:p>
            <a:r>
              <a:rPr lang="sv-SE" dirty="0"/>
              <a:t>I ett första steg: fokus kvalitativa nyttor som kan uppstå när lösningen tas i bruk. </a:t>
            </a:r>
          </a:p>
          <a:p>
            <a:r>
              <a:rPr lang="sv-SE" dirty="0"/>
              <a:t>Klassificering av nyttor</a:t>
            </a:r>
          </a:p>
          <a:p>
            <a:r>
              <a:rPr lang="sv-SE" dirty="0"/>
              <a:t>Nyttoregistret – ett levande underlag – det ska fördjupas, prövas och förfinas i dialog med er som samverkansaktörer</a:t>
            </a:r>
          </a:p>
          <a:p>
            <a:r>
              <a:rPr lang="sv-SE" dirty="0" err="1"/>
              <a:t>Klustring</a:t>
            </a:r>
            <a:r>
              <a:rPr lang="sv-SE" dirty="0"/>
              <a:t> av nyttor – ska fungera som analys- och kommunikationsstöd.</a:t>
            </a:r>
          </a:p>
          <a:p>
            <a:r>
              <a:rPr lang="sv-SE" dirty="0"/>
              <a:t>Beroenden och förutsättningar </a:t>
            </a:r>
          </a:p>
          <a:p>
            <a:pPr marL="0" indent="0">
              <a:buNone/>
            </a:pPr>
            <a:endParaRPr lang="sv-SE" dirty="0"/>
          </a:p>
          <a:p>
            <a:pPr lvl="1"/>
            <a:endParaRPr lang="sv-SE" dirty="0"/>
          </a:p>
        </p:txBody>
      </p:sp>
    </p:spTree>
    <p:extLst>
      <p:ext uri="{BB962C8B-B14F-4D97-AF65-F5344CB8AC3E}">
        <p14:creationId xmlns:p14="http://schemas.microsoft.com/office/powerpoint/2010/main" val="3064335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FE78B85-536B-4707-B779-C9EAAE470489}"/>
              </a:ext>
            </a:extLst>
          </p:cNvPr>
          <p:cNvSpPr>
            <a:spLocks noGrp="1"/>
          </p:cNvSpPr>
          <p:nvPr>
            <p:ph type="title"/>
          </p:nvPr>
        </p:nvSpPr>
        <p:spPr/>
        <p:txBody>
          <a:bodyPr/>
          <a:lstStyle/>
          <a:p>
            <a:r>
              <a:rPr lang="sv-SE" dirty="0"/>
              <a:t>Vad önskar vi från er</a:t>
            </a:r>
          </a:p>
        </p:txBody>
      </p:sp>
      <p:sp>
        <p:nvSpPr>
          <p:cNvPr id="3" name="Platshållare för text 2">
            <a:extLst>
              <a:ext uri="{FF2B5EF4-FFF2-40B4-BE49-F238E27FC236}">
                <a16:creationId xmlns:a16="http://schemas.microsoft.com/office/drawing/2014/main" id="{AABCD97C-C684-4DBB-AFD3-F00A275DC692}"/>
              </a:ext>
            </a:extLst>
          </p:cNvPr>
          <p:cNvSpPr>
            <a:spLocks noGrp="1"/>
          </p:cNvSpPr>
          <p:nvPr>
            <p:ph type="body" sz="quarter" idx="10"/>
          </p:nvPr>
        </p:nvSpPr>
        <p:spPr/>
        <p:txBody>
          <a:bodyPr/>
          <a:lstStyle/>
          <a:p>
            <a:r>
              <a:rPr lang="sv-SE" dirty="0"/>
              <a:t>Bidrag inom 3 områden</a:t>
            </a:r>
          </a:p>
          <a:p>
            <a:pPr lvl="1"/>
            <a:r>
              <a:rPr lang="sv-SE" dirty="0"/>
              <a:t>Synpunkter på dokumentet i allmänhet – form och metod</a:t>
            </a:r>
          </a:p>
          <a:p>
            <a:pPr lvl="1"/>
            <a:r>
              <a:rPr lang="sv-SE" dirty="0"/>
              <a:t>Hjälp att definiera, klassificera och prioritera nyttor</a:t>
            </a:r>
          </a:p>
          <a:p>
            <a:pPr lvl="1"/>
            <a:r>
              <a:rPr lang="sv-SE" dirty="0"/>
              <a:t>Hjälp att ta fram scenarion per nyttokluster</a:t>
            </a:r>
          </a:p>
          <a:p>
            <a:r>
              <a:rPr lang="sv-SE" dirty="0"/>
              <a:t>Hur</a:t>
            </a:r>
          </a:p>
          <a:p>
            <a:pPr lvl="1"/>
            <a:r>
              <a:rPr lang="sv-SE" dirty="0"/>
              <a:t>Direkt i dokumentet (kommentarer) eller som separat dokument/meddelande.</a:t>
            </a:r>
          </a:p>
          <a:p>
            <a:pPr lvl="1"/>
            <a:r>
              <a:rPr lang="sv-SE" dirty="0"/>
              <a:t>Senast 17 mars</a:t>
            </a:r>
          </a:p>
          <a:p>
            <a:endParaRPr lang="sv-SE" dirty="0"/>
          </a:p>
          <a:p>
            <a:pPr marL="0" indent="0">
              <a:buNone/>
            </a:pPr>
            <a:r>
              <a:rPr lang="sv-SE" dirty="0">
                <a:hlinkClick r:id="rId3">
                  <a:extLst>
                    <a:ext uri="{A12FA001-AC4F-418D-AE19-62706E023703}">
                      <ahyp:hlinkClr xmlns:ahyp="http://schemas.microsoft.com/office/drawing/2018/hyperlinkcolor" val="tx"/>
                    </a:ext>
                  </a:extLst>
                </a:hlinkClick>
              </a:rPr>
              <a:t>Nyttoanalys - RU Identitet &amp; Behörighet – </a:t>
            </a:r>
            <a:r>
              <a:rPr lang="sv-SE" dirty="0" err="1">
                <a:hlinkClick r:id="rId3">
                  <a:extLst>
                    <a:ext uri="{A12FA001-AC4F-418D-AE19-62706E023703}">
                      <ahyp:hlinkClr xmlns:ahyp="http://schemas.microsoft.com/office/drawing/2018/hyperlinkcolor" val="tx"/>
                    </a:ext>
                  </a:extLst>
                </a:hlinkClick>
              </a:rPr>
              <a:t>Confluence</a:t>
            </a:r>
            <a:endParaRPr lang="sv-SE" dirty="0"/>
          </a:p>
          <a:p>
            <a:endParaRPr lang="sv-SE" dirty="0"/>
          </a:p>
          <a:p>
            <a:endParaRPr lang="sv-SE" dirty="0"/>
          </a:p>
        </p:txBody>
      </p:sp>
    </p:spTree>
    <p:extLst>
      <p:ext uri="{BB962C8B-B14F-4D97-AF65-F5344CB8AC3E}">
        <p14:creationId xmlns:p14="http://schemas.microsoft.com/office/powerpoint/2010/main" val="2237498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7DAD301-9490-4D8C-B7C5-419A6FDBB61D}"/>
              </a:ext>
            </a:extLst>
          </p:cNvPr>
          <p:cNvSpPr>
            <a:spLocks noGrp="1"/>
          </p:cNvSpPr>
          <p:nvPr>
            <p:ph type="title"/>
          </p:nvPr>
        </p:nvSpPr>
        <p:spPr/>
        <p:txBody>
          <a:bodyPr/>
          <a:lstStyle/>
          <a:p>
            <a:r>
              <a:rPr lang="sv-SE" dirty="0"/>
              <a:t>Vad händer sedan?</a:t>
            </a:r>
          </a:p>
        </p:txBody>
      </p:sp>
      <p:sp>
        <p:nvSpPr>
          <p:cNvPr id="3" name="Platshållare för text 2">
            <a:extLst>
              <a:ext uri="{FF2B5EF4-FFF2-40B4-BE49-F238E27FC236}">
                <a16:creationId xmlns:a16="http://schemas.microsoft.com/office/drawing/2014/main" id="{117B1035-C6F2-4350-905A-75B69E9E66D5}"/>
              </a:ext>
            </a:extLst>
          </p:cNvPr>
          <p:cNvSpPr>
            <a:spLocks noGrp="1"/>
          </p:cNvSpPr>
          <p:nvPr>
            <p:ph type="body" sz="quarter" idx="10"/>
          </p:nvPr>
        </p:nvSpPr>
        <p:spPr/>
        <p:txBody>
          <a:bodyPr/>
          <a:lstStyle/>
          <a:p>
            <a:r>
              <a:rPr lang="sv-SE" dirty="0"/>
              <a:t> I nästa steg</a:t>
            </a:r>
          </a:p>
          <a:p>
            <a:pPr lvl="1"/>
            <a:r>
              <a:rPr lang="sv-SE" dirty="0"/>
              <a:t>Estimering av nyttor</a:t>
            </a:r>
          </a:p>
          <a:p>
            <a:pPr lvl="1"/>
            <a:r>
              <a:rPr lang="sv-SE" dirty="0"/>
              <a:t>Riskanalys</a:t>
            </a:r>
          </a:p>
          <a:p>
            <a:pPr lvl="1"/>
            <a:r>
              <a:rPr lang="sv-SE" dirty="0"/>
              <a:t>Nyttorealisering och uppföljning</a:t>
            </a:r>
          </a:p>
          <a:p>
            <a:endParaRPr lang="sv-SE" dirty="0"/>
          </a:p>
        </p:txBody>
      </p:sp>
    </p:spTree>
    <p:extLst>
      <p:ext uri="{BB962C8B-B14F-4D97-AF65-F5344CB8AC3E}">
        <p14:creationId xmlns:p14="http://schemas.microsoft.com/office/powerpoint/2010/main" val="491416488"/>
      </p:ext>
    </p:extLst>
  </p:cSld>
  <p:clrMapOvr>
    <a:masterClrMapping/>
  </p:clrMapOvr>
</p:sld>
</file>

<file path=ppt/theme/theme1.xml><?xml version="1.0" encoding="utf-8"?>
<a:theme xmlns:a="http://schemas.openxmlformats.org/drawingml/2006/main" name="DIGG">
  <a:themeElements>
    <a:clrScheme name="Digg tema">
      <a:dk1>
        <a:srgbClr val="6D6059"/>
      </a:dk1>
      <a:lt1>
        <a:srgbClr val="FFFFFF"/>
      </a:lt1>
      <a:dk2>
        <a:srgbClr val="546850"/>
      </a:dk2>
      <a:lt2>
        <a:srgbClr val="F1EFEC"/>
      </a:lt2>
      <a:accent1>
        <a:srgbClr val="CD7A6E"/>
      </a:accent1>
      <a:accent2>
        <a:srgbClr val="546850"/>
      </a:accent2>
      <a:accent3>
        <a:srgbClr val="6D6059"/>
      </a:accent3>
      <a:accent4>
        <a:srgbClr val="CE8036"/>
      </a:accent4>
      <a:accent5>
        <a:srgbClr val="CD7A6E"/>
      </a:accent5>
      <a:accent6>
        <a:srgbClr val="546850"/>
      </a:accent6>
      <a:hlink>
        <a:srgbClr val="6D6059"/>
      </a:hlink>
      <a:folHlink>
        <a:srgbClr val="6D6059"/>
      </a:folHlink>
    </a:clrScheme>
    <a:fontScheme name="DIGG">
      <a:majorFont>
        <a:latin typeface="Ubuntu Light"/>
        <a:ea typeface=""/>
        <a:cs typeface=""/>
      </a:majorFont>
      <a:minorFont>
        <a:latin typeface="Crimson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defRPr dirty="0" err="1" smtClean="0">
            <a:latin typeface="+mn-lt"/>
          </a:defRPr>
        </a:defPPr>
      </a:lstStyle>
    </a:txDef>
  </a:objectDefaults>
  <a:extraClrSchemeLst/>
  <a:extLst>
    <a:ext uri="{05A4C25C-085E-4340-85A3-A5531E510DB2}">
      <thm15:themeFamily xmlns:thm15="http://schemas.microsoft.com/office/thememl/2012/main" name="Digg_Grundmall_2025" id="{C928446B-1748-4C43-B8B3-C013944144C8}" vid="{47F80605-E1EE-4DA1-8CF5-05D3AB7CCE17}"/>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E09E1F4CB66447966D8568542F4E47" ma:contentTypeVersion="12" ma:contentTypeDescription="Create a new document." ma:contentTypeScope="" ma:versionID="b7ede4a3a1a2a23f9676c3b2db2e53a6">
  <xsd:schema xmlns:xsd="http://www.w3.org/2001/XMLSchema" xmlns:xs="http://www.w3.org/2001/XMLSchema" xmlns:p="http://schemas.microsoft.com/office/2006/metadata/properties" xmlns:ns2="3e870edd-2792-4c95-946f-d2c02023ad65" xmlns:ns3="f2c3aeba-38d7-4579-a228-9442a2c6d9b7" targetNamespace="http://schemas.microsoft.com/office/2006/metadata/properties" ma:root="true" ma:fieldsID="49fdc1c90da738eade3b4cd075e3fbcf" ns2:_="" ns3:_="">
    <xsd:import namespace="3e870edd-2792-4c95-946f-d2c02023ad65"/>
    <xsd:import namespace="f2c3aeba-38d7-4579-a228-9442a2c6d9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DateTaken"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870edd-2792-4c95-946f-d2c02023ad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c3aeba-38d7-4579-a228-9442a2c6d9b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f2c3aeba-38d7-4579-a228-9442a2c6d9b7">
      <UserInfo>
        <DisplayName>Anna Jonason</DisplayName>
        <AccountId>22</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2973DF0-0E6E-4294-8508-83AD8C5757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870edd-2792-4c95-946f-d2c02023ad65"/>
    <ds:schemaRef ds:uri="f2c3aeba-38d7-4579-a228-9442a2c6d9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12BBB23-C11D-4ACD-A501-6BA81C151094}">
  <ds:schemaRefs>
    <ds:schemaRef ds:uri="http://purl.org/dc/terms/"/>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f2c3aeba-38d7-4579-a228-9442a2c6d9b7"/>
    <ds:schemaRef ds:uri="3e870edd-2792-4c95-946f-d2c02023ad65"/>
    <ds:schemaRef ds:uri="http://www.w3.org/XML/1998/namespace"/>
    <ds:schemaRef ds:uri="http://purl.org/dc/dcmitype/"/>
  </ds:schemaRefs>
</ds:datastoreItem>
</file>

<file path=customXml/itemProps3.xml><?xml version="1.0" encoding="utf-8"?>
<ds:datastoreItem xmlns:ds="http://schemas.openxmlformats.org/officeDocument/2006/customXml" ds:itemID="{7F0CCFE9-3F14-4356-8EFF-F05454522CB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479</Words>
  <Application>Microsoft Office PowerPoint</Application>
  <PresentationFormat>Bredbild</PresentationFormat>
  <Paragraphs>38</Paragraphs>
  <Slides>4</Slides>
  <Notes>2</Notes>
  <HiddenSlides>1</HiddenSlides>
  <MMClips>0</MMClips>
  <ScaleCrop>false</ScaleCrop>
  <HeadingPairs>
    <vt:vector size="6" baseType="variant">
      <vt:variant>
        <vt:lpstr>Använt teckensnitt</vt:lpstr>
      </vt:variant>
      <vt:variant>
        <vt:i4>8</vt:i4>
      </vt:variant>
      <vt:variant>
        <vt:lpstr>Tema</vt:lpstr>
      </vt:variant>
      <vt:variant>
        <vt:i4>1</vt:i4>
      </vt:variant>
      <vt:variant>
        <vt:lpstr>Bildrubriker</vt:lpstr>
      </vt:variant>
      <vt:variant>
        <vt:i4>4</vt:i4>
      </vt:variant>
    </vt:vector>
  </HeadingPairs>
  <TitlesOfParts>
    <vt:vector size="13" baseType="lpstr">
      <vt:lpstr>Arial</vt:lpstr>
      <vt:lpstr>Calibri</vt:lpstr>
      <vt:lpstr>Calibri Light</vt:lpstr>
      <vt:lpstr>Crimson Text</vt:lpstr>
      <vt:lpstr>Open Sans</vt:lpstr>
      <vt:lpstr>Ubuntu Light</vt:lpstr>
      <vt:lpstr>Ubuntu Medium</vt:lpstr>
      <vt:lpstr>Wingdings</vt:lpstr>
      <vt:lpstr>DIGG</vt:lpstr>
      <vt:lpstr>Nyttoanalys</vt:lpstr>
      <vt:lpstr>Nyttoanalys</vt:lpstr>
      <vt:lpstr>Vad önskar vi från er</vt:lpstr>
      <vt:lpstr>Vad händer sedan?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Digg – Myndigheten för digital förvaltning</dc:title>
  <dc:creator>Edéus Katarina</dc:creator>
  <cp:lastModifiedBy>Edéus Katarina</cp:lastModifiedBy>
  <cp:revision>3</cp:revision>
  <dcterms:created xsi:type="dcterms:W3CDTF">2026-02-25T14:52:11Z</dcterms:created>
  <dcterms:modified xsi:type="dcterms:W3CDTF">2026-02-25T15:00:07Z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0x01010035E09E1F4CB66447966D8568542F4E47</vt:lpwstr>
  </property>
</Properties>
</file>