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14"/>
  </p:notesMasterIdLst>
  <p:sldIdLst>
    <p:sldId id="270" r:id="rId5"/>
    <p:sldId id="275" r:id="rId6"/>
    <p:sldId id="2147472698" r:id="rId7"/>
    <p:sldId id="2147472696" r:id="rId8"/>
    <p:sldId id="2147472697" r:id="rId9"/>
    <p:sldId id="2147472700" r:id="rId10"/>
    <p:sldId id="2147472701" r:id="rId11"/>
    <p:sldId id="269" r:id="rId12"/>
    <p:sldId id="2147472699" r:id="rId13"/>
  </p:sldIdLst>
  <p:sldSz cx="12192000" cy="6858000"/>
  <p:notesSz cx="6858000" cy="9144000"/>
  <p:embeddedFontLst>
    <p:embeddedFont>
      <p:font typeface="Public Sans" pitchFamily="2" charset="0"/>
      <p:regular r:id="rId15"/>
      <p:bold r:id="rId16"/>
      <p:italic r:id="rId17"/>
      <p:boldItalic r:id="rId18"/>
    </p:embeddedFont>
    <p:embeddedFont>
      <p:font typeface="Segoe UI" panose="020B0502040204020203" pitchFamily="34" charset="0"/>
      <p:regular r:id="rId19"/>
      <p:bold r:id="rId20"/>
      <p:italic r:id="rId21"/>
      <p:boldItalic r:id="rId22"/>
    </p:embeddedFont>
    <p:embeddedFont>
      <p:font typeface="Segoe UI Semibold" panose="020B0702040204020203" pitchFamily="34" charset="0"/>
      <p:regular r:id="rId23"/>
      <p:bold r:id="rId24"/>
      <p:italic r:id="rId25"/>
      <p:boldItalic r:id="rId26"/>
    </p:embeddedFont>
  </p:embeddedFont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DF62"/>
    <a:srgbClr val="F6F3EE"/>
    <a:srgbClr val="EDF06F"/>
    <a:srgbClr val="CAC7C4"/>
    <a:srgbClr val="2E6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2FD87DC-B62C-4C2E-ACEB-DF9F531F0FD8}">
  <a:tblStyle styleId="{92FD87DC-B62C-4C2E-ACEB-DF9F531F0FD8}" styleName="Ehälsomyndigheten tabell">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rgbClr val="F5F3EF"/>
          </a:solidFill>
        </a:fill>
      </a:tcStyle>
    </a:band1H>
    <a:band2H>
      <a:tcStyle>
        <a:tcBdr/>
        <a:fill>
          <a:solidFill>
            <a:srgbClr val="FFFFFF"/>
          </a:solidFill>
        </a:fill>
      </a:tcStyle>
    </a:band2H>
    <a:band1V>
      <a:tcStyle>
        <a:tcBdr/>
        <a:fill>
          <a:solidFill>
            <a:srgbClr val="F5F3EF"/>
          </a:solidFill>
        </a:fill>
      </a:tcStyle>
    </a:band1V>
    <a:band2V>
      <a:tcStyle>
        <a:tcBdr/>
        <a:fill>
          <a:solidFill>
            <a:srgbClr val="FFFFFF"/>
          </a:solidFill>
        </a:fill>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ajor">
          <a:prstClr val="black"/>
        </a:fontRef>
        <a:schemeClr val="lt1"/>
      </a:tcTxStyle>
      <a:tcStyle>
        <a:tcBdr>
          <a:bottom>
            <a:ln w="38100" cmpd="sng">
              <a:solidFill>
                <a:schemeClr val="lt1"/>
              </a:solidFill>
            </a:ln>
          </a:bottom>
        </a:tcBdr>
        <a:fill>
          <a:solidFill>
            <a:schemeClr val="accent1"/>
          </a:solidFill>
        </a:fill>
      </a:tcStyle>
    </a:firstRow>
  </a:tblStyl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aj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just format 2 - Dekorfärg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202B0CA-FC54-4496-8BCA-5EF66A818D29}" styleName="Mörkt forma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26"/>
  </p:normalViewPr>
  <p:slideViewPr>
    <p:cSldViewPr snapToGrid="0">
      <p:cViewPr varScale="1">
        <p:scale>
          <a:sx n="76" d="100"/>
          <a:sy n="76" d="100"/>
        </p:scale>
        <p:origin x="260"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customXml" Target="../customXml/item3.xml"/><Relationship Id="rId21" Type="http://schemas.openxmlformats.org/officeDocument/2006/relationships/font" Target="fonts/font7.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0.fntdata"/><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C5E6C1-EB81-4C12-B792-59EC2816980A}" type="doc">
      <dgm:prSet loTypeId="urn:microsoft.com/office/officeart/2005/8/layout/process1" loCatId="process" qsTypeId="urn:microsoft.com/office/officeart/2005/8/quickstyle/simple1" qsCatId="simple" csTypeId="urn:microsoft.com/office/officeart/2005/8/colors/accent1_2" csCatId="accent1" phldr="1"/>
      <dgm:spPr/>
    </dgm:pt>
    <dgm:pt modelId="{2BF437F4-71E6-4963-8A8D-F5874792221C}">
      <dgm:prSet phldrT="[Text]" custT="1"/>
      <dgm:spPr/>
      <dgm:t>
        <a:bodyPr/>
        <a:lstStyle/>
        <a:p>
          <a:r>
            <a:rPr lang="sv-SE" sz="1200" dirty="0"/>
            <a:t>1. Underlag inom ämnesområdet för nya vårdtjänster med förslagna beskrivningar tas fram  </a:t>
          </a:r>
        </a:p>
      </dgm:t>
    </dgm:pt>
    <dgm:pt modelId="{321D7FE8-B905-4B55-802E-3355414197AD}" type="parTrans" cxnId="{0E015DF1-CFAA-4497-9AA4-06295713851B}">
      <dgm:prSet/>
      <dgm:spPr/>
      <dgm:t>
        <a:bodyPr/>
        <a:lstStyle/>
        <a:p>
          <a:endParaRPr lang="sv-SE"/>
        </a:p>
      </dgm:t>
    </dgm:pt>
    <dgm:pt modelId="{F84030A9-80F5-4B7B-9F45-5D378D6BD850}" type="sibTrans" cxnId="{0E015DF1-CFAA-4497-9AA4-06295713851B}">
      <dgm:prSet/>
      <dgm:spPr/>
      <dgm:t>
        <a:bodyPr/>
        <a:lstStyle/>
        <a:p>
          <a:endParaRPr lang="sv-SE"/>
        </a:p>
      </dgm:t>
    </dgm:pt>
    <dgm:pt modelId="{54B9B4FA-FF88-4E8F-979D-BBB9754AFBD2}">
      <dgm:prSet phldrT="[Text]" custT="1"/>
      <dgm:spPr>
        <a:solidFill>
          <a:schemeClr val="accent5">
            <a:lumMod val="60000"/>
            <a:lumOff val="40000"/>
          </a:schemeClr>
        </a:solidFill>
      </dgm:spPr>
      <dgm:t>
        <a:bodyPr/>
        <a:lstStyle/>
        <a:p>
          <a:r>
            <a:rPr lang="sv-SE" sz="1200" dirty="0"/>
            <a:t>2. Underlaget </a:t>
          </a:r>
          <a:r>
            <a:rPr lang="sv-SE" sz="1200" b="1" dirty="0"/>
            <a:t>bedöms</a:t>
          </a:r>
          <a:r>
            <a:rPr lang="sv-SE" sz="1200" dirty="0"/>
            <a:t> av ämnesexperterna för att bedöma vilka av de föreslagna beskriver vårdtjänster och vilka är vårdaktiviteter</a:t>
          </a:r>
        </a:p>
      </dgm:t>
    </dgm:pt>
    <dgm:pt modelId="{118A0A7A-3698-4CCF-9740-A6322BAD4204}" type="parTrans" cxnId="{291993C5-5754-4072-A9F0-DC46938C8503}">
      <dgm:prSet/>
      <dgm:spPr/>
      <dgm:t>
        <a:bodyPr/>
        <a:lstStyle/>
        <a:p>
          <a:endParaRPr lang="sv-SE"/>
        </a:p>
      </dgm:t>
    </dgm:pt>
    <dgm:pt modelId="{218ADA38-C387-414C-8D45-2490A03ABEB1}" type="sibTrans" cxnId="{291993C5-5754-4072-A9F0-DC46938C8503}">
      <dgm:prSet/>
      <dgm:spPr/>
      <dgm:t>
        <a:bodyPr/>
        <a:lstStyle/>
        <a:p>
          <a:endParaRPr lang="sv-SE"/>
        </a:p>
      </dgm:t>
    </dgm:pt>
    <dgm:pt modelId="{DAE8CE74-95B0-46CC-8896-8AE621957129}">
      <dgm:prSet phldrT="[Text]" custT="1"/>
      <dgm:spPr>
        <a:solidFill>
          <a:schemeClr val="accent1"/>
        </a:solidFill>
      </dgm:spPr>
      <dgm:t>
        <a:bodyPr/>
        <a:lstStyle/>
        <a:p>
          <a:r>
            <a:rPr lang="sv-SE" sz="1200" dirty="0"/>
            <a:t>3. Det bedömda underlaget granskas av smågrupp 4</a:t>
          </a:r>
        </a:p>
      </dgm:t>
    </dgm:pt>
    <dgm:pt modelId="{E4FBBCD5-8CA9-4F03-94EF-47063FAFD4D9}" type="parTrans" cxnId="{91A4EC5B-5017-4595-9119-E42A8F0CA8FF}">
      <dgm:prSet/>
      <dgm:spPr/>
      <dgm:t>
        <a:bodyPr/>
        <a:lstStyle/>
        <a:p>
          <a:endParaRPr lang="sv-SE"/>
        </a:p>
      </dgm:t>
    </dgm:pt>
    <dgm:pt modelId="{52BD745B-9E4F-4456-9310-5E3A49586987}" type="sibTrans" cxnId="{91A4EC5B-5017-4595-9119-E42A8F0CA8FF}">
      <dgm:prSet/>
      <dgm:spPr/>
      <dgm:t>
        <a:bodyPr/>
        <a:lstStyle/>
        <a:p>
          <a:endParaRPr lang="sv-SE"/>
        </a:p>
      </dgm:t>
    </dgm:pt>
    <dgm:pt modelId="{7BA9D382-BD3E-4D44-823E-086A10E2F303}">
      <dgm:prSet phldrT="[Text]" custT="1"/>
      <dgm:spPr/>
      <dgm:t>
        <a:bodyPr/>
        <a:lstStyle/>
        <a:p>
          <a:r>
            <a:rPr lang="sv-SE" sz="1200" dirty="0"/>
            <a:t>5. De nya vårdtjänsterna med tillhörande beskrivningar läggs med i urvalet</a:t>
          </a:r>
        </a:p>
      </dgm:t>
    </dgm:pt>
    <dgm:pt modelId="{F6F8F6CD-494A-4956-8859-16B4378DE2BC}" type="parTrans" cxnId="{3EA06663-0F80-4317-9DB2-0F8184803CEF}">
      <dgm:prSet/>
      <dgm:spPr/>
      <dgm:t>
        <a:bodyPr/>
        <a:lstStyle/>
        <a:p>
          <a:endParaRPr lang="sv-SE"/>
        </a:p>
      </dgm:t>
    </dgm:pt>
    <dgm:pt modelId="{2B756E31-C440-4621-8459-D2D7E60352FD}" type="sibTrans" cxnId="{3EA06663-0F80-4317-9DB2-0F8184803CEF}">
      <dgm:prSet/>
      <dgm:spPr/>
      <dgm:t>
        <a:bodyPr/>
        <a:lstStyle/>
        <a:p>
          <a:endParaRPr lang="sv-SE"/>
        </a:p>
      </dgm:t>
    </dgm:pt>
    <dgm:pt modelId="{A401E4DD-5F58-4CC8-A545-C1D7DC1EB24B}">
      <dgm:prSet phldrT="[Text]" custT="1"/>
      <dgm:spPr>
        <a:solidFill>
          <a:schemeClr val="accent1"/>
        </a:solidFill>
      </dgm:spPr>
      <dgm:t>
        <a:bodyPr/>
        <a:lstStyle/>
        <a:p>
          <a:r>
            <a:rPr lang="sv-SE" sz="1200" dirty="0"/>
            <a:t>4. Återkoppling med helgruppen</a:t>
          </a:r>
        </a:p>
      </dgm:t>
    </dgm:pt>
    <dgm:pt modelId="{364C64D1-2D6B-436C-B11E-2A8A316E9B26}" type="parTrans" cxnId="{E7D91069-9EF9-40C2-B889-E02168F874C6}">
      <dgm:prSet/>
      <dgm:spPr/>
      <dgm:t>
        <a:bodyPr/>
        <a:lstStyle/>
        <a:p>
          <a:endParaRPr lang="sv-SE"/>
        </a:p>
      </dgm:t>
    </dgm:pt>
    <dgm:pt modelId="{CB9F121E-A4A6-4156-9F42-85A113C03E07}" type="sibTrans" cxnId="{E7D91069-9EF9-40C2-B889-E02168F874C6}">
      <dgm:prSet/>
      <dgm:spPr/>
      <dgm:t>
        <a:bodyPr/>
        <a:lstStyle/>
        <a:p>
          <a:endParaRPr lang="sv-SE"/>
        </a:p>
      </dgm:t>
    </dgm:pt>
    <dgm:pt modelId="{9D5663F3-CBC0-444D-822C-8D4172A42096}" type="pres">
      <dgm:prSet presAssocID="{73C5E6C1-EB81-4C12-B792-59EC2816980A}" presName="Name0" presStyleCnt="0">
        <dgm:presLayoutVars>
          <dgm:dir/>
          <dgm:resizeHandles val="exact"/>
        </dgm:presLayoutVars>
      </dgm:prSet>
      <dgm:spPr/>
    </dgm:pt>
    <dgm:pt modelId="{18651919-BDAA-4BB6-BF62-39DC2C1EFC96}" type="pres">
      <dgm:prSet presAssocID="{2BF437F4-71E6-4963-8A8D-F5874792221C}" presName="node" presStyleLbl="node1" presStyleIdx="0" presStyleCnt="5">
        <dgm:presLayoutVars>
          <dgm:bulletEnabled val="1"/>
        </dgm:presLayoutVars>
      </dgm:prSet>
      <dgm:spPr/>
    </dgm:pt>
    <dgm:pt modelId="{97140163-07C3-4B4A-9C11-7029DC590F4D}" type="pres">
      <dgm:prSet presAssocID="{F84030A9-80F5-4B7B-9F45-5D378D6BD850}" presName="sibTrans" presStyleLbl="sibTrans2D1" presStyleIdx="0" presStyleCnt="4"/>
      <dgm:spPr/>
    </dgm:pt>
    <dgm:pt modelId="{8CE913A9-AFF4-47AD-B837-29B358F520F6}" type="pres">
      <dgm:prSet presAssocID="{F84030A9-80F5-4B7B-9F45-5D378D6BD850}" presName="connectorText" presStyleLbl="sibTrans2D1" presStyleIdx="0" presStyleCnt="4"/>
      <dgm:spPr/>
    </dgm:pt>
    <dgm:pt modelId="{1EABC3CD-9C22-4920-81EC-82253DBDF90B}" type="pres">
      <dgm:prSet presAssocID="{54B9B4FA-FF88-4E8F-979D-BBB9754AFBD2}" presName="node" presStyleLbl="node1" presStyleIdx="1" presStyleCnt="5">
        <dgm:presLayoutVars>
          <dgm:bulletEnabled val="1"/>
        </dgm:presLayoutVars>
      </dgm:prSet>
      <dgm:spPr/>
    </dgm:pt>
    <dgm:pt modelId="{7BBC6A40-1785-40B7-8CDA-F45FF193986A}" type="pres">
      <dgm:prSet presAssocID="{218ADA38-C387-414C-8D45-2490A03ABEB1}" presName="sibTrans" presStyleLbl="sibTrans2D1" presStyleIdx="1" presStyleCnt="4"/>
      <dgm:spPr/>
    </dgm:pt>
    <dgm:pt modelId="{AE471B36-B06B-4896-B958-2C3782DEDEB4}" type="pres">
      <dgm:prSet presAssocID="{218ADA38-C387-414C-8D45-2490A03ABEB1}" presName="connectorText" presStyleLbl="sibTrans2D1" presStyleIdx="1" presStyleCnt="4"/>
      <dgm:spPr/>
    </dgm:pt>
    <dgm:pt modelId="{8787E950-C9AC-460E-A491-1E405D478057}" type="pres">
      <dgm:prSet presAssocID="{DAE8CE74-95B0-46CC-8896-8AE621957129}" presName="node" presStyleLbl="node1" presStyleIdx="2" presStyleCnt="5">
        <dgm:presLayoutVars>
          <dgm:bulletEnabled val="1"/>
        </dgm:presLayoutVars>
      </dgm:prSet>
      <dgm:spPr/>
    </dgm:pt>
    <dgm:pt modelId="{C3AC5DA9-0A39-44E2-A607-10500C7F7B41}" type="pres">
      <dgm:prSet presAssocID="{52BD745B-9E4F-4456-9310-5E3A49586987}" presName="sibTrans" presStyleLbl="sibTrans2D1" presStyleIdx="2" presStyleCnt="4"/>
      <dgm:spPr/>
    </dgm:pt>
    <dgm:pt modelId="{FE6A9220-47BB-4D2D-85FB-24A918FB5F1A}" type="pres">
      <dgm:prSet presAssocID="{52BD745B-9E4F-4456-9310-5E3A49586987}" presName="connectorText" presStyleLbl="sibTrans2D1" presStyleIdx="2" presStyleCnt="4"/>
      <dgm:spPr/>
    </dgm:pt>
    <dgm:pt modelId="{7BF151B3-4AD9-4180-B8CD-3E080EBF46C8}" type="pres">
      <dgm:prSet presAssocID="{A401E4DD-5F58-4CC8-A545-C1D7DC1EB24B}" presName="node" presStyleLbl="node1" presStyleIdx="3" presStyleCnt="5">
        <dgm:presLayoutVars>
          <dgm:bulletEnabled val="1"/>
        </dgm:presLayoutVars>
      </dgm:prSet>
      <dgm:spPr/>
    </dgm:pt>
    <dgm:pt modelId="{CB7B0CBE-F8FF-4C1F-A6B4-14AD61188197}" type="pres">
      <dgm:prSet presAssocID="{CB9F121E-A4A6-4156-9F42-85A113C03E07}" presName="sibTrans" presStyleLbl="sibTrans2D1" presStyleIdx="3" presStyleCnt="4"/>
      <dgm:spPr/>
    </dgm:pt>
    <dgm:pt modelId="{DDE63792-143F-44C5-A52C-C2968DB6CBF2}" type="pres">
      <dgm:prSet presAssocID="{CB9F121E-A4A6-4156-9F42-85A113C03E07}" presName="connectorText" presStyleLbl="sibTrans2D1" presStyleIdx="3" presStyleCnt="4"/>
      <dgm:spPr/>
    </dgm:pt>
    <dgm:pt modelId="{D0928649-995A-4177-8822-B914EE27F9F8}" type="pres">
      <dgm:prSet presAssocID="{7BA9D382-BD3E-4D44-823E-086A10E2F303}" presName="node" presStyleLbl="node1" presStyleIdx="4" presStyleCnt="5" custScaleX="97317">
        <dgm:presLayoutVars>
          <dgm:bulletEnabled val="1"/>
        </dgm:presLayoutVars>
      </dgm:prSet>
      <dgm:spPr/>
    </dgm:pt>
  </dgm:ptLst>
  <dgm:cxnLst>
    <dgm:cxn modelId="{FD599F0A-A8D4-4627-87CB-6B71CC68FFC5}" type="presOf" srcId="{2BF437F4-71E6-4963-8A8D-F5874792221C}" destId="{18651919-BDAA-4BB6-BF62-39DC2C1EFC96}" srcOrd="0" destOrd="0" presId="urn:microsoft.com/office/officeart/2005/8/layout/process1"/>
    <dgm:cxn modelId="{6E96B215-628D-43AB-BC26-39560CF11EF9}" type="presOf" srcId="{52BD745B-9E4F-4456-9310-5E3A49586987}" destId="{FE6A9220-47BB-4D2D-85FB-24A918FB5F1A}" srcOrd="1" destOrd="0" presId="urn:microsoft.com/office/officeart/2005/8/layout/process1"/>
    <dgm:cxn modelId="{CE3CE721-E5D3-4F8B-853D-5E9B1D96F4D6}" type="presOf" srcId="{F84030A9-80F5-4B7B-9F45-5D378D6BD850}" destId="{8CE913A9-AFF4-47AD-B837-29B358F520F6}" srcOrd="1" destOrd="0" presId="urn:microsoft.com/office/officeart/2005/8/layout/process1"/>
    <dgm:cxn modelId="{4507E026-444E-4C71-9D56-388F38184B6E}" type="presOf" srcId="{A401E4DD-5F58-4CC8-A545-C1D7DC1EB24B}" destId="{7BF151B3-4AD9-4180-B8CD-3E080EBF46C8}" srcOrd="0" destOrd="0" presId="urn:microsoft.com/office/officeart/2005/8/layout/process1"/>
    <dgm:cxn modelId="{91A4EC5B-5017-4595-9119-E42A8F0CA8FF}" srcId="{73C5E6C1-EB81-4C12-B792-59EC2816980A}" destId="{DAE8CE74-95B0-46CC-8896-8AE621957129}" srcOrd="2" destOrd="0" parTransId="{E4FBBCD5-8CA9-4F03-94EF-47063FAFD4D9}" sibTransId="{52BD745B-9E4F-4456-9310-5E3A49586987}"/>
    <dgm:cxn modelId="{7EF0FC60-AC37-4139-9A62-44D80D28EDD1}" type="presOf" srcId="{52BD745B-9E4F-4456-9310-5E3A49586987}" destId="{C3AC5DA9-0A39-44E2-A607-10500C7F7B41}" srcOrd="0" destOrd="0" presId="urn:microsoft.com/office/officeart/2005/8/layout/process1"/>
    <dgm:cxn modelId="{3EA06663-0F80-4317-9DB2-0F8184803CEF}" srcId="{73C5E6C1-EB81-4C12-B792-59EC2816980A}" destId="{7BA9D382-BD3E-4D44-823E-086A10E2F303}" srcOrd="4" destOrd="0" parTransId="{F6F8F6CD-494A-4956-8859-16B4378DE2BC}" sibTransId="{2B756E31-C440-4621-8459-D2D7E60352FD}"/>
    <dgm:cxn modelId="{E7D91069-9EF9-40C2-B889-E02168F874C6}" srcId="{73C5E6C1-EB81-4C12-B792-59EC2816980A}" destId="{A401E4DD-5F58-4CC8-A545-C1D7DC1EB24B}" srcOrd="3" destOrd="0" parTransId="{364C64D1-2D6B-436C-B11E-2A8A316E9B26}" sibTransId="{CB9F121E-A4A6-4156-9F42-85A113C03E07}"/>
    <dgm:cxn modelId="{2442F26D-990B-449D-99C9-CB4DAAC12518}" type="presOf" srcId="{7BA9D382-BD3E-4D44-823E-086A10E2F303}" destId="{D0928649-995A-4177-8822-B914EE27F9F8}" srcOrd="0" destOrd="0" presId="urn:microsoft.com/office/officeart/2005/8/layout/process1"/>
    <dgm:cxn modelId="{359E5F72-BBDC-4D6A-9D44-5F5A5529AFE1}" type="presOf" srcId="{CB9F121E-A4A6-4156-9F42-85A113C03E07}" destId="{CB7B0CBE-F8FF-4C1F-A6B4-14AD61188197}" srcOrd="0" destOrd="0" presId="urn:microsoft.com/office/officeart/2005/8/layout/process1"/>
    <dgm:cxn modelId="{3C5910BD-1C4C-4F22-914E-5894BEC0AD47}" type="presOf" srcId="{DAE8CE74-95B0-46CC-8896-8AE621957129}" destId="{8787E950-C9AC-460E-A491-1E405D478057}" srcOrd="0" destOrd="0" presId="urn:microsoft.com/office/officeart/2005/8/layout/process1"/>
    <dgm:cxn modelId="{0FB9D4C1-2938-4864-820C-2160941B2C56}" type="presOf" srcId="{73C5E6C1-EB81-4C12-B792-59EC2816980A}" destId="{9D5663F3-CBC0-444D-822C-8D4172A42096}" srcOrd="0" destOrd="0" presId="urn:microsoft.com/office/officeart/2005/8/layout/process1"/>
    <dgm:cxn modelId="{291993C5-5754-4072-A9F0-DC46938C8503}" srcId="{73C5E6C1-EB81-4C12-B792-59EC2816980A}" destId="{54B9B4FA-FF88-4E8F-979D-BBB9754AFBD2}" srcOrd="1" destOrd="0" parTransId="{118A0A7A-3698-4CCF-9740-A6322BAD4204}" sibTransId="{218ADA38-C387-414C-8D45-2490A03ABEB1}"/>
    <dgm:cxn modelId="{CB9BC9CA-14C0-43D8-8B31-EAE0615C9040}" type="presOf" srcId="{218ADA38-C387-414C-8D45-2490A03ABEB1}" destId="{AE471B36-B06B-4896-B958-2C3782DEDEB4}" srcOrd="1" destOrd="0" presId="urn:microsoft.com/office/officeart/2005/8/layout/process1"/>
    <dgm:cxn modelId="{E385DAD8-964D-476E-A7C1-DD225C4E3EA1}" type="presOf" srcId="{54B9B4FA-FF88-4E8F-979D-BBB9754AFBD2}" destId="{1EABC3CD-9C22-4920-81EC-82253DBDF90B}" srcOrd="0" destOrd="0" presId="urn:microsoft.com/office/officeart/2005/8/layout/process1"/>
    <dgm:cxn modelId="{7BE394DE-9920-4DAF-B47F-8AE50D605B9A}" type="presOf" srcId="{CB9F121E-A4A6-4156-9F42-85A113C03E07}" destId="{DDE63792-143F-44C5-A52C-C2968DB6CBF2}" srcOrd="1" destOrd="0" presId="urn:microsoft.com/office/officeart/2005/8/layout/process1"/>
    <dgm:cxn modelId="{9C4E44E8-1B86-4A2C-A04B-1B5CBC105B36}" type="presOf" srcId="{218ADA38-C387-414C-8D45-2490A03ABEB1}" destId="{7BBC6A40-1785-40B7-8CDA-F45FF193986A}" srcOrd="0" destOrd="0" presId="urn:microsoft.com/office/officeart/2005/8/layout/process1"/>
    <dgm:cxn modelId="{0E015DF1-CFAA-4497-9AA4-06295713851B}" srcId="{73C5E6C1-EB81-4C12-B792-59EC2816980A}" destId="{2BF437F4-71E6-4963-8A8D-F5874792221C}" srcOrd="0" destOrd="0" parTransId="{321D7FE8-B905-4B55-802E-3355414197AD}" sibTransId="{F84030A9-80F5-4B7B-9F45-5D378D6BD850}"/>
    <dgm:cxn modelId="{5A88C5F4-38FB-402E-93CF-F91DA1708AA5}" type="presOf" srcId="{F84030A9-80F5-4B7B-9F45-5D378D6BD850}" destId="{97140163-07C3-4B4A-9C11-7029DC590F4D}" srcOrd="0" destOrd="0" presId="urn:microsoft.com/office/officeart/2005/8/layout/process1"/>
    <dgm:cxn modelId="{F41ABD20-EE1D-460A-9663-2A91147F866C}" type="presParOf" srcId="{9D5663F3-CBC0-444D-822C-8D4172A42096}" destId="{18651919-BDAA-4BB6-BF62-39DC2C1EFC96}" srcOrd="0" destOrd="0" presId="urn:microsoft.com/office/officeart/2005/8/layout/process1"/>
    <dgm:cxn modelId="{98AEC536-75E3-4055-BA6D-FADE3B522C7B}" type="presParOf" srcId="{9D5663F3-CBC0-444D-822C-8D4172A42096}" destId="{97140163-07C3-4B4A-9C11-7029DC590F4D}" srcOrd="1" destOrd="0" presId="urn:microsoft.com/office/officeart/2005/8/layout/process1"/>
    <dgm:cxn modelId="{104EF985-8BE4-4BF8-BCC6-2067823DB69A}" type="presParOf" srcId="{97140163-07C3-4B4A-9C11-7029DC590F4D}" destId="{8CE913A9-AFF4-47AD-B837-29B358F520F6}" srcOrd="0" destOrd="0" presId="urn:microsoft.com/office/officeart/2005/8/layout/process1"/>
    <dgm:cxn modelId="{61573B8C-4531-4006-B999-A8E89C4486CF}" type="presParOf" srcId="{9D5663F3-CBC0-444D-822C-8D4172A42096}" destId="{1EABC3CD-9C22-4920-81EC-82253DBDF90B}" srcOrd="2" destOrd="0" presId="urn:microsoft.com/office/officeart/2005/8/layout/process1"/>
    <dgm:cxn modelId="{C1CCB209-B8DF-4C38-AF30-D7CAD1EEF199}" type="presParOf" srcId="{9D5663F3-CBC0-444D-822C-8D4172A42096}" destId="{7BBC6A40-1785-40B7-8CDA-F45FF193986A}" srcOrd="3" destOrd="0" presId="urn:microsoft.com/office/officeart/2005/8/layout/process1"/>
    <dgm:cxn modelId="{1C45FADF-C19E-434D-9F12-610B7676BFC7}" type="presParOf" srcId="{7BBC6A40-1785-40B7-8CDA-F45FF193986A}" destId="{AE471B36-B06B-4896-B958-2C3782DEDEB4}" srcOrd="0" destOrd="0" presId="urn:microsoft.com/office/officeart/2005/8/layout/process1"/>
    <dgm:cxn modelId="{E0FFFAD4-837D-412C-B8C2-CBC3AE938C91}" type="presParOf" srcId="{9D5663F3-CBC0-444D-822C-8D4172A42096}" destId="{8787E950-C9AC-460E-A491-1E405D478057}" srcOrd="4" destOrd="0" presId="urn:microsoft.com/office/officeart/2005/8/layout/process1"/>
    <dgm:cxn modelId="{39D3AFEB-8E5C-4C37-9176-73820A82FED4}" type="presParOf" srcId="{9D5663F3-CBC0-444D-822C-8D4172A42096}" destId="{C3AC5DA9-0A39-44E2-A607-10500C7F7B41}" srcOrd="5" destOrd="0" presId="urn:microsoft.com/office/officeart/2005/8/layout/process1"/>
    <dgm:cxn modelId="{A4CFB6E8-0725-4B33-8A92-8AA7DC9C6DE1}" type="presParOf" srcId="{C3AC5DA9-0A39-44E2-A607-10500C7F7B41}" destId="{FE6A9220-47BB-4D2D-85FB-24A918FB5F1A}" srcOrd="0" destOrd="0" presId="urn:microsoft.com/office/officeart/2005/8/layout/process1"/>
    <dgm:cxn modelId="{71C73039-8326-4059-9F43-28F0F58FF66E}" type="presParOf" srcId="{9D5663F3-CBC0-444D-822C-8D4172A42096}" destId="{7BF151B3-4AD9-4180-B8CD-3E080EBF46C8}" srcOrd="6" destOrd="0" presId="urn:microsoft.com/office/officeart/2005/8/layout/process1"/>
    <dgm:cxn modelId="{385EDB98-9097-477A-8FE2-F3BB74A850FD}" type="presParOf" srcId="{9D5663F3-CBC0-444D-822C-8D4172A42096}" destId="{CB7B0CBE-F8FF-4C1F-A6B4-14AD61188197}" srcOrd="7" destOrd="0" presId="urn:microsoft.com/office/officeart/2005/8/layout/process1"/>
    <dgm:cxn modelId="{68945834-8447-446C-94A5-8B8915C8AA34}" type="presParOf" srcId="{CB7B0CBE-F8FF-4C1F-A6B4-14AD61188197}" destId="{DDE63792-143F-44C5-A52C-C2968DB6CBF2}" srcOrd="0" destOrd="0" presId="urn:microsoft.com/office/officeart/2005/8/layout/process1"/>
    <dgm:cxn modelId="{8B2C17C6-0EBC-4EB4-8DEB-7E227C9A099C}" type="presParOf" srcId="{9D5663F3-CBC0-444D-822C-8D4172A42096}" destId="{D0928649-995A-4177-8822-B914EE27F9F8}"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C5E6C1-EB81-4C12-B792-59EC2816980A}" type="doc">
      <dgm:prSet loTypeId="urn:microsoft.com/office/officeart/2005/8/layout/process1" loCatId="process" qsTypeId="urn:microsoft.com/office/officeart/2005/8/quickstyle/simple1" qsCatId="simple" csTypeId="urn:microsoft.com/office/officeart/2005/8/colors/accent1_2" csCatId="accent1" phldr="1"/>
      <dgm:spPr/>
    </dgm:pt>
    <dgm:pt modelId="{2BF437F4-71E6-4963-8A8D-F5874792221C}">
      <dgm:prSet phldrT="[Text]" custT="1"/>
      <dgm:spPr/>
      <dgm:t>
        <a:bodyPr/>
        <a:lstStyle/>
        <a:p>
          <a:r>
            <a:rPr lang="sv-SE" sz="1200" dirty="0"/>
            <a:t>1. Underlag inom ämnesområdet för nya vårdtjänster tas fram  </a:t>
          </a:r>
        </a:p>
      </dgm:t>
    </dgm:pt>
    <dgm:pt modelId="{321D7FE8-B905-4B55-802E-3355414197AD}" type="parTrans" cxnId="{0E015DF1-CFAA-4497-9AA4-06295713851B}">
      <dgm:prSet/>
      <dgm:spPr/>
      <dgm:t>
        <a:bodyPr/>
        <a:lstStyle/>
        <a:p>
          <a:endParaRPr lang="sv-SE"/>
        </a:p>
      </dgm:t>
    </dgm:pt>
    <dgm:pt modelId="{F84030A9-80F5-4B7B-9F45-5D378D6BD850}" type="sibTrans" cxnId="{0E015DF1-CFAA-4497-9AA4-06295713851B}">
      <dgm:prSet/>
      <dgm:spPr/>
      <dgm:t>
        <a:bodyPr/>
        <a:lstStyle/>
        <a:p>
          <a:endParaRPr lang="sv-SE"/>
        </a:p>
      </dgm:t>
    </dgm:pt>
    <dgm:pt modelId="{54B9B4FA-FF88-4E8F-979D-BBB9754AFBD2}">
      <dgm:prSet phldrT="[Text]" custT="1"/>
      <dgm:spPr>
        <a:solidFill>
          <a:schemeClr val="accent5">
            <a:lumMod val="40000"/>
            <a:lumOff val="60000"/>
          </a:schemeClr>
        </a:solidFill>
      </dgm:spPr>
      <dgm:t>
        <a:bodyPr/>
        <a:lstStyle/>
        <a:p>
          <a:r>
            <a:rPr lang="sv-SE" sz="1200" dirty="0"/>
            <a:t>2. Underlaget </a:t>
          </a:r>
          <a:r>
            <a:rPr lang="sv-SE" sz="1200" b="1" dirty="0"/>
            <a:t>bedöms</a:t>
          </a:r>
          <a:r>
            <a:rPr lang="sv-SE" sz="1200" dirty="0"/>
            <a:t> av ämnesexperterna för att bedöma vilka av de föreslagna beskriver vårdtjänster och vilka är vårdaktiviteter</a:t>
          </a:r>
        </a:p>
      </dgm:t>
    </dgm:pt>
    <dgm:pt modelId="{118A0A7A-3698-4CCF-9740-A6322BAD4204}" type="parTrans" cxnId="{291993C5-5754-4072-A9F0-DC46938C8503}">
      <dgm:prSet/>
      <dgm:spPr/>
      <dgm:t>
        <a:bodyPr/>
        <a:lstStyle/>
        <a:p>
          <a:endParaRPr lang="sv-SE"/>
        </a:p>
      </dgm:t>
    </dgm:pt>
    <dgm:pt modelId="{218ADA38-C387-414C-8D45-2490A03ABEB1}" type="sibTrans" cxnId="{291993C5-5754-4072-A9F0-DC46938C8503}">
      <dgm:prSet/>
      <dgm:spPr/>
      <dgm:t>
        <a:bodyPr/>
        <a:lstStyle/>
        <a:p>
          <a:endParaRPr lang="sv-SE"/>
        </a:p>
      </dgm:t>
    </dgm:pt>
    <dgm:pt modelId="{C88A887E-2378-43B9-ADC9-B994A2D223E3}">
      <dgm:prSet phldrT="[Text]" custT="1"/>
      <dgm:spPr/>
      <dgm:t>
        <a:bodyPr/>
        <a:lstStyle/>
        <a:p>
          <a:r>
            <a:rPr lang="sv-SE" sz="1200" dirty="0"/>
            <a:t>3. Framtagning av förslag till beskrivningar för nya vårdtjänster</a:t>
          </a:r>
        </a:p>
      </dgm:t>
    </dgm:pt>
    <dgm:pt modelId="{14857190-7233-4839-A46C-C51FB7EE1261}" type="parTrans" cxnId="{044BB4B2-BC8E-43F5-9C02-1BD0E5D8AB1A}">
      <dgm:prSet/>
      <dgm:spPr/>
      <dgm:t>
        <a:bodyPr/>
        <a:lstStyle/>
        <a:p>
          <a:endParaRPr lang="sv-SE"/>
        </a:p>
      </dgm:t>
    </dgm:pt>
    <dgm:pt modelId="{E28C7879-8445-48FC-BE8F-8047AE718BCF}" type="sibTrans" cxnId="{044BB4B2-BC8E-43F5-9C02-1BD0E5D8AB1A}">
      <dgm:prSet/>
      <dgm:spPr/>
      <dgm:t>
        <a:bodyPr/>
        <a:lstStyle/>
        <a:p>
          <a:endParaRPr lang="sv-SE"/>
        </a:p>
      </dgm:t>
    </dgm:pt>
    <dgm:pt modelId="{DAE8CE74-95B0-46CC-8896-8AE621957129}">
      <dgm:prSet phldrT="[Text]" custT="1"/>
      <dgm:spPr>
        <a:solidFill>
          <a:schemeClr val="accent5">
            <a:lumMod val="40000"/>
            <a:lumOff val="60000"/>
          </a:schemeClr>
        </a:solidFill>
      </dgm:spPr>
      <dgm:t>
        <a:bodyPr/>
        <a:lstStyle/>
        <a:p>
          <a:r>
            <a:rPr lang="sv-SE" sz="1200" dirty="0"/>
            <a:t>4. Beskrivningarna </a:t>
          </a:r>
          <a:r>
            <a:rPr lang="sv-SE" sz="1200" b="1" dirty="0"/>
            <a:t>granskas</a:t>
          </a:r>
          <a:r>
            <a:rPr lang="sv-SE" sz="1200" dirty="0"/>
            <a:t> av ämnesexperter</a:t>
          </a:r>
        </a:p>
      </dgm:t>
    </dgm:pt>
    <dgm:pt modelId="{E4FBBCD5-8CA9-4F03-94EF-47063FAFD4D9}" type="parTrans" cxnId="{91A4EC5B-5017-4595-9119-E42A8F0CA8FF}">
      <dgm:prSet/>
      <dgm:spPr/>
      <dgm:t>
        <a:bodyPr/>
        <a:lstStyle/>
        <a:p>
          <a:endParaRPr lang="sv-SE"/>
        </a:p>
      </dgm:t>
    </dgm:pt>
    <dgm:pt modelId="{52BD745B-9E4F-4456-9310-5E3A49586987}" type="sibTrans" cxnId="{91A4EC5B-5017-4595-9119-E42A8F0CA8FF}">
      <dgm:prSet/>
      <dgm:spPr/>
      <dgm:t>
        <a:bodyPr/>
        <a:lstStyle/>
        <a:p>
          <a:endParaRPr lang="sv-SE"/>
        </a:p>
      </dgm:t>
    </dgm:pt>
    <dgm:pt modelId="{7BA9D382-BD3E-4D44-823E-086A10E2F303}">
      <dgm:prSet phldrT="[Text]" custT="1"/>
      <dgm:spPr/>
      <dgm:t>
        <a:bodyPr/>
        <a:lstStyle/>
        <a:p>
          <a:r>
            <a:rPr lang="sv-SE" sz="1200" dirty="0"/>
            <a:t>5. De nya vårdtjänsterna med tillhörande beskrivningar läggs med i urvalet</a:t>
          </a:r>
        </a:p>
      </dgm:t>
    </dgm:pt>
    <dgm:pt modelId="{F6F8F6CD-494A-4956-8859-16B4378DE2BC}" type="parTrans" cxnId="{3EA06663-0F80-4317-9DB2-0F8184803CEF}">
      <dgm:prSet/>
      <dgm:spPr/>
      <dgm:t>
        <a:bodyPr/>
        <a:lstStyle/>
        <a:p>
          <a:endParaRPr lang="sv-SE"/>
        </a:p>
      </dgm:t>
    </dgm:pt>
    <dgm:pt modelId="{2B756E31-C440-4621-8459-D2D7E60352FD}" type="sibTrans" cxnId="{3EA06663-0F80-4317-9DB2-0F8184803CEF}">
      <dgm:prSet/>
      <dgm:spPr/>
      <dgm:t>
        <a:bodyPr/>
        <a:lstStyle/>
        <a:p>
          <a:endParaRPr lang="sv-SE"/>
        </a:p>
      </dgm:t>
    </dgm:pt>
    <dgm:pt modelId="{9D5663F3-CBC0-444D-822C-8D4172A42096}" type="pres">
      <dgm:prSet presAssocID="{73C5E6C1-EB81-4C12-B792-59EC2816980A}" presName="Name0" presStyleCnt="0">
        <dgm:presLayoutVars>
          <dgm:dir/>
          <dgm:resizeHandles val="exact"/>
        </dgm:presLayoutVars>
      </dgm:prSet>
      <dgm:spPr/>
    </dgm:pt>
    <dgm:pt modelId="{18651919-BDAA-4BB6-BF62-39DC2C1EFC96}" type="pres">
      <dgm:prSet presAssocID="{2BF437F4-71E6-4963-8A8D-F5874792221C}" presName="node" presStyleLbl="node1" presStyleIdx="0" presStyleCnt="5">
        <dgm:presLayoutVars>
          <dgm:bulletEnabled val="1"/>
        </dgm:presLayoutVars>
      </dgm:prSet>
      <dgm:spPr/>
    </dgm:pt>
    <dgm:pt modelId="{97140163-07C3-4B4A-9C11-7029DC590F4D}" type="pres">
      <dgm:prSet presAssocID="{F84030A9-80F5-4B7B-9F45-5D378D6BD850}" presName="sibTrans" presStyleLbl="sibTrans2D1" presStyleIdx="0" presStyleCnt="4"/>
      <dgm:spPr/>
    </dgm:pt>
    <dgm:pt modelId="{8CE913A9-AFF4-47AD-B837-29B358F520F6}" type="pres">
      <dgm:prSet presAssocID="{F84030A9-80F5-4B7B-9F45-5D378D6BD850}" presName="connectorText" presStyleLbl="sibTrans2D1" presStyleIdx="0" presStyleCnt="4"/>
      <dgm:spPr/>
    </dgm:pt>
    <dgm:pt modelId="{1EABC3CD-9C22-4920-81EC-82253DBDF90B}" type="pres">
      <dgm:prSet presAssocID="{54B9B4FA-FF88-4E8F-979D-BBB9754AFBD2}" presName="node" presStyleLbl="node1" presStyleIdx="1" presStyleCnt="5">
        <dgm:presLayoutVars>
          <dgm:bulletEnabled val="1"/>
        </dgm:presLayoutVars>
      </dgm:prSet>
      <dgm:spPr/>
    </dgm:pt>
    <dgm:pt modelId="{7BBC6A40-1785-40B7-8CDA-F45FF193986A}" type="pres">
      <dgm:prSet presAssocID="{218ADA38-C387-414C-8D45-2490A03ABEB1}" presName="sibTrans" presStyleLbl="sibTrans2D1" presStyleIdx="1" presStyleCnt="4"/>
      <dgm:spPr/>
    </dgm:pt>
    <dgm:pt modelId="{AE471B36-B06B-4896-B958-2C3782DEDEB4}" type="pres">
      <dgm:prSet presAssocID="{218ADA38-C387-414C-8D45-2490A03ABEB1}" presName="connectorText" presStyleLbl="sibTrans2D1" presStyleIdx="1" presStyleCnt="4"/>
      <dgm:spPr/>
    </dgm:pt>
    <dgm:pt modelId="{7C8684CD-555D-4E19-9778-574B50B635DF}" type="pres">
      <dgm:prSet presAssocID="{C88A887E-2378-43B9-ADC9-B994A2D223E3}" presName="node" presStyleLbl="node1" presStyleIdx="2" presStyleCnt="5">
        <dgm:presLayoutVars>
          <dgm:bulletEnabled val="1"/>
        </dgm:presLayoutVars>
      </dgm:prSet>
      <dgm:spPr/>
    </dgm:pt>
    <dgm:pt modelId="{6039426E-6A26-4AE6-91CF-DD5646EAD584}" type="pres">
      <dgm:prSet presAssocID="{E28C7879-8445-48FC-BE8F-8047AE718BCF}" presName="sibTrans" presStyleLbl="sibTrans2D1" presStyleIdx="2" presStyleCnt="4"/>
      <dgm:spPr/>
    </dgm:pt>
    <dgm:pt modelId="{9A0A9E3D-52AC-42E2-A4CA-3E5FADF9E6EA}" type="pres">
      <dgm:prSet presAssocID="{E28C7879-8445-48FC-BE8F-8047AE718BCF}" presName="connectorText" presStyleLbl="sibTrans2D1" presStyleIdx="2" presStyleCnt="4"/>
      <dgm:spPr/>
    </dgm:pt>
    <dgm:pt modelId="{8787E950-C9AC-460E-A491-1E405D478057}" type="pres">
      <dgm:prSet presAssocID="{DAE8CE74-95B0-46CC-8896-8AE621957129}" presName="node" presStyleLbl="node1" presStyleIdx="3" presStyleCnt="5">
        <dgm:presLayoutVars>
          <dgm:bulletEnabled val="1"/>
        </dgm:presLayoutVars>
      </dgm:prSet>
      <dgm:spPr/>
    </dgm:pt>
    <dgm:pt modelId="{C3AC5DA9-0A39-44E2-A607-10500C7F7B41}" type="pres">
      <dgm:prSet presAssocID="{52BD745B-9E4F-4456-9310-5E3A49586987}" presName="sibTrans" presStyleLbl="sibTrans2D1" presStyleIdx="3" presStyleCnt="4"/>
      <dgm:spPr/>
    </dgm:pt>
    <dgm:pt modelId="{FE6A9220-47BB-4D2D-85FB-24A918FB5F1A}" type="pres">
      <dgm:prSet presAssocID="{52BD745B-9E4F-4456-9310-5E3A49586987}" presName="connectorText" presStyleLbl="sibTrans2D1" presStyleIdx="3" presStyleCnt="4"/>
      <dgm:spPr/>
    </dgm:pt>
    <dgm:pt modelId="{D0928649-995A-4177-8822-B914EE27F9F8}" type="pres">
      <dgm:prSet presAssocID="{7BA9D382-BD3E-4D44-823E-086A10E2F303}" presName="node" presStyleLbl="node1" presStyleIdx="4" presStyleCnt="5" custScaleX="97317">
        <dgm:presLayoutVars>
          <dgm:bulletEnabled val="1"/>
        </dgm:presLayoutVars>
      </dgm:prSet>
      <dgm:spPr/>
    </dgm:pt>
  </dgm:ptLst>
  <dgm:cxnLst>
    <dgm:cxn modelId="{FD599F0A-A8D4-4627-87CB-6B71CC68FFC5}" type="presOf" srcId="{2BF437F4-71E6-4963-8A8D-F5874792221C}" destId="{18651919-BDAA-4BB6-BF62-39DC2C1EFC96}" srcOrd="0" destOrd="0" presId="urn:microsoft.com/office/officeart/2005/8/layout/process1"/>
    <dgm:cxn modelId="{6E96B215-628D-43AB-BC26-39560CF11EF9}" type="presOf" srcId="{52BD745B-9E4F-4456-9310-5E3A49586987}" destId="{FE6A9220-47BB-4D2D-85FB-24A918FB5F1A}" srcOrd="1" destOrd="0" presId="urn:microsoft.com/office/officeart/2005/8/layout/process1"/>
    <dgm:cxn modelId="{CE3CE721-E5D3-4F8B-853D-5E9B1D96F4D6}" type="presOf" srcId="{F84030A9-80F5-4B7B-9F45-5D378D6BD850}" destId="{8CE913A9-AFF4-47AD-B837-29B358F520F6}" srcOrd="1" destOrd="0" presId="urn:microsoft.com/office/officeart/2005/8/layout/process1"/>
    <dgm:cxn modelId="{7F91FE27-367F-4F87-9E2D-75D33DF5E69C}" type="presOf" srcId="{E28C7879-8445-48FC-BE8F-8047AE718BCF}" destId="{9A0A9E3D-52AC-42E2-A4CA-3E5FADF9E6EA}" srcOrd="1" destOrd="0" presId="urn:microsoft.com/office/officeart/2005/8/layout/process1"/>
    <dgm:cxn modelId="{91A4EC5B-5017-4595-9119-E42A8F0CA8FF}" srcId="{73C5E6C1-EB81-4C12-B792-59EC2816980A}" destId="{DAE8CE74-95B0-46CC-8896-8AE621957129}" srcOrd="3" destOrd="0" parTransId="{E4FBBCD5-8CA9-4F03-94EF-47063FAFD4D9}" sibTransId="{52BD745B-9E4F-4456-9310-5E3A49586987}"/>
    <dgm:cxn modelId="{7EF0FC60-AC37-4139-9A62-44D80D28EDD1}" type="presOf" srcId="{52BD745B-9E4F-4456-9310-5E3A49586987}" destId="{C3AC5DA9-0A39-44E2-A607-10500C7F7B41}" srcOrd="0" destOrd="0" presId="urn:microsoft.com/office/officeart/2005/8/layout/process1"/>
    <dgm:cxn modelId="{3EA06663-0F80-4317-9DB2-0F8184803CEF}" srcId="{73C5E6C1-EB81-4C12-B792-59EC2816980A}" destId="{7BA9D382-BD3E-4D44-823E-086A10E2F303}" srcOrd="4" destOrd="0" parTransId="{F6F8F6CD-494A-4956-8859-16B4378DE2BC}" sibTransId="{2B756E31-C440-4621-8459-D2D7E60352FD}"/>
    <dgm:cxn modelId="{2442F26D-990B-449D-99C9-CB4DAAC12518}" type="presOf" srcId="{7BA9D382-BD3E-4D44-823E-086A10E2F303}" destId="{D0928649-995A-4177-8822-B914EE27F9F8}" srcOrd="0" destOrd="0" presId="urn:microsoft.com/office/officeart/2005/8/layout/process1"/>
    <dgm:cxn modelId="{044BB4B2-BC8E-43F5-9C02-1BD0E5D8AB1A}" srcId="{73C5E6C1-EB81-4C12-B792-59EC2816980A}" destId="{C88A887E-2378-43B9-ADC9-B994A2D223E3}" srcOrd="2" destOrd="0" parTransId="{14857190-7233-4839-A46C-C51FB7EE1261}" sibTransId="{E28C7879-8445-48FC-BE8F-8047AE718BCF}"/>
    <dgm:cxn modelId="{3C5910BD-1C4C-4F22-914E-5894BEC0AD47}" type="presOf" srcId="{DAE8CE74-95B0-46CC-8896-8AE621957129}" destId="{8787E950-C9AC-460E-A491-1E405D478057}" srcOrd="0" destOrd="0" presId="urn:microsoft.com/office/officeart/2005/8/layout/process1"/>
    <dgm:cxn modelId="{0FB9D4C1-2938-4864-820C-2160941B2C56}" type="presOf" srcId="{73C5E6C1-EB81-4C12-B792-59EC2816980A}" destId="{9D5663F3-CBC0-444D-822C-8D4172A42096}" srcOrd="0" destOrd="0" presId="urn:microsoft.com/office/officeart/2005/8/layout/process1"/>
    <dgm:cxn modelId="{291993C5-5754-4072-A9F0-DC46938C8503}" srcId="{73C5E6C1-EB81-4C12-B792-59EC2816980A}" destId="{54B9B4FA-FF88-4E8F-979D-BBB9754AFBD2}" srcOrd="1" destOrd="0" parTransId="{118A0A7A-3698-4CCF-9740-A6322BAD4204}" sibTransId="{218ADA38-C387-414C-8D45-2490A03ABEB1}"/>
    <dgm:cxn modelId="{CB9BC9CA-14C0-43D8-8B31-EAE0615C9040}" type="presOf" srcId="{218ADA38-C387-414C-8D45-2490A03ABEB1}" destId="{AE471B36-B06B-4896-B958-2C3782DEDEB4}" srcOrd="1" destOrd="0" presId="urn:microsoft.com/office/officeart/2005/8/layout/process1"/>
    <dgm:cxn modelId="{14B943D3-6E8D-4CD3-8B86-6E988486915D}" type="presOf" srcId="{C88A887E-2378-43B9-ADC9-B994A2D223E3}" destId="{7C8684CD-555D-4E19-9778-574B50B635DF}" srcOrd="0" destOrd="0" presId="urn:microsoft.com/office/officeart/2005/8/layout/process1"/>
    <dgm:cxn modelId="{E385DAD8-964D-476E-A7C1-DD225C4E3EA1}" type="presOf" srcId="{54B9B4FA-FF88-4E8F-979D-BBB9754AFBD2}" destId="{1EABC3CD-9C22-4920-81EC-82253DBDF90B}" srcOrd="0" destOrd="0" presId="urn:microsoft.com/office/officeart/2005/8/layout/process1"/>
    <dgm:cxn modelId="{9C4E44E8-1B86-4A2C-A04B-1B5CBC105B36}" type="presOf" srcId="{218ADA38-C387-414C-8D45-2490A03ABEB1}" destId="{7BBC6A40-1785-40B7-8CDA-F45FF193986A}" srcOrd="0" destOrd="0" presId="urn:microsoft.com/office/officeart/2005/8/layout/process1"/>
    <dgm:cxn modelId="{B3F565ED-BCB8-4AF2-A32C-21B872C29BC7}" type="presOf" srcId="{E28C7879-8445-48FC-BE8F-8047AE718BCF}" destId="{6039426E-6A26-4AE6-91CF-DD5646EAD584}" srcOrd="0" destOrd="0" presId="urn:microsoft.com/office/officeart/2005/8/layout/process1"/>
    <dgm:cxn modelId="{0E015DF1-CFAA-4497-9AA4-06295713851B}" srcId="{73C5E6C1-EB81-4C12-B792-59EC2816980A}" destId="{2BF437F4-71E6-4963-8A8D-F5874792221C}" srcOrd="0" destOrd="0" parTransId="{321D7FE8-B905-4B55-802E-3355414197AD}" sibTransId="{F84030A9-80F5-4B7B-9F45-5D378D6BD850}"/>
    <dgm:cxn modelId="{5A88C5F4-38FB-402E-93CF-F91DA1708AA5}" type="presOf" srcId="{F84030A9-80F5-4B7B-9F45-5D378D6BD850}" destId="{97140163-07C3-4B4A-9C11-7029DC590F4D}" srcOrd="0" destOrd="0" presId="urn:microsoft.com/office/officeart/2005/8/layout/process1"/>
    <dgm:cxn modelId="{F41ABD20-EE1D-460A-9663-2A91147F866C}" type="presParOf" srcId="{9D5663F3-CBC0-444D-822C-8D4172A42096}" destId="{18651919-BDAA-4BB6-BF62-39DC2C1EFC96}" srcOrd="0" destOrd="0" presId="urn:microsoft.com/office/officeart/2005/8/layout/process1"/>
    <dgm:cxn modelId="{98AEC536-75E3-4055-BA6D-FADE3B522C7B}" type="presParOf" srcId="{9D5663F3-CBC0-444D-822C-8D4172A42096}" destId="{97140163-07C3-4B4A-9C11-7029DC590F4D}" srcOrd="1" destOrd="0" presId="urn:microsoft.com/office/officeart/2005/8/layout/process1"/>
    <dgm:cxn modelId="{104EF985-8BE4-4BF8-BCC6-2067823DB69A}" type="presParOf" srcId="{97140163-07C3-4B4A-9C11-7029DC590F4D}" destId="{8CE913A9-AFF4-47AD-B837-29B358F520F6}" srcOrd="0" destOrd="0" presId="urn:microsoft.com/office/officeart/2005/8/layout/process1"/>
    <dgm:cxn modelId="{61573B8C-4531-4006-B999-A8E89C4486CF}" type="presParOf" srcId="{9D5663F3-CBC0-444D-822C-8D4172A42096}" destId="{1EABC3CD-9C22-4920-81EC-82253DBDF90B}" srcOrd="2" destOrd="0" presId="urn:microsoft.com/office/officeart/2005/8/layout/process1"/>
    <dgm:cxn modelId="{C1CCB209-B8DF-4C38-AF30-D7CAD1EEF199}" type="presParOf" srcId="{9D5663F3-CBC0-444D-822C-8D4172A42096}" destId="{7BBC6A40-1785-40B7-8CDA-F45FF193986A}" srcOrd="3" destOrd="0" presId="urn:microsoft.com/office/officeart/2005/8/layout/process1"/>
    <dgm:cxn modelId="{1C45FADF-C19E-434D-9F12-610B7676BFC7}" type="presParOf" srcId="{7BBC6A40-1785-40B7-8CDA-F45FF193986A}" destId="{AE471B36-B06B-4896-B958-2C3782DEDEB4}" srcOrd="0" destOrd="0" presId="urn:microsoft.com/office/officeart/2005/8/layout/process1"/>
    <dgm:cxn modelId="{181D5DCF-1639-44B7-9A29-F8A62582A500}" type="presParOf" srcId="{9D5663F3-CBC0-444D-822C-8D4172A42096}" destId="{7C8684CD-555D-4E19-9778-574B50B635DF}" srcOrd="4" destOrd="0" presId="urn:microsoft.com/office/officeart/2005/8/layout/process1"/>
    <dgm:cxn modelId="{19C8F2CD-E9A4-445A-A852-6B5C0A9ECA7C}" type="presParOf" srcId="{9D5663F3-CBC0-444D-822C-8D4172A42096}" destId="{6039426E-6A26-4AE6-91CF-DD5646EAD584}" srcOrd="5" destOrd="0" presId="urn:microsoft.com/office/officeart/2005/8/layout/process1"/>
    <dgm:cxn modelId="{6F7C7B6D-4282-4A10-9AAF-DD7EE65FAB5B}" type="presParOf" srcId="{6039426E-6A26-4AE6-91CF-DD5646EAD584}" destId="{9A0A9E3D-52AC-42E2-A4CA-3E5FADF9E6EA}" srcOrd="0" destOrd="0" presId="urn:microsoft.com/office/officeart/2005/8/layout/process1"/>
    <dgm:cxn modelId="{E0FFFAD4-837D-412C-B8C2-CBC3AE938C91}" type="presParOf" srcId="{9D5663F3-CBC0-444D-822C-8D4172A42096}" destId="{8787E950-C9AC-460E-A491-1E405D478057}" srcOrd="6" destOrd="0" presId="urn:microsoft.com/office/officeart/2005/8/layout/process1"/>
    <dgm:cxn modelId="{39D3AFEB-8E5C-4C37-9176-73820A82FED4}" type="presParOf" srcId="{9D5663F3-CBC0-444D-822C-8D4172A42096}" destId="{C3AC5DA9-0A39-44E2-A607-10500C7F7B41}" srcOrd="7" destOrd="0" presId="urn:microsoft.com/office/officeart/2005/8/layout/process1"/>
    <dgm:cxn modelId="{A4CFB6E8-0725-4B33-8A92-8AA7DC9C6DE1}" type="presParOf" srcId="{C3AC5DA9-0A39-44E2-A607-10500C7F7B41}" destId="{FE6A9220-47BB-4D2D-85FB-24A918FB5F1A}" srcOrd="0" destOrd="0" presId="urn:microsoft.com/office/officeart/2005/8/layout/process1"/>
    <dgm:cxn modelId="{8B2C17C6-0EBC-4EB4-8DEB-7E227C9A099C}" type="presParOf" srcId="{9D5663F3-CBC0-444D-822C-8D4172A42096}" destId="{D0928649-995A-4177-8822-B914EE27F9F8}"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651919-BDAA-4BB6-BF62-39DC2C1EFC96}">
      <dsp:nvSpPr>
        <dsp:cNvPr id="0" name=""/>
        <dsp:cNvSpPr/>
      </dsp:nvSpPr>
      <dsp:spPr>
        <a:xfrm>
          <a:off x="1273" y="978486"/>
          <a:ext cx="1733978" cy="127813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200" kern="1200" dirty="0"/>
            <a:t>1. Underlag inom ämnesområdet för nya vårdtjänster med förslagna beskrivningar tas fram  </a:t>
          </a:r>
        </a:p>
      </dsp:txBody>
      <dsp:txXfrm>
        <a:off x="38708" y="1015921"/>
        <a:ext cx="1659108" cy="1203261"/>
      </dsp:txXfrm>
    </dsp:sp>
    <dsp:sp modelId="{97140163-07C3-4B4A-9C11-7029DC590F4D}">
      <dsp:nvSpPr>
        <dsp:cNvPr id="0" name=""/>
        <dsp:cNvSpPr/>
      </dsp:nvSpPr>
      <dsp:spPr>
        <a:xfrm>
          <a:off x="1908649" y="1402538"/>
          <a:ext cx="367603" cy="4300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sv-SE" sz="1600" kern="1200"/>
        </a:p>
      </dsp:txBody>
      <dsp:txXfrm>
        <a:off x="1908649" y="1488543"/>
        <a:ext cx="257322" cy="258016"/>
      </dsp:txXfrm>
    </dsp:sp>
    <dsp:sp modelId="{1EABC3CD-9C22-4920-81EC-82253DBDF90B}">
      <dsp:nvSpPr>
        <dsp:cNvPr id="0" name=""/>
        <dsp:cNvSpPr/>
      </dsp:nvSpPr>
      <dsp:spPr>
        <a:xfrm>
          <a:off x="2428843" y="978486"/>
          <a:ext cx="1733978" cy="1278131"/>
        </a:xfrm>
        <a:prstGeom prst="roundRect">
          <a:avLst>
            <a:gd name="adj" fmla="val 10000"/>
          </a:avLst>
        </a:prstGeom>
        <a:solidFill>
          <a:schemeClr val="accent5">
            <a:lumMod val="60000"/>
            <a:lumOff val="4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200" kern="1200" dirty="0"/>
            <a:t>2. Underlaget </a:t>
          </a:r>
          <a:r>
            <a:rPr lang="sv-SE" sz="1200" b="1" kern="1200" dirty="0"/>
            <a:t>bedöms</a:t>
          </a:r>
          <a:r>
            <a:rPr lang="sv-SE" sz="1200" kern="1200" dirty="0"/>
            <a:t> av ämnesexperterna för att bedöma vilka av de föreslagna beskriver vårdtjänster och vilka är vårdaktiviteter</a:t>
          </a:r>
        </a:p>
      </dsp:txBody>
      <dsp:txXfrm>
        <a:off x="2466278" y="1015921"/>
        <a:ext cx="1659108" cy="1203261"/>
      </dsp:txXfrm>
    </dsp:sp>
    <dsp:sp modelId="{7BBC6A40-1785-40B7-8CDA-F45FF193986A}">
      <dsp:nvSpPr>
        <dsp:cNvPr id="0" name=""/>
        <dsp:cNvSpPr/>
      </dsp:nvSpPr>
      <dsp:spPr>
        <a:xfrm>
          <a:off x="4336219" y="1402538"/>
          <a:ext cx="367603" cy="4300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sv-SE" sz="1600" kern="1200"/>
        </a:p>
      </dsp:txBody>
      <dsp:txXfrm>
        <a:off x="4336219" y="1488543"/>
        <a:ext cx="257322" cy="258016"/>
      </dsp:txXfrm>
    </dsp:sp>
    <dsp:sp modelId="{8787E950-C9AC-460E-A491-1E405D478057}">
      <dsp:nvSpPr>
        <dsp:cNvPr id="0" name=""/>
        <dsp:cNvSpPr/>
      </dsp:nvSpPr>
      <dsp:spPr>
        <a:xfrm>
          <a:off x="4856412" y="978486"/>
          <a:ext cx="1733978" cy="1278131"/>
        </a:xfrm>
        <a:prstGeom prst="roundRect">
          <a:avLst>
            <a:gd name="adj" fmla="val 10000"/>
          </a:avLst>
        </a:prstGeom>
        <a:solidFill>
          <a:schemeClr val="accent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200" kern="1200" dirty="0"/>
            <a:t>3. Det bedömda underlaget granskas av smågrupp 4</a:t>
          </a:r>
        </a:p>
      </dsp:txBody>
      <dsp:txXfrm>
        <a:off x="4893847" y="1015921"/>
        <a:ext cx="1659108" cy="1203261"/>
      </dsp:txXfrm>
    </dsp:sp>
    <dsp:sp modelId="{C3AC5DA9-0A39-44E2-A607-10500C7F7B41}">
      <dsp:nvSpPr>
        <dsp:cNvPr id="0" name=""/>
        <dsp:cNvSpPr/>
      </dsp:nvSpPr>
      <dsp:spPr>
        <a:xfrm>
          <a:off x="6763788" y="1402538"/>
          <a:ext cx="367603" cy="4300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sv-SE" sz="1600" kern="1200"/>
        </a:p>
      </dsp:txBody>
      <dsp:txXfrm>
        <a:off x="6763788" y="1488543"/>
        <a:ext cx="257322" cy="258016"/>
      </dsp:txXfrm>
    </dsp:sp>
    <dsp:sp modelId="{7BF151B3-4AD9-4180-B8CD-3E080EBF46C8}">
      <dsp:nvSpPr>
        <dsp:cNvPr id="0" name=""/>
        <dsp:cNvSpPr/>
      </dsp:nvSpPr>
      <dsp:spPr>
        <a:xfrm>
          <a:off x="7283982" y="978486"/>
          <a:ext cx="1733978" cy="1278131"/>
        </a:xfrm>
        <a:prstGeom prst="roundRect">
          <a:avLst>
            <a:gd name="adj" fmla="val 10000"/>
          </a:avLst>
        </a:prstGeom>
        <a:solidFill>
          <a:schemeClr val="accent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200" kern="1200" dirty="0"/>
            <a:t>4. Återkoppling med helgruppen</a:t>
          </a:r>
        </a:p>
      </dsp:txBody>
      <dsp:txXfrm>
        <a:off x="7321417" y="1015921"/>
        <a:ext cx="1659108" cy="1203261"/>
      </dsp:txXfrm>
    </dsp:sp>
    <dsp:sp modelId="{CB7B0CBE-F8FF-4C1F-A6B4-14AD61188197}">
      <dsp:nvSpPr>
        <dsp:cNvPr id="0" name=""/>
        <dsp:cNvSpPr/>
      </dsp:nvSpPr>
      <dsp:spPr>
        <a:xfrm>
          <a:off x="9191358" y="1402538"/>
          <a:ext cx="367603" cy="4300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sv-SE" sz="1600" kern="1200"/>
        </a:p>
      </dsp:txBody>
      <dsp:txXfrm>
        <a:off x="9191358" y="1488543"/>
        <a:ext cx="257322" cy="258016"/>
      </dsp:txXfrm>
    </dsp:sp>
    <dsp:sp modelId="{D0928649-995A-4177-8822-B914EE27F9F8}">
      <dsp:nvSpPr>
        <dsp:cNvPr id="0" name=""/>
        <dsp:cNvSpPr/>
      </dsp:nvSpPr>
      <dsp:spPr>
        <a:xfrm>
          <a:off x="9711551" y="978486"/>
          <a:ext cx="1687455" cy="127813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200" kern="1200" dirty="0"/>
            <a:t>5. De nya vårdtjänsterna med tillhörande beskrivningar läggs med i urvalet</a:t>
          </a:r>
        </a:p>
      </dsp:txBody>
      <dsp:txXfrm>
        <a:off x="9748986" y="1015921"/>
        <a:ext cx="1612585" cy="12032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651919-BDAA-4BB6-BF62-39DC2C1EFC96}">
      <dsp:nvSpPr>
        <dsp:cNvPr id="0" name=""/>
        <dsp:cNvSpPr/>
      </dsp:nvSpPr>
      <dsp:spPr>
        <a:xfrm>
          <a:off x="1273" y="975438"/>
          <a:ext cx="1733978" cy="128422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200" kern="1200" dirty="0"/>
            <a:t>1. Underlag inom ämnesområdet för nya vårdtjänster tas fram  </a:t>
          </a:r>
        </a:p>
      </dsp:txBody>
      <dsp:txXfrm>
        <a:off x="38887" y="1013052"/>
        <a:ext cx="1658750" cy="1208999"/>
      </dsp:txXfrm>
    </dsp:sp>
    <dsp:sp modelId="{97140163-07C3-4B4A-9C11-7029DC590F4D}">
      <dsp:nvSpPr>
        <dsp:cNvPr id="0" name=""/>
        <dsp:cNvSpPr/>
      </dsp:nvSpPr>
      <dsp:spPr>
        <a:xfrm>
          <a:off x="1908649" y="1402538"/>
          <a:ext cx="367603" cy="4300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sv-SE" sz="1600" kern="1200"/>
        </a:p>
      </dsp:txBody>
      <dsp:txXfrm>
        <a:off x="1908649" y="1488543"/>
        <a:ext cx="257322" cy="258016"/>
      </dsp:txXfrm>
    </dsp:sp>
    <dsp:sp modelId="{1EABC3CD-9C22-4920-81EC-82253DBDF90B}">
      <dsp:nvSpPr>
        <dsp:cNvPr id="0" name=""/>
        <dsp:cNvSpPr/>
      </dsp:nvSpPr>
      <dsp:spPr>
        <a:xfrm>
          <a:off x="2428843" y="975438"/>
          <a:ext cx="1733978" cy="1284227"/>
        </a:xfrm>
        <a:prstGeom prst="roundRect">
          <a:avLst>
            <a:gd name="adj" fmla="val 10000"/>
          </a:avLst>
        </a:prstGeom>
        <a:solidFill>
          <a:schemeClr val="accent5">
            <a:lumMod val="40000"/>
            <a:lumOff val="6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200" kern="1200" dirty="0"/>
            <a:t>2. Underlaget </a:t>
          </a:r>
          <a:r>
            <a:rPr lang="sv-SE" sz="1200" b="1" kern="1200" dirty="0"/>
            <a:t>bedöms</a:t>
          </a:r>
          <a:r>
            <a:rPr lang="sv-SE" sz="1200" kern="1200" dirty="0"/>
            <a:t> av ämnesexperterna för att bedöma vilka av de föreslagna beskriver vårdtjänster och vilka är vårdaktiviteter</a:t>
          </a:r>
        </a:p>
      </dsp:txBody>
      <dsp:txXfrm>
        <a:off x="2466457" y="1013052"/>
        <a:ext cx="1658750" cy="1208999"/>
      </dsp:txXfrm>
    </dsp:sp>
    <dsp:sp modelId="{7BBC6A40-1785-40B7-8CDA-F45FF193986A}">
      <dsp:nvSpPr>
        <dsp:cNvPr id="0" name=""/>
        <dsp:cNvSpPr/>
      </dsp:nvSpPr>
      <dsp:spPr>
        <a:xfrm>
          <a:off x="4336219" y="1402538"/>
          <a:ext cx="367603" cy="4300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sv-SE" sz="1600" kern="1200"/>
        </a:p>
      </dsp:txBody>
      <dsp:txXfrm>
        <a:off x="4336219" y="1488543"/>
        <a:ext cx="257322" cy="258016"/>
      </dsp:txXfrm>
    </dsp:sp>
    <dsp:sp modelId="{7C8684CD-555D-4E19-9778-574B50B635DF}">
      <dsp:nvSpPr>
        <dsp:cNvPr id="0" name=""/>
        <dsp:cNvSpPr/>
      </dsp:nvSpPr>
      <dsp:spPr>
        <a:xfrm>
          <a:off x="4856412" y="975438"/>
          <a:ext cx="1733978" cy="128422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200" kern="1200" dirty="0"/>
            <a:t>3. Framtagning av förslag till beskrivningar för nya vårdtjänster</a:t>
          </a:r>
        </a:p>
      </dsp:txBody>
      <dsp:txXfrm>
        <a:off x="4894026" y="1013052"/>
        <a:ext cx="1658750" cy="1208999"/>
      </dsp:txXfrm>
    </dsp:sp>
    <dsp:sp modelId="{6039426E-6A26-4AE6-91CF-DD5646EAD584}">
      <dsp:nvSpPr>
        <dsp:cNvPr id="0" name=""/>
        <dsp:cNvSpPr/>
      </dsp:nvSpPr>
      <dsp:spPr>
        <a:xfrm>
          <a:off x="6763788" y="1402538"/>
          <a:ext cx="367603" cy="4300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sv-SE" sz="1600" kern="1200"/>
        </a:p>
      </dsp:txBody>
      <dsp:txXfrm>
        <a:off x="6763788" y="1488543"/>
        <a:ext cx="257322" cy="258016"/>
      </dsp:txXfrm>
    </dsp:sp>
    <dsp:sp modelId="{8787E950-C9AC-460E-A491-1E405D478057}">
      <dsp:nvSpPr>
        <dsp:cNvPr id="0" name=""/>
        <dsp:cNvSpPr/>
      </dsp:nvSpPr>
      <dsp:spPr>
        <a:xfrm>
          <a:off x="7283982" y="975438"/>
          <a:ext cx="1733978" cy="1284227"/>
        </a:xfrm>
        <a:prstGeom prst="roundRect">
          <a:avLst>
            <a:gd name="adj" fmla="val 10000"/>
          </a:avLst>
        </a:prstGeom>
        <a:solidFill>
          <a:schemeClr val="accent5">
            <a:lumMod val="40000"/>
            <a:lumOff val="6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200" kern="1200" dirty="0"/>
            <a:t>4. Beskrivningarna </a:t>
          </a:r>
          <a:r>
            <a:rPr lang="sv-SE" sz="1200" b="1" kern="1200" dirty="0"/>
            <a:t>granskas</a:t>
          </a:r>
          <a:r>
            <a:rPr lang="sv-SE" sz="1200" kern="1200" dirty="0"/>
            <a:t> av ämnesexperter</a:t>
          </a:r>
        </a:p>
      </dsp:txBody>
      <dsp:txXfrm>
        <a:off x="7321596" y="1013052"/>
        <a:ext cx="1658750" cy="1208999"/>
      </dsp:txXfrm>
    </dsp:sp>
    <dsp:sp modelId="{C3AC5DA9-0A39-44E2-A607-10500C7F7B41}">
      <dsp:nvSpPr>
        <dsp:cNvPr id="0" name=""/>
        <dsp:cNvSpPr/>
      </dsp:nvSpPr>
      <dsp:spPr>
        <a:xfrm>
          <a:off x="9191358" y="1402538"/>
          <a:ext cx="367603" cy="4300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sv-SE" sz="1600" kern="1200"/>
        </a:p>
      </dsp:txBody>
      <dsp:txXfrm>
        <a:off x="9191358" y="1488543"/>
        <a:ext cx="257322" cy="258016"/>
      </dsp:txXfrm>
    </dsp:sp>
    <dsp:sp modelId="{D0928649-995A-4177-8822-B914EE27F9F8}">
      <dsp:nvSpPr>
        <dsp:cNvPr id="0" name=""/>
        <dsp:cNvSpPr/>
      </dsp:nvSpPr>
      <dsp:spPr>
        <a:xfrm>
          <a:off x="9711551" y="975438"/>
          <a:ext cx="1687455" cy="128422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200" kern="1200" dirty="0"/>
            <a:t>5. De nya vårdtjänsterna med tillhörande beskrivningar läggs med i urvalet</a:t>
          </a:r>
        </a:p>
      </dsp:txBody>
      <dsp:txXfrm>
        <a:off x="9749165" y="1013052"/>
        <a:ext cx="1612227" cy="1208999"/>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Segoe UI" panose="020B0502040204020203" pitchFamily="34" charset="0"/>
              </a:defRPr>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Segoe UI" panose="020B0502040204020203" pitchFamily="34" charset="0"/>
              </a:defRPr>
            </a:lvl1pPr>
          </a:lstStyle>
          <a:p>
            <a:fld id="{412EE71E-84A5-C546-B795-2E41CC61CABB}" type="datetimeFigureOut">
              <a:rPr lang="sv-SE" smtClean="0"/>
              <a:pPr/>
              <a:t>2026-04-08</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Segoe UI" panose="020B0502040204020203" pitchFamily="34" charset="0"/>
              </a:defRPr>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Segoe UI" panose="020B0502040204020203" pitchFamily="34" charset="0"/>
              </a:defRPr>
            </a:lvl1pPr>
          </a:lstStyle>
          <a:p>
            <a:fld id="{2194AD0D-3183-EA40-A9A1-BB387A69B505}" type="slidenum">
              <a:rPr lang="sv-SE" smtClean="0"/>
              <a:pPr/>
              <a:t>‹#›</a:t>
            </a:fld>
            <a:endParaRPr lang="sv-SE"/>
          </a:p>
        </p:txBody>
      </p:sp>
    </p:spTree>
    <p:extLst>
      <p:ext uri="{BB962C8B-B14F-4D97-AF65-F5344CB8AC3E}">
        <p14:creationId xmlns:p14="http://schemas.microsoft.com/office/powerpoint/2010/main" val="3233984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Segoe UI" panose="020B0502040204020203" pitchFamily="34" charset="0"/>
        <a:ea typeface="+mn-ea"/>
        <a:cs typeface="+mn-cs"/>
      </a:defRPr>
    </a:lvl1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örsta sida">
    <p:bg>
      <p:bgPr>
        <a:solidFill>
          <a:schemeClr val="tx2"/>
        </a:solidFill>
        <a:effectLst/>
      </p:bgPr>
    </p:bg>
    <p:spTree>
      <p:nvGrpSpPr>
        <p:cNvPr id="1" name=""/>
        <p:cNvGrpSpPr/>
        <p:nvPr/>
      </p:nvGrpSpPr>
      <p:grpSpPr>
        <a:xfrm>
          <a:off x="0" y="0"/>
          <a:ext cx="0" cy="0"/>
          <a:chOff x="0" y="0"/>
          <a:chExt cx="0" cy="0"/>
        </a:xfrm>
      </p:grpSpPr>
      <p:sp>
        <p:nvSpPr>
          <p:cNvPr id="10" name="Platshållare för datum 3">
            <a:extLst>
              <a:ext uri="{FF2B5EF4-FFF2-40B4-BE49-F238E27FC236}">
                <a16:creationId xmlns:a16="http://schemas.microsoft.com/office/drawing/2014/main" id="{A58D5B97-4DBB-7CA4-373E-FD901BACA4AA}"/>
              </a:ext>
            </a:extLst>
          </p:cNvPr>
          <p:cNvSpPr>
            <a:spLocks noGrp="1"/>
          </p:cNvSpPr>
          <p:nvPr>
            <p:ph type="dt" sz="half" idx="10"/>
          </p:nvPr>
        </p:nvSpPr>
        <p:spPr>
          <a:xfrm>
            <a:off x="356738" y="6165851"/>
            <a:ext cx="8126861" cy="296862"/>
          </a:xfrm>
          <a:prstGeom prst="rect">
            <a:avLst/>
          </a:prstGeom>
        </p:spPr>
        <p:txBody>
          <a:bodyPr anchor="b"/>
          <a:lstStyle>
            <a:lvl1pPr>
              <a:defRPr sz="1200">
                <a:solidFill>
                  <a:schemeClr val="bg1"/>
                </a:solidFill>
              </a:defRPr>
            </a:lvl1pPr>
          </a:lstStyle>
          <a:p>
            <a:fld id="{7E52366D-446B-C749-BB96-71CBF3AB55E3}" type="datetime1">
              <a:rPr lang="sv-SE" sz="1200" smtClean="0"/>
              <a:t>2026-04-08</a:t>
            </a:fld>
            <a:endParaRPr lang="sv-SE" sz="1200" dirty="0"/>
          </a:p>
        </p:txBody>
      </p:sp>
      <p:sp>
        <p:nvSpPr>
          <p:cNvPr id="29" name="Platshållare för text 28">
            <a:extLst>
              <a:ext uri="{FF2B5EF4-FFF2-40B4-BE49-F238E27FC236}">
                <a16:creationId xmlns:a16="http://schemas.microsoft.com/office/drawing/2014/main" id="{17FBBA03-59BD-E0FE-FE29-384D1FCF52ED}"/>
              </a:ext>
            </a:extLst>
          </p:cNvPr>
          <p:cNvSpPr>
            <a:spLocks noGrp="1"/>
          </p:cNvSpPr>
          <p:nvPr>
            <p:ph type="body" sz="quarter" idx="11" hasCustomPrompt="1"/>
          </p:nvPr>
        </p:nvSpPr>
        <p:spPr>
          <a:xfrm>
            <a:off x="356739" y="5768421"/>
            <a:ext cx="8126861" cy="360420"/>
          </a:xfrm>
        </p:spPr>
        <p:txBody>
          <a:bodyPr>
            <a:spAutoFit/>
          </a:bodyPr>
          <a:lstStyle>
            <a:lvl1pPr>
              <a:buNone/>
              <a:defRPr sz="1600">
                <a:solidFill>
                  <a:schemeClr val="bg1"/>
                </a:solidFill>
              </a:defRPr>
            </a:lvl1pPr>
          </a:lstStyle>
          <a:p>
            <a:pPr lvl="0"/>
            <a:r>
              <a:rPr lang="sv-SE" dirty="0"/>
              <a:t>Titel</a:t>
            </a:r>
          </a:p>
        </p:txBody>
      </p:sp>
      <p:sp>
        <p:nvSpPr>
          <p:cNvPr id="3" name="Underrubrik 2">
            <a:extLst>
              <a:ext uri="{FF2B5EF4-FFF2-40B4-BE49-F238E27FC236}">
                <a16:creationId xmlns:a16="http://schemas.microsoft.com/office/drawing/2014/main" id="{2023002E-576A-E543-026A-2C495337F812}"/>
              </a:ext>
            </a:extLst>
          </p:cNvPr>
          <p:cNvSpPr>
            <a:spLocks noGrp="1"/>
          </p:cNvSpPr>
          <p:nvPr>
            <p:ph type="subTitle" idx="1" hasCustomPrompt="1"/>
          </p:nvPr>
        </p:nvSpPr>
        <p:spPr>
          <a:xfrm>
            <a:off x="356739" y="5395488"/>
            <a:ext cx="8126861" cy="323165"/>
          </a:xfrm>
        </p:spPr>
        <p:txBody>
          <a:bodyPr anchor="b">
            <a:spAutoFit/>
          </a:bodyPr>
          <a:lstStyle>
            <a:lvl1pPr marL="0" indent="0" algn="l">
              <a:lnSpc>
                <a:spcPts val="1800"/>
              </a:lnSpc>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Namn </a:t>
            </a:r>
            <a:r>
              <a:rPr lang="sv-SE" dirty="0" err="1"/>
              <a:t>Namnsson</a:t>
            </a:r>
            <a:endParaRPr lang="sv-SE" dirty="0"/>
          </a:p>
        </p:txBody>
      </p:sp>
      <p:sp>
        <p:nvSpPr>
          <p:cNvPr id="2" name="Rubrik 1">
            <a:extLst>
              <a:ext uri="{FF2B5EF4-FFF2-40B4-BE49-F238E27FC236}">
                <a16:creationId xmlns:a16="http://schemas.microsoft.com/office/drawing/2014/main" id="{2E2D3FE5-2B6E-4612-8A63-6AD0E5DB8026}"/>
              </a:ext>
            </a:extLst>
          </p:cNvPr>
          <p:cNvSpPr>
            <a:spLocks noGrp="1"/>
          </p:cNvSpPr>
          <p:nvPr>
            <p:ph type="ctrTitle"/>
          </p:nvPr>
        </p:nvSpPr>
        <p:spPr>
          <a:xfrm>
            <a:off x="319668" y="2554965"/>
            <a:ext cx="8163932" cy="1748070"/>
          </a:xfrm>
        </p:spPr>
        <p:txBody>
          <a:bodyPr anchor="ctr">
            <a:noAutofit/>
          </a:bodyPr>
          <a:lstStyle>
            <a:lvl1pPr algn="l">
              <a:defRPr sz="4000">
                <a:solidFill>
                  <a:srgbClr val="EDF06F"/>
                </a:solidFill>
              </a:defRPr>
            </a:lvl1pPr>
          </a:lstStyle>
          <a:p>
            <a:r>
              <a:rPr lang="sv-SE"/>
              <a:t>Klicka här för att ändra mall för rubrikformat</a:t>
            </a:r>
            <a:endParaRPr lang="sv-SE" dirty="0"/>
          </a:p>
        </p:txBody>
      </p:sp>
      <p:pic>
        <p:nvPicPr>
          <p:cNvPr id="6" name="Bild 5">
            <a:extLst>
              <a:ext uri="{FF2B5EF4-FFF2-40B4-BE49-F238E27FC236}">
                <a16:creationId xmlns:a16="http://schemas.microsoft.com/office/drawing/2014/main" id="{176C684F-6FAA-14C9-BA52-76CCE509A923}"/>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1824" y="395287"/>
            <a:ext cx="1651000" cy="304800"/>
          </a:xfrm>
          <a:prstGeom prst="rect">
            <a:avLst/>
          </a:prstGeom>
        </p:spPr>
      </p:pic>
      <p:pic>
        <p:nvPicPr>
          <p:cNvPr id="20" name="Bildobjekt 19">
            <a:extLst>
              <a:ext uri="{FF2B5EF4-FFF2-40B4-BE49-F238E27FC236}">
                <a16:creationId xmlns:a16="http://schemas.microsoft.com/office/drawing/2014/main" id="{18A57FDD-CF67-107D-AD6A-7F1299D1E0D2}"/>
              </a:ext>
              <a:ext uri="{C183D7F6-B498-43B3-948B-1728B52AA6E4}">
                <adec:decorative xmlns:adec="http://schemas.microsoft.com/office/drawing/2017/decorative" val="1"/>
              </a:ext>
            </a:extLst>
          </p:cNvPr>
          <p:cNvPicPr>
            <a:picLocks noChangeAspect="1"/>
          </p:cNvPicPr>
          <p:nvPr userDrawn="1"/>
        </p:nvPicPr>
        <p:blipFill>
          <a:blip r:embed="rId4" cstate="screen">
            <a:extLst>
              <a:ext uri="{28A0092B-C50C-407E-A947-70E740481C1C}">
                <a14:useLocalDpi xmlns:a14="http://schemas.microsoft.com/office/drawing/2010/main"/>
              </a:ext>
            </a:extLst>
          </a:blip>
          <a:srcRect l="-1562"/>
          <a:stretch>
            <a:fillRect/>
          </a:stretch>
        </p:blipFill>
        <p:spPr>
          <a:xfrm>
            <a:off x="8483600" y="0"/>
            <a:ext cx="3708400" cy="6858000"/>
          </a:xfrm>
          <a:prstGeom prst="rect">
            <a:avLst/>
          </a:prstGeom>
        </p:spPr>
      </p:pic>
    </p:spTree>
    <p:extLst>
      <p:ext uri="{BB962C8B-B14F-4D97-AF65-F5344CB8AC3E}">
        <p14:creationId xmlns:p14="http://schemas.microsoft.com/office/powerpoint/2010/main" val="362889267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 2 innehåll">
    <p:spTree>
      <p:nvGrpSpPr>
        <p:cNvPr id="1" name=""/>
        <p:cNvGrpSpPr/>
        <p:nvPr/>
      </p:nvGrpSpPr>
      <p:grpSpPr>
        <a:xfrm>
          <a:off x="0" y="0"/>
          <a:ext cx="0" cy="0"/>
          <a:chOff x="0" y="0"/>
          <a:chExt cx="0" cy="0"/>
        </a:xfrm>
      </p:grpSpPr>
      <p:sp>
        <p:nvSpPr>
          <p:cNvPr id="8" name="Platshållare för innehåll 2">
            <a:extLst>
              <a:ext uri="{FF2B5EF4-FFF2-40B4-BE49-F238E27FC236}">
                <a16:creationId xmlns:a16="http://schemas.microsoft.com/office/drawing/2014/main" id="{F12B3E65-23A3-3A3C-053D-470153306658}"/>
              </a:ext>
            </a:extLst>
          </p:cNvPr>
          <p:cNvSpPr>
            <a:spLocks noGrp="1"/>
          </p:cNvSpPr>
          <p:nvPr>
            <p:ph idx="10"/>
          </p:nvPr>
        </p:nvSpPr>
        <p:spPr>
          <a:xfrm>
            <a:off x="6291074" y="1374766"/>
            <a:ext cx="5523246" cy="4526162"/>
          </a:xfrm>
        </p:spPr>
        <p:txBody>
          <a:bodyPr/>
          <a:lstStyle>
            <a:lvl1pPr>
              <a:lnSpc>
                <a:spcPct val="120000"/>
              </a:lnSpc>
              <a:defRPr sz="1600">
                <a:solidFill>
                  <a:schemeClr val="tx1"/>
                </a:solidFill>
              </a:defRPr>
            </a:lvl1pPr>
            <a:lvl2pPr>
              <a:lnSpc>
                <a:spcPct val="120000"/>
              </a:lnSpc>
              <a:defRPr sz="1400">
                <a:solidFill>
                  <a:schemeClr val="tx1"/>
                </a:solidFill>
              </a:defRPr>
            </a:lvl2pPr>
            <a:lvl3pPr>
              <a:lnSpc>
                <a:spcPct val="120000"/>
              </a:lnSpc>
              <a:defRPr sz="1400">
                <a:solidFill>
                  <a:schemeClr val="tx1"/>
                </a:solidFill>
              </a:defRPr>
            </a:lvl3pPr>
            <a:lvl4pPr>
              <a:lnSpc>
                <a:spcPct val="120000"/>
              </a:lnSpc>
              <a:defRPr sz="1400">
                <a:solidFill>
                  <a:schemeClr val="tx1"/>
                </a:solidFill>
              </a:defRPr>
            </a:lvl4pPr>
            <a:lvl5pPr>
              <a:lnSpc>
                <a:spcPct val="120000"/>
              </a:lnSpc>
              <a:defRPr sz="1400" i="1">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7" name="Platshållare för innehåll 2">
            <a:extLst>
              <a:ext uri="{FF2B5EF4-FFF2-40B4-BE49-F238E27FC236}">
                <a16:creationId xmlns:a16="http://schemas.microsoft.com/office/drawing/2014/main" id="{26067E6D-2CAC-903B-BD59-758F4D80F96D}"/>
              </a:ext>
            </a:extLst>
          </p:cNvPr>
          <p:cNvSpPr>
            <a:spLocks noGrp="1"/>
          </p:cNvSpPr>
          <p:nvPr>
            <p:ph idx="1"/>
          </p:nvPr>
        </p:nvSpPr>
        <p:spPr>
          <a:xfrm>
            <a:off x="377682" y="1374766"/>
            <a:ext cx="5523246" cy="4526162"/>
          </a:xfrm>
        </p:spPr>
        <p:txBody>
          <a:bodyPr/>
          <a:lstStyle>
            <a:lvl1pPr>
              <a:lnSpc>
                <a:spcPct val="120000"/>
              </a:lnSpc>
              <a:defRPr sz="1600">
                <a:solidFill>
                  <a:schemeClr val="tx1"/>
                </a:solidFill>
              </a:defRPr>
            </a:lvl1pPr>
            <a:lvl2pPr>
              <a:lnSpc>
                <a:spcPct val="120000"/>
              </a:lnSpc>
              <a:defRPr sz="1400">
                <a:solidFill>
                  <a:schemeClr val="tx1"/>
                </a:solidFill>
              </a:defRPr>
            </a:lvl2pPr>
            <a:lvl3pPr>
              <a:lnSpc>
                <a:spcPct val="120000"/>
              </a:lnSpc>
              <a:defRPr sz="1400">
                <a:solidFill>
                  <a:schemeClr val="tx1"/>
                </a:solidFill>
              </a:defRPr>
            </a:lvl3pPr>
            <a:lvl4pPr>
              <a:lnSpc>
                <a:spcPct val="120000"/>
              </a:lnSpc>
              <a:defRPr sz="1400">
                <a:solidFill>
                  <a:schemeClr val="tx1"/>
                </a:solidFill>
              </a:defRPr>
            </a:lvl4pPr>
            <a:lvl5pPr>
              <a:lnSpc>
                <a:spcPct val="120000"/>
              </a:lnSpc>
              <a:defRPr sz="1400" i="1">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4" name="Rubrik 1">
            <a:extLst>
              <a:ext uri="{FF2B5EF4-FFF2-40B4-BE49-F238E27FC236}">
                <a16:creationId xmlns:a16="http://schemas.microsoft.com/office/drawing/2014/main" id="{9EC87FD7-7584-60CE-7904-CAD0520113A8}"/>
              </a:ext>
            </a:extLst>
          </p:cNvPr>
          <p:cNvSpPr>
            <a:spLocks noGrp="1"/>
          </p:cNvSpPr>
          <p:nvPr>
            <p:ph type="title"/>
          </p:nvPr>
        </p:nvSpPr>
        <p:spPr>
          <a:xfrm>
            <a:off x="377682" y="329185"/>
            <a:ext cx="11436638" cy="856367"/>
          </a:xfrm>
        </p:spPr>
        <p:txBody>
          <a:bodyPr anchor="b"/>
          <a:lstStyle>
            <a:lvl1pPr>
              <a:lnSpc>
                <a:spcPct val="100000"/>
              </a:lnSpc>
              <a:defRPr sz="3000"/>
            </a:lvl1pPr>
          </a:lstStyle>
          <a:p>
            <a:r>
              <a:rPr lang="sv-SE"/>
              <a:t>Klicka här för att ändra mall för rubrikformat</a:t>
            </a:r>
            <a:endParaRPr lang="sv-SE" dirty="0"/>
          </a:p>
        </p:txBody>
      </p:sp>
      <p:pic>
        <p:nvPicPr>
          <p:cNvPr id="6" name="Bild 5">
            <a:extLst>
              <a:ext uri="{FF2B5EF4-FFF2-40B4-BE49-F238E27FC236}">
                <a16:creationId xmlns:a16="http://schemas.microsoft.com/office/drawing/2014/main" id="{E8FCAEA7-6915-16BA-CBC6-F51897E4CB77}"/>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1785617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amn + bild 4">
    <p:bg>
      <p:bgPr>
        <a:solidFill>
          <a:srgbClr val="F6F3EE"/>
        </a:solidFill>
        <a:effectLst/>
      </p:bgPr>
    </p:bg>
    <p:spTree>
      <p:nvGrpSpPr>
        <p:cNvPr id="1" name=""/>
        <p:cNvGrpSpPr/>
        <p:nvPr/>
      </p:nvGrpSpPr>
      <p:grpSpPr>
        <a:xfrm>
          <a:off x="0" y="0"/>
          <a:ext cx="0" cy="0"/>
          <a:chOff x="0" y="0"/>
          <a:chExt cx="0" cy="0"/>
        </a:xfrm>
      </p:grpSpPr>
      <p:pic>
        <p:nvPicPr>
          <p:cNvPr id="2" name="Bild 1">
            <a:extLst>
              <a:ext uri="{FF2B5EF4-FFF2-40B4-BE49-F238E27FC236}">
                <a16:creationId xmlns:a16="http://schemas.microsoft.com/office/drawing/2014/main" id="{CFF307A5-1A97-CA62-51CA-8B94648A6531}"/>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
        <p:nvSpPr>
          <p:cNvPr id="27" name="Platshållare för text 40">
            <a:extLst>
              <a:ext uri="{FF2B5EF4-FFF2-40B4-BE49-F238E27FC236}">
                <a16:creationId xmlns:a16="http://schemas.microsoft.com/office/drawing/2014/main" id="{134AF99F-2CF8-367C-ED62-DDA5626E172C}"/>
              </a:ext>
            </a:extLst>
          </p:cNvPr>
          <p:cNvSpPr>
            <a:spLocks noGrp="1"/>
          </p:cNvSpPr>
          <p:nvPr>
            <p:ph type="body" sz="quarter" idx="32" hasCustomPrompt="1"/>
          </p:nvPr>
        </p:nvSpPr>
        <p:spPr>
          <a:xfrm>
            <a:off x="9081662" y="5292106"/>
            <a:ext cx="2550865" cy="306000"/>
          </a:xfrm>
          <a:noFill/>
          <a:ln w="254000">
            <a:noFill/>
            <a:miter lim="800000"/>
          </a:ln>
        </p:spPr>
        <p:txBody>
          <a:bodyPr>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titel här</a:t>
            </a:r>
          </a:p>
        </p:txBody>
      </p:sp>
      <p:sp>
        <p:nvSpPr>
          <p:cNvPr id="26" name="Platshållare för text 40">
            <a:extLst>
              <a:ext uri="{FF2B5EF4-FFF2-40B4-BE49-F238E27FC236}">
                <a16:creationId xmlns:a16="http://schemas.microsoft.com/office/drawing/2014/main" id="{5779E707-A5E2-32D1-3432-CCC708DC25B2}"/>
              </a:ext>
            </a:extLst>
          </p:cNvPr>
          <p:cNvSpPr>
            <a:spLocks noGrp="1"/>
          </p:cNvSpPr>
          <p:nvPr>
            <p:ph type="body" sz="quarter" idx="31" hasCustomPrompt="1"/>
          </p:nvPr>
        </p:nvSpPr>
        <p:spPr>
          <a:xfrm>
            <a:off x="9081662" y="4949841"/>
            <a:ext cx="2550865" cy="338554"/>
          </a:xfrm>
          <a:noFill/>
          <a:ln w="254000">
            <a:noFill/>
            <a:miter lim="800000"/>
          </a:ln>
        </p:spPr>
        <p:txBody>
          <a:bodyPr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namn här</a:t>
            </a:r>
          </a:p>
        </p:txBody>
      </p:sp>
      <p:sp>
        <p:nvSpPr>
          <p:cNvPr id="33" name="Platshållare för bild 4">
            <a:extLst>
              <a:ext uri="{FF2B5EF4-FFF2-40B4-BE49-F238E27FC236}">
                <a16:creationId xmlns:a16="http://schemas.microsoft.com/office/drawing/2014/main" id="{79BC5922-E026-95D6-B670-35D0BA521E3A}"/>
              </a:ext>
            </a:extLst>
          </p:cNvPr>
          <p:cNvSpPr>
            <a:spLocks noGrp="1"/>
          </p:cNvSpPr>
          <p:nvPr>
            <p:ph type="pic" sz="quarter" idx="35"/>
          </p:nvPr>
        </p:nvSpPr>
        <p:spPr>
          <a:xfrm>
            <a:off x="9199919" y="1752437"/>
            <a:ext cx="2550865" cy="2832100"/>
          </a:xfrm>
          <a:prstGeom prst="roundRect">
            <a:avLst>
              <a:gd name="adj" fmla="val 2324"/>
            </a:avLst>
          </a:prstGeom>
          <a:solidFill>
            <a:schemeClr val="bg1"/>
          </a:solidFill>
        </p:spPr>
        <p:txBody>
          <a:bodyPr/>
          <a:lstStyle/>
          <a:p>
            <a:r>
              <a:rPr lang="sv-SE"/>
              <a:t>Klicka på ikonen för att lägga till en bild</a:t>
            </a:r>
          </a:p>
        </p:txBody>
      </p:sp>
      <p:sp>
        <p:nvSpPr>
          <p:cNvPr id="25" name="Platshållare för text 40">
            <a:extLst>
              <a:ext uri="{FF2B5EF4-FFF2-40B4-BE49-F238E27FC236}">
                <a16:creationId xmlns:a16="http://schemas.microsoft.com/office/drawing/2014/main" id="{569DE17A-6BC7-D6D6-DC18-6897295A34D2}"/>
              </a:ext>
            </a:extLst>
          </p:cNvPr>
          <p:cNvSpPr>
            <a:spLocks noGrp="1"/>
          </p:cNvSpPr>
          <p:nvPr>
            <p:ph type="body" sz="quarter" idx="30" hasCustomPrompt="1"/>
          </p:nvPr>
        </p:nvSpPr>
        <p:spPr>
          <a:xfrm>
            <a:off x="6152481" y="5292106"/>
            <a:ext cx="2550865" cy="306000"/>
          </a:xfrm>
          <a:noFill/>
          <a:ln w="254000">
            <a:noFill/>
            <a:miter lim="800000"/>
          </a:ln>
        </p:spPr>
        <p:txBody>
          <a:bodyPr>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titel här</a:t>
            </a:r>
          </a:p>
        </p:txBody>
      </p:sp>
      <p:sp>
        <p:nvSpPr>
          <p:cNvPr id="24" name="Platshållare för text 40">
            <a:extLst>
              <a:ext uri="{FF2B5EF4-FFF2-40B4-BE49-F238E27FC236}">
                <a16:creationId xmlns:a16="http://schemas.microsoft.com/office/drawing/2014/main" id="{0290BFB7-2757-C186-DC00-0599DB84F927}"/>
              </a:ext>
            </a:extLst>
          </p:cNvPr>
          <p:cNvSpPr>
            <a:spLocks noGrp="1"/>
          </p:cNvSpPr>
          <p:nvPr>
            <p:ph type="body" sz="quarter" idx="29" hasCustomPrompt="1"/>
          </p:nvPr>
        </p:nvSpPr>
        <p:spPr>
          <a:xfrm>
            <a:off x="6152481" y="4949841"/>
            <a:ext cx="2550865" cy="338554"/>
          </a:xfrm>
          <a:noFill/>
          <a:ln w="254000">
            <a:noFill/>
            <a:miter lim="800000"/>
          </a:ln>
        </p:spPr>
        <p:txBody>
          <a:bodyPr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namn här</a:t>
            </a:r>
          </a:p>
        </p:txBody>
      </p:sp>
      <p:sp>
        <p:nvSpPr>
          <p:cNvPr id="32" name="Platshållare för bild 4">
            <a:extLst>
              <a:ext uri="{FF2B5EF4-FFF2-40B4-BE49-F238E27FC236}">
                <a16:creationId xmlns:a16="http://schemas.microsoft.com/office/drawing/2014/main" id="{1FF6D9D4-3B4F-B917-6DB2-042A449074D6}"/>
              </a:ext>
            </a:extLst>
          </p:cNvPr>
          <p:cNvSpPr>
            <a:spLocks noGrp="1"/>
          </p:cNvSpPr>
          <p:nvPr>
            <p:ph type="pic" sz="quarter" idx="34"/>
          </p:nvPr>
        </p:nvSpPr>
        <p:spPr>
          <a:xfrm>
            <a:off x="6286239" y="1752437"/>
            <a:ext cx="2550865" cy="2832100"/>
          </a:xfrm>
          <a:prstGeom prst="roundRect">
            <a:avLst>
              <a:gd name="adj" fmla="val 2324"/>
            </a:avLst>
          </a:prstGeom>
          <a:solidFill>
            <a:schemeClr val="bg1"/>
          </a:solidFill>
        </p:spPr>
        <p:txBody>
          <a:bodyPr/>
          <a:lstStyle/>
          <a:p>
            <a:r>
              <a:rPr lang="sv-SE"/>
              <a:t>Klicka på ikonen för att lägga till en bild</a:t>
            </a:r>
          </a:p>
        </p:txBody>
      </p:sp>
      <p:sp>
        <p:nvSpPr>
          <p:cNvPr id="23" name="Platshållare för text 40">
            <a:extLst>
              <a:ext uri="{FF2B5EF4-FFF2-40B4-BE49-F238E27FC236}">
                <a16:creationId xmlns:a16="http://schemas.microsoft.com/office/drawing/2014/main" id="{494D1AF0-66E2-B815-029B-C700150AEBF4}"/>
              </a:ext>
            </a:extLst>
          </p:cNvPr>
          <p:cNvSpPr>
            <a:spLocks noGrp="1"/>
          </p:cNvSpPr>
          <p:nvPr>
            <p:ph type="body" sz="quarter" idx="28" hasCustomPrompt="1"/>
          </p:nvPr>
        </p:nvSpPr>
        <p:spPr>
          <a:xfrm>
            <a:off x="3238799" y="5292106"/>
            <a:ext cx="2550865" cy="306000"/>
          </a:xfrm>
          <a:noFill/>
          <a:ln w="254000">
            <a:noFill/>
            <a:miter lim="800000"/>
          </a:ln>
        </p:spPr>
        <p:txBody>
          <a:bodyPr>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titel här</a:t>
            </a:r>
          </a:p>
        </p:txBody>
      </p:sp>
      <p:sp>
        <p:nvSpPr>
          <p:cNvPr id="22" name="Platshållare för text 40">
            <a:extLst>
              <a:ext uri="{FF2B5EF4-FFF2-40B4-BE49-F238E27FC236}">
                <a16:creationId xmlns:a16="http://schemas.microsoft.com/office/drawing/2014/main" id="{223D620D-3A6A-C9FF-29C8-3BD4D37F33C7}"/>
              </a:ext>
            </a:extLst>
          </p:cNvPr>
          <p:cNvSpPr>
            <a:spLocks noGrp="1"/>
          </p:cNvSpPr>
          <p:nvPr>
            <p:ph type="body" sz="quarter" idx="27" hasCustomPrompt="1"/>
          </p:nvPr>
        </p:nvSpPr>
        <p:spPr>
          <a:xfrm>
            <a:off x="3238799" y="4949841"/>
            <a:ext cx="2550865" cy="338554"/>
          </a:xfrm>
          <a:noFill/>
          <a:ln w="254000">
            <a:noFill/>
            <a:miter lim="800000"/>
          </a:ln>
        </p:spPr>
        <p:txBody>
          <a:bodyPr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namn här</a:t>
            </a:r>
          </a:p>
        </p:txBody>
      </p:sp>
      <p:sp>
        <p:nvSpPr>
          <p:cNvPr id="31" name="Platshållare för bild 4">
            <a:extLst>
              <a:ext uri="{FF2B5EF4-FFF2-40B4-BE49-F238E27FC236}">
                <a16:creationId xmlns:a16="http://schemas.microsoft.com/office/drawing/2014/main" id="{887E929E-1235-F6D1-6FED-58F07258BEE4}"/>
              </a:ext>
            </a:extLst>
          </p:cNvPr>
          <p:cNvSpPr>
            <a:spLocks noGrp="1"/>
          </p:cNvSpPr>
          <p:nvPr>
            <p:ph type="pic" sz="quarter" idx="33"/>
          </p:nvPr>
        </p:nvSpPr>
        <p:spPr>
          <a:xfrm>
            <a:off x="3372559" y="1752437"/>
            <a:ext cx="2550865" cy="2832100"/>
          </a:xfrm>
          <a:prstGeom prst="roundRect">
            <a:avLst>
              <a:gd name="adj" fmla="val 2324"/>
            </a:avLst>
          </a:prstGeom>
          <a:solidFill>
            <a:schemeClr val="bg1"/>
          </a:solidFill>
        </p:spPr>
        <p:txBody>
          <a:bodyPr/>
          <a:lstStyle/>
          <a:p>
            <a:r>
              <a:rPr lang="sv-SE"/>
              <a:t>Klicka på ikonen för att lägga till en bild</a:t>
            </a:r>
          </a:p>
        </p:txBody>
      </p:sp>
      <p:sp>
        <p:nvSpPr>
          <p:cNvPr id="48" name="Platshållare för text 40">
            <a:extLst>
              <a:ext uri="{FF2B5EF4-FFF2-40B4-BE49-F238E27FC236}">
                <a16:creationId xmlns:a16="http://schemas.microsoft.com/office/drawing/2014/main" id="{F206BDF8-0932-C34B-3E45-73A3992E5711}"/>
              </a:ext>
            </a:extLst>
          </p:cNvPr>
          <p:cNvSpPr>
            <a:spLocks noGrp="1"/>
          </p:cNvSpPr>
          <p:nvPr>
            <p:ph type="body" sz="quarter" idx="22" hasCustomPrompt="1"/>
          </p:nvPr>
        </p:nvSpPr>
        <p:spPr>
          <a:xfrm>
            <a:off x="356114" y="5292106"/>
            <a:ext cx="2550865" cy="306000"/>
          </a:xfrm>
          <a:noFill/>
          <a:ln w="254000">
            <a:noFill/>
            <a:miter lim="800000"/>
          </a:ln>
        </p:spPr>
        <p:txBody>
          <a:bodyPr>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titel här</a:t>
            </a:r>
          </a:p>
        </p:txBody>
      </p:sp>
      <p:sp>
        <p:nvSpPr>
          <p:cNvPr id="41" name="Platshållare för text 40">
            <a:extLst>
              <a:ext uri="{FF2B5EF4-FFF2-40B4-BE49-F238E27FC236}">
                <a16:creationId xmlns:a16="http://schemas.microsoft.com/office/drawing/2014/main" id="{43857002-B30F-004F-D0D9-20A47C8D33D0}"/>
              </a:ext>
            </a:extLst>
          </p:cNvPr>
          <p:cNvSpPr>
            <a:spLocks noGrp="1"/>
          </p:cNvSpPr>
          <p:nvPr>
            <p:ph type="body" sz="quarter" idx="21" hasCustomPrompt="1"/>
          </p:nvPr>
        </p:nvSpPr>
        <p:spPr>
          <a:xfrm>
            <a:off x="356114" y="4949841"/>
            <a:ext cx="2550865" cy="338554"/>
          </a:xfrm>
          <a:noFill/>
          <a:ln w="254000">
            <a:noFill/>
            <a:miter lim="800000"/>
          </a:ln>
        </p:spPr>
        <p:txBody>
          <a:bodyPr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namn här</a:t>
            </a:r>
          </a:p>
        </p:txBody>
      </p:sp>
      <p:sp>
        <p:nvSpPr>
          <p:cNvPr id="5" name="Platshållare för bild 4">
            <a:extLst>
              <a:ext uri="{FF2B5EF4-FFF2-40B4-BE49-F238E27FC236}">
                <a16:creationId xmlns:a16="http://schemas.microsoft.com/office/drawing/2014/main" id="{ADA1EF5B-CA56-A2DC-00C8-24CD0BAB3315}"/>
              </a:ext>
            </a:extLst>
          </p:cNvPr>
          <p:cNvSpPr>
            <a:spLocks noGrp="1"/>
          </p:cNvSpPr>
          <p:nvPr>
            <p:ph type="pic" sz="quarter" idx="23"/>
          </p:nvPr>
        </p:nvSpPr>
        <p:spPr>
          <a:xfrm>
            <a:off x="458879" y="1752437"/>
            <a:ext cx="2550865" cy="2832100"/>
          </a:xfrm>
          <a:prstGeom prst="roundRect">
            <a:avLst>
              <a:gd name="adj" fmla="val 2324"/>
            </a:avLst>
          </a:prstGeom>
          <a:solidFill>
            <a:schemeClr val="bg1"/>
          </a:solidFill>
        </p:spPr>
        <p:txBody>
          <a:bodyPr/>
          <a:lstStyle/>
          <a:p>
            <a:r>
              <a:rPr lang="sv-SE"/>
              <a:t>Klicka på ikonen för att lägga till en bild</a:t>
            </a:r>
          </a:p>
        </p:txBody>
      </p:sp>
      <p:sp>
        <p:nvSpPr>
          <p:cNvPr id="7" name="Platshållare för text 8">
            <a:extLst>
              <a:ext uri="{FF2B5EF4-FFF2-40B4-BE49-F238E27FC236}">
                <a16:creationId xmlns:a16="http://schemas.microsoft.com/office/drawing/2014/main" id="{DB9FCF46-FDFB-D1D7-1398-91ABB05FAB8F}"/>
              </a:ext>
            </a:extLst>
          </p:cNvPr>
          <p:cNvSpPr>
            <a:spLocks noGrp="1"/>
          </p:cNvSpPr>
          <p:nvPr>
            <p:ph type="body" sz="quarter" idx="12" hasCustomPrompt="1"/>
          </p:nvPr>
        </p:nvSpPr>
        <p:spPr>
          <a:xfrm>
            <a:off x="6173491" y="598422"/>
            <a:ext cx="5554716" cy="876535"/>
          </a:xfrm>
        </p:spPr>
        <p:txBody>
          <a:bodyPr>
            <a:noAutofit/>
          </a:bodyPr>
          <a:lstStyle>
            <a:lvl1pPr marL="12700" indent="0">
              <a:buNone/>
              <a:tabLst/>
              <a:defRPr lang="sv-SE" sz="1400" b="0" i="0" smtClean="0">
                <a:effectLst/>
                <a:latin typeface="Segoe UI" panose="020B0502040204020203" pitchFamily="34" charset="0"/>
              </a:defRPr>
            </a:lvl1pPr>
            <a:lvl2pPr>
              <a:buNone/>
              <a:defRPr/>
            </a:lvl2pPr>
            <a:lvl3pPr>
              <a:buNone/>
              <a:defRPr/>
            </a:lvl3pPr>
            <a:lvl4pPr>
              <a:buNone/>
              <a:defRPr/>
            </a:lvl4pPr>
            <a:lvl5pPr>
              <a:buNone/>
              <a:defRPr/>
            </a:lvl5pPr>
          </a:lstStyle>
          <a:p>
            <a:pPr lvl="0"/>
            <a:r>
              <a:rPr lang="sv-SE" b="0" i="0">
                <a:solidFill>
                  <a:srgbClr val="212121"/>
                </a:solidFill>
                <a:effectLst/>
                <a:latin typeface="Public Sans" pitchFamily="2" charset="77"/>
              </a:rPr>
              <a:t>Klicka här för att ändra text</a:t>
            </a:r>
            <a:endParaRPr lang="sv-SE"/>
          </a:p>
        </p:txBody>
      </p:sp>
      <p:sp>
        <p:nvSpPr>
          <p:cNvPr id="6" name="Rubrik 1">
            <a:extLst>
              <a:ext uri="{FF2B5EF4-FFF2-40B4-BE49-F238E27FC236}">
                <a16:creationId xmlns:a16="http://schemas.microsoft.com/office/drawing/2014/main" id="{AF17E7C0-9ACF-35B4-D04D-38A9A733467A}"/>
              </a:ext>
            </a:extLst>
          </p:cNvPr>
          <p:cNvSpPr>
            <a:spLocks noGrp="1"/>
          </p:cNvSpPr>
          <p:nvPr>
            <p:ph type="title"/>
          </p:nvPr>
        </p:nvSpPr>
        <p:spPr>
          <a:xfrm>
            <a:off x="340615" y="427361"/>
            <a:ext cx="5450585" cy="1047596"/>
          </a:xfrm>
        </p:spPr>
        <p:txBody>
          <a:bodyPr anchor="t">
            <a:noAutofit/>
          </a:bodyPr>
          <a:lstStyle>
            <a:lvl1pPr>
              <a:defRPr sz="3000"/>
            </a:lvl1pPr>
          </a:lstStyle>
          <a:p>
            <a:r>
              <a:rPr lang="sv-SE"/>
              <a:t>Klicka här för att ändra mall för rubrikformat</a:t>
            </a:r>
          </a:p>
        </p:txBody>
      </p:sp>
    </p:spTree>
    <p:extLst>
      <p:ext uri="{BB962C8B-B14F-4D97-AF65-F5344CB8AC3E}">
        <p14:creationId xmlns:p14="http://schemas.microsoft.com/office/powerpoint/2010/main" val="17699981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 bild 3">
    <p:bg>
      <p:bgPr>
        <a:solidFill>
          <a:srgbClr val="CAC7C4"/>
        </a:solidFill>
        <a:effectLst/>
      </p:bgPr>
    </p:bg>
    <p:spTree>
      <p:nvGrpSpPr>
        <p:cNvPr id="1" name=""/>
        <p:cNvGrpSpPr/>
        <p:nvPr/>
      </p:nvGrpSpPr>
      <p:grpSpPr>
        <a:xfrm>
          <a:off x="0" y="0"/>
          <a:ext cx="0" cy="0"/>
          <a:chOff x="0" y="0"/>
          <a:chExt cx="0" cy="0"/>
        </a:xfrm>
      </p:grpSpPr>
      <p:sp>
        <p:nvSpPr>
          <p:cNvPr id="17" name="Rektangel med rundade hörn 16">
            <a:extLst>
              <a:ext uri="{FF2B5EF4-FFF2-40B4-BE49-F238E27FC236}">
                <a16:creationId xmlns:a16="http://schemas.microsoft.com/office/drawing/2014/main" id="{4B42C060-305E-9F78-243A-001FB40F29AD}"/>
              </a:ext>
              <a:ext uri="{C183D7F6-B498-43B3-948B-1728B52AA6E4}">
                <adec:decorative xmlns:adec="http://schemas.microsoft.com/office/drawing/2017/decorative" val="1"/>
              </a:ext>
            </a:extLst>
          </p:cNvPr>
          <p:cNvSpPr/>
          <p:nvPr userDrawn="1"/>
        </p:nvSpPr>
        <p:spPr>
          <a:xfrm>
            <a:off x="450343" y="1581406"/>
            <a:ext cx="3623416" cy="4441442"/>
          </a:xfrm>
          <a:prstGeom prst="roundRect">
            <a:avLst>
              <a:gd name="adj" fmla="val 2113"/>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1" name="Bild 10">
            <a:extLst>
              <a:ext uri="{FF2B5EF4-FFF2-40B4-BE49-F238E27FC236}">
                <a16:creationId xmlns:a16="http://schemas.microsoft.com/office/drawing/2014/main" id="{66341A13-2CFD-961E-9EFF-957BA5312A9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
        <p:nvSpPr>
          <p:cNvPr id="24" name="Rektangel med rundade hörn 23">
            <a:extLst>
              <a:ext uri="{FF2B5EF4-FFF2-40B4-BE49-F238E27FC236}">
                <a16:creationId xmlns:a16="http://schemas.microsoft.com/office/drawing/2014/main" id="{7D954E3C-F3DA-BF38-05E2-B2299A297EA0}"/>
              </a:ext>
              <a:ext uri="{C183D7F6-B498-43B3-948B-1728B52AA6E4}">
                <adec:decorative xmlns:adec="http://schemas.microsoft.com/office/drawing/2017/decorative" val="1"/>
              </a:ext>
            </a:extLst>
          </p:cNvPr>
          <p:cNvSpPr/>
          <p:nvPr userDrawn="1"/>
        </p:nvSpPr>
        <p:spPr>
          <a:xfrm>
            <a:off x="8118241" y="1581406"/>
            <a:ext cx="3623416" cy="4441442"/>
          </a:xfrm>
          <a:prstGeom prst="roundRect">
            <a:avLst>
              <a:gd name="adj" fmla="val 2113"/>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Rektangel med rundade hörn 27">
            <a:extLst>
              <a:ext uri="{FF2B5EF4-FFF2-40B4-BE49-F238E27FC236}">
                <a16:creationId xmlns:a16="http://schemas.microsoft.com/office/drawing/2014/main" id="{CB5F6F5C-7C51-DB82-C5CD-15B8D232E133}"/>
              </a:ext>
              <a:ext uri="{C183D7F6-B498-43B3-948B-1728B52AA6E4}">
                <adec:decorative xmlns:adec="http://schemas.microsoft.com/office/drawing/2017/decorative" val="1"/>
              </a:ext>
            </a:extLst>
          </p:cNvPr>
          <p:cNvSpPr/>
          <p:nvPr userDrawn="1"/>
        </p:nvSpPr>
        <p:spPr>
          <a:xfrm>
            <a:off x="4284292" y="1581406"/>
            <a:ext cx="3623416" cy="4441442"/>
          </a:xfrm>
          <a:prstGeom prst="roundRect">
            <a:avLst>
              <a:gd name="adj" fmla="val 2113"/>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Platshållare för text 40">
            <a:extLst>
              <a:ext uri="{FF2B5EF4-FFF2-40B4-BE49-F238E27FC236}">
                <a16:creationId xmlns:a16="http://schemas.microsoft.com/office/drawing/2014/main" id="{546D95A3-041F-BACD-CFC1-F5A8C794E840}"/>
              </a:ext>
            </a:extLst>
          </p:cNvPr>
          <p:cNvSpPr>
            <a:spLocks noGrp="1"/>
          </p:cNvSpPr>
          <p:nvPr>
            <p:ph type="body" sz="quarter" idx="25" hasCustomPrompt="1"/>
          </p:nvPr>
        </p:nvSpPr>
        <p:spPr>
          <a:xfrm>
            <a:off x="8190862" y="5239366"/>
            <a:ext cx="3321800" cy="307777"/>
          </a:xfrm>
          <a:noFill/>
          <a:ln w="254000">
            <a:noFill/>
            <a:miter lim="800000"/>
          </a:ln>
        </p:spPr>
        <p:txBody>
          <a:bodyPr wrap="square">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innehåll här</a:t>
            </a:r>
          </a:p>
        </p:txBody>
      </p:sp>
      <p:sp>
        <p:nvSpPr>
          <p:cNvPr id="25" name="Platshållare för text 40">
            <a:extLst>
              <a:ext uri="{FF2B5EF4-FFF2-40B4-BE49-F238E27FC236}">
                <a16:creationId xmlns:a16="http://schemas.microsoft.com/office/drawing/2014/main" id="{01C38230-94AE-1A03-95B6-99DBEB03D500}"/>
              </a:ext>
            </a:extLst>
          </p:cNvPr>
          <p:cNvSpPr>
            <a:spLocks noGrp="1"/>
          </p:cNvSpPr>
          <p:nvPr>
            <p:ph type="body" sz="quarter" idx="24" hasCustomPrompt="1"/>
          </p:nvPr>
        </p:nvSpPr>
        <p:spPr>
          <a:xfrm>
            <a:off x="8190862" y="4897101"/>
            <a:ext cx="3321800" cy="338554"/>
          </a:xfrm>
          <a:noFill/>
          <a:ln w="254000">
            <a:noFill/>
            <a:miter lim="800000"/>
          </a:ln>
        </p:spPr>
        <p:txBody>
          <a:bodyPr wrap="square"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rubrik här</a:t>
            </a:r>
          </a:p>
        </p:txBody>
      </p:sp>
      <p:sp>
        <p:nvSpPr>
          <p:cNvPr id="27" name="Platshållare för bild 4">
            <a:extLst>
              <a:ext uri="{FF2B5EF4-FFF2-40B4-BE49-F238E27FC236}">
                <a16:creationId xmlns:a16="http://schemas.microsoft.com/office/drawing/2014/main" id="{7813B2D8-A08B-725F-0DD0-CA877FD241A0}"/>
              </a:ext>
            </a:extLst>
          </p:cNvPr>
          <p:cNvSpPr>
            <a:spLocks noGrp="1"/>
          </p:cNvSpPr>
          <p:nvPr>
            <p:ph type="pic" sz="quarter" idx="26"/>
          </p:nvPr>
        </p:nvSpPr>
        <p:spPr>
          <a:xfrm>
            <a:off x="8269244" y="1730449"/>
            <a:ext cx="3321800" cy="2832100"/>
          </a:xfrm>
          <a:prstGeom prst="roundRect">
            <a:avLst>
              <a:gd name="adj" fmla="val 2316"/>
            </a:avLst>
          </a:prstGeom>
          <a:solidFill>
            <a:schemeClr val="bg1"/>
          </a:solidFill>
        </p:spPr>
        <p:txBody>
          <a:bodyPr/>
          <a:lstStyle/>
          <a:p>
            <a:r>
              <a:rPr lang="sv-SE"/>
              <a:t>Klicka på ikonen för att lägga till en bild</a:t>
            </a:r>
          </a:p>
        </p:txBody>
      </p:sp>
      <p:sp>
        <p:nvSpPr>
          <p:cNvPr id="30" name="Platshållare för text 40">
            <a:extLst>
              <a:ext uri="{FF2B5EF4-FFF2-40B4-BE49-F238E27FC236}">
                <a16:creationId xmlns:a16="http://schemas.microsoft.com/office/drawing/2014/main" id="{8E7E737B-EA89-3D15-7BB7-2F7F48B8E095}"/>
              </a:ext>
            </a:extLst>
          </p:cNvPr>
          <p:cNvSpPr>
            <a:spLocks noGrp="1"/>
          </p:cNvSpPr>
          <p:nvPr>
            <p:ph type="body" sz="quarter" idx="28" hasCustomPrompt="1"/>
          </p:nvPr>
        </p:nvSpPr>
        <p:spPr>
          <a:xfrm>
            <a:off x="4356913" y="5239366"/>
            <a:ext cx="3321800" cy="307777"/>
          </a:xfrm>
          <a:noFill/>
          <a:ln w="254000">
            <a:noFill/>
            <a:miter lim="800000"/>
          </a:ln>
        </p:spPr>
        <p:txBody>
          <a:bodyPr wrap="square">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innehåll här</a:t>
            </a:r>
          </a:p>
        </p:txBody>
      </p:sp>
      <p:sp>
        <p:nvSpPr>
          <p:cNvPr id="29" name="Platshållare för text 40">
            <a:extLst>
              <a:ext uri="{FF2B5EF4-FFF2-40B4-BE49-F238E27FC236}">
                <a16:creationId xmlns:a16="http://schemas.microsoft.com/office/drawing/2014/main" id="{B4D8E5E0-748B-E80E-4B1C-44960D0BB9E8}"/>
              </a:ext>
            </a:extLst>
          </p:cNvPr>
          <p:cNvSpPr>
            <a:spLocks noGrp="1"/>
          </p:cNvSpPr>
          <p:nvPr>
            <p:ph type="body" sz="quarter" idx="27" hasCustomPrompt="1"/>
          </p:nvPr>
        </p:nvSpPr>
        <p:spPr>
          <a:xfrm>
            <a:off x="4356913" y="4897101"/>
            <a:ext cx="3321800" cy="338554"/>
          </a:xfrm>
          <a:noFill/>
          <a:ln w="254000">
            <a:noFill/>
            <a:miter lim="800000"/>
          </a:ln>
        </p:spPr>
        <p:txBody>
          <a:bodyPr wrap="square"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rubrik här</a:t>
            </a:r>
          </a:p>
        </p:txBody>
      </p:sp>
      <p:sp>
        <p:nvSpPr>
          <p:cNvPr id="31" name="Platshållare för bild 4">
            <a:extLst>
              <a:ext uri="{FF2B5EF4-FFF2-40B4-BE49-F238E27FC236}">
                <a16:creationId xmlns:a16="http://schemas.microsoft.com/office/drawing/2014/main" id="{A8034743-1469-DA5D-C535-D6A3DA5DCEC9}"/>
              </a:ext>
            </a:extLst>
          </p:cNvPr>
          <p:cNvSpPr>
            <a:spLocks noGrp="1"/>
          </p:cNvSpPr>
          <p:nvPr>
            <p:ph type="pic" sz="quarter" idx="29"/>
          </p:nvPr>
        </p:nvSpPr>
        <p:spPr>
          <a:xfrm>
            <a:off x="4435295" y="1730449"/>
            <a:ext cx="3321800" cy="2832100"/>
          </a:xfrm>
          <a:prstGeom prst="roundRect">
            <a:avLst>
              <a:gd name="adj" fmla="val 2540"/>
            </a:avLst>
          </a:prstGeom>
          <a:solidFill>
            <a:schemeClr val="bg1"/>
          </a:solidFill>
        </p:spPr>
        <p:txBody>
          <a:bodyPr/>
          <a:lstStyle/>
          <a:p>
            <a:r>
              <a:rPr lang="sv-SE"/>
              <a:t>Klicka på ikonen för att lägga till en bild</a:t>
            </a:r>
          </a:p>
        </p:txBody>
      </p:sp>
      <p:sp>
        <p:nvSpPr>
          <p:cNvPr id="21" name="Platshållare för text 40">
            <a:extLst>
              <a:ext uri="{FF2B5EF4-FFF2-40B4-BE49-F238E27FC236}">
                <a16:creationId xmlns:a16="http://schemas.microsoft.com/office/drawing/2014/main" id="{CFB2123D-BFEC-EB82-15F9-CEFD4A32B093}"/>
              </a:ext>
            </a:extLst>
          </p:cNvPr>
          <p:cNvSpPr>
            <a:spLocks noGrp="1"/>
          </p:cNvSpPr>
          <p:nvPr>
            <p:ph type="body" sz="quarter" idx="22" hasCustomPrompt="1"/>
          </p:nvPr>
        </p:nvSpPr>
        <p:spPr>
          <a:xfrm>
            <a:off x="522964" y="5239366"/>
            <a:ext cx="3321800" cy="307777"/>
          </a:xfrm>
          <a:noFill/>
          <a:ln w="254000">
            <a:noFill/>
            <a:miter lim="800000"/>
          </a:ln>
        </p:spPr>
        <p:txBody>
          <a:bodyPr wrap="square">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innehåll här</a:t>
            </a:r>
          </a:p>
        </p:txBody>
      </p:sp>
      <p:sp>
        <p:nvSpPr>
          <p:cNvPr id="20" name="Platshållare för text 40">
            <a:extLst>
              <a:ext uri="{FF2B5EF4-FFF2-40B4-BE49-F238E27FC236}">
                <a16:creationId xmlns:a16="http://schemas.microsoft.com/office/drawing/2014/main" id="{F5397780-75CA-74C2-D370-E2D1469C9044}"/>
              </a:ext>
            </a:extLst>
          </p:cNvPr>
          <p:cNvSpPr>
            <a:spLocks noGrp="1"/>
          </p:cNvSpPr>
          <p:nvPr>
            <p:ph type="body" sz="quarter" idx="21" hasCustomPrompt="1"/>
          </p:nvPr>
        </p:nvSpPr>
        <p:spPr>
          <a:xfrm>
            <a:off x="522964" y="4897101"/>
            <a:ext cx="3321800" cy="338554"/>
          </a:xfrm>
          <a:noFill/>
          <a:ln w="254000">
            <a:noFill/>
            <a:miter lim="800000"/>
          </a:ln>
        </p:spPr>
        <p:txBody>
          <a:bodyPr wrap="square"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rubrik här</a:t>
            </a:r>
          </a:p>
        </p:txBody>
      </p:sp>
      <p:sp>
        <p:nvSpPr>
          <p:cNvPr id="22" name="Platshållare för bild 4">
            <a:extLst>
              <a:ext uri="{FF2B5EF4-FFF2-40B4-BE49-F238E27FC236}">
                <a16:creationId xmlns:a16="http://schemas.microsoft.com/office/drawing/2014/main" id="{0BE56747-6A7D-9995-7DB0-F51E20F1C9A4}"/>
              </a:ext>
            </a:extLst>
          </p:cNvPr>
          <p:cNvSpPr>
            <a:spLocks noGrp="1"/>
          </p:cNvSpPr>
          <p:nvPr>
            <p:ph type="pic" sz="quarter" idx="23"/>
          </p:nvPr>
        </p:nvSpPr>
        <p:spPr>
          <a:xfrm>
            <a:off x="601346" y="1730449"/>
            <a:ext cx="3321800" cy="2832100"/>
          </a:xfrm>
          <a:prstGeom prst="roundRect">
            <a:avLst>
              <a:gd name="adj" fmla="val 2204"/>
            </a:avLst>
          </a:prstGeom>
          <a:solidFill>
            <a:schemeClr val="bg1"/>
          </a:solidFill>
        </p:spPr>
        <p:txBody>
          <a:bodyPr/>
          <a:lstStyle/>
          <a:p>
            <a:r>
              <a:rPr lang="sv-SE"/>
              <a:t>Klicka på ikonen för att lägga till en bild</a:t>
            </a:r>
          </a:p>
        </p:txBody>
      </p:sp>
      <p:sp>
        <p:nvSpPr>
          <p:cNvPr id="18" name="Platshållare för text 8">
            <a:extLst>
              <a:ext uri="{FF2B5EF4-FFF2-40B4-BE49-F238E27FC236}">
                <a16:creationId xmlns:a16="http://schemas.microsoft.com/office/drawing/2014/main" id="{A50AAF1C-8CED-8203-72FE-336296B823B6}"/>
              </a:ext>
            </a:extLst>
          </p:cNvPr>
          <p:cNvSpPr>
            <a:spLocks noGrp="1"/>
          </p:cNvSpPr>
          <p:nvPr>
            <p:ph type="body" sz="quarter" idx="12" hasCustomPrompt="1"/>
          </p:nvPr>
        </p:nvSpPr>
        <p:spPr>
          <a:xfrm>
            <a:off x="6173491" y="598422"/>
            <a:ext cx="5554716" cy="876535"/>
          </a:xfrm>
        </p:spPr>
        <p:txBody>
          <a:bodyPr>
            <a:noAutofit/>
          </a:bodyPr>
          <a:lstStyle>
            <a:lvl1pPr marL="12700" indent="0">
              <a:buNone/>
              <a:tabLst/>
              <a:defRPr lang="sv-SE" sz="1400" b="0" i="0" smtClean="0">
                <a:effectLst/>
                <a:latin typeface="Segoe UI" panose="020B0502040204020203" pitchFamily="34" charset="0"/>
              </a:defRPr>
            </a:lvl1pPr>
            <a:lvl2pPr>
              <a:buNone/>
              <a:defRPr/>
            </a:lvl2pPr>
            <a:lvl3pPr>
              <a:buNone/>
              <a:defRPr/>
            </a:lvl3pPr>
            <a:lvl4pPr>
              <a:buNone/>
              <a:defRPr/>
            </a:lvl4pPr>
            <a:lvl5pPr>
              <a:buNone/>
              <a:defRPr/>
            </a:lvl5pPr>
          </a:lstStyle>
          <a:p>
            <a:pPr lvl="0"/>
            <a:r>
              <a:rPr lang="sv-SE" b="0" i="0">
                <a:solidFill>
                  <a:srgbClr val="212121"/>
                </a:solidFill>
                <a:effectLst/>
                <a:latin typeface="Public Sans" pitchFamily="2" charset="77"/>
              </a:rPr>
              <a:t>Klicka här för att ändra text</a:t>
            </a:r>
            <a:endParaRPr lang="sv-SE"/>
          </a:p>
        </p:txBody>
      </p:sp>
      <p:sp>
        <p:nvSpPr>
          <p:cNvPr id="4" name="Rubrik 1">
            <a:extLst>
              <a:ext uri="{FF2B5EF4-FFF2-40B4-BE49-F238E27FC236}">
                <a16:creationId xmlns:a16="http://schemas.microsoft.com/office/drawing/2014/main" id="{676FF661-5286-8921-A383-3F101683FB0F}"/>
              </a:ext>
            </a:extLst>
          </p:cNvPr>
          <p:cNvSpPr>
            <a:spLocks noGrp="1"/>
          </p:cNvSpPr>
          <p:nvPr>
            <p:ph type="title"/>
          </p:nvPr>
        </p:nvSpPr>
        <p:spPr>
          <a:xfrm>
            <a:off x="340615" y="427361"/>
            <a:ext cx="5450585" cy="1047596"/>
          </a:xfrm>
        </p:spPr>
        <p:txBody>
          <a:bodyPr anchor="t">
            <a:noAutofit/>
          </a:bodyPr>
          <a:lstStyle>
            <a:lvl1pPr>
              <a:defRPr sz="3000"/>
            </a:lvl1pPr>
          </a:lstStyle>
          <a:p>
            <a:r>
              <a:rPr lang="sv-SE"/>
              <a:t>Klicka här för att ändra mall för rubrikformat</a:t>
            </a:r>
          </a:p>
        </p:txBody>
      </p:sp>
    </p:spTree>
    <p:extLst>
      <p:ext uri="{BB962C8B-B14F-4D97-AF65-F5344CB8AC3E}">
        <p14:creationId xmlns:p14="http://schemas.microsoft.com/office/powerpoint/2010/main" val="1398520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Tom sida">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EC9AECC9-2BE1-4BD5-EBA6-B738E7A157BB}"/>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32324899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sta sida">
    <p:bg>
      <p:bgPr>
        <a:solidFill>
          <a:schemeClr val="tx2"/>
        </a:solidFill>
        <a:effectLst/>
      </p:bgPr>
    </p:bg>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47A4A40B-A23C-1BB3-54F1-D5B50BD175F7}"/>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1824" y="395287"/>
            <a:ext cx="1651000" cy="304800"/>
          </a:xfrm>
          <a:prstGeom prst="rect">
            <a:avLst/>
          </a:prstGeom>
        </p:spPr>
      </p:pic>
      <p:sp>
        <p:nvSpPr>
          <p:cNvPr id="4" name="Platshållare för text 7">
            <a:extLst>
              <a:ext uri="{FF2B5EF4-FFF2-40B4-BE49-F238E27FC236}">
                <a16:creationId xmlns:a16="http://schemas.microsoft.com/office/drawing/2014/main" id="{15B59CED-3446-81DE-40BA-0DEF91041FB1}"/>
              </a:ext>
            </a:extLst>
          </p:cNvPr>
          <p:cNvSpPr>
            <a:spLocks noGrp="1"/>
          </p:cNvSpPr>
          <p:nvPr>
            <p:ph type="body" sz="quarter" idx="10" hasCustomPrompt="1"/>
          </p:nvPr>
        </p:nvSpPr>
        <p:spPr>
          <a:xfrm>
            <a:off x="344381" y="3683659"/>
            <a:ext cx="10328616" cy="393890"/>
          </a:xfrm>
        </p:spPr>
        <p:txBody>
          <a:bodyPr wrap="square">
            <a:spAutoFit/>
          </a:bodyPr>
          <a:lstStyle>
            <a:lvl1pPr>
              <a:buNone/>
              <a:defRPr sz="1800">
                <a:solidFill>
                  <a:schemeClr val="bg1"/>
                </a:solidFill>
              </a:defRPr>
            </a:lvl1pPr>
          </a:lstStyle>
          <a:p>
            <a:pPr lvl="0"/>
            <a:r>
              <a:rPr lang="sv-SE" dirty="0"/>
              <a:t>Här kan man skriva namn, avsändare, kontaktuppgifter eller läs mer på ehalsomyndigheten.se</a:t>
            </a:r>
          </a:p>
        </p:txBody>
      </p:sp>
      <p:sp>
        <p:nvSpPr>
          <p:cNvPr id="2" name="Rubrik 1">
            <a:extLst>
              <a:ext uri="{FF2B5EF4-FFF2-40B4-BE49-F238E27FC236}">
                <a16:creationId xmlns:a16="http://schemas.microsoft.com/office/drawing/2014/main" id="{352F610C-8305-472E-6642-B3D38FA72C88}"/>
              </a:ext>
            </a:extLst>
          </p:cNvPr>
          <p:cNvSpPr>
            <a:spLocks noGrp="1"/>
          </p:cNvSpPr>
          <p:nvPr>
            <p:ph type="ctrTitle" hasCustomPrompt="1"/>
          </p:nvPr>
        </p:nvSpPr>
        <p:spPr>
          <a:xfrm>
            <a:off x="344381" y="2247782"/>
            <a:ext cx="10328615" cy="1323439"/>
          </a:xfrm>
        </p:spPr>
        <p:txBody>
          <a:bodyPr anchor="b">
            <a:spAutoFit/>
          </a:bodyPr>
          <a:lstStyle>
            <a:lvl1pPr algn="l">
              <a:defRPr sz="4000">
                <a:solidFill>
                  <a:srgbClr val="EDF06F"/>
                </a:solidFill>
              </a:defRPr>
            </a:lvl1pPr>
          </a:lstStyle>
          <a:p>
            <a:r>
              <a:rPr lang="sv-SE" dirty="0"/>
              <a:t>Här kan man skriva ”Tack för att ni lyssnat” eller liknande</a:t>
            </a:r>
          </a:p>
        </p:txBody>
      </p:sp>
    </p:spTree>
    <p:extLst>
      <p:ext uri="{BB962C8B-B14F-4D97-AF65-F5344CB8AC3E}">
        <p14:creationId xmlns:p14="http://schemas.microsoft.com/office/powerpoint/2010/main" val="5259086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vslut med logotype">
    <p:bg>
      <p:bgPr>
        <a:solidFill>
          <a:schemeClr val="tx2"/>
        </a:solidFill>
        <a:effectLst/>
      </p:bgPr>
    </p:bg>
    <p:spTree>
      <p:nvGrpSpPr>
        <p:cNvPr id="1" name=""/>
        <p:cNvGrpSpPr/>
        <p:nvPr/>
      </p:nvGrpSpPr>
      <p:grpSpPr>
        <a:xfrm>
          <a:off x="0" y="0"/>
          <a:ext cx="0" cy="0"/>
          <a:chOff x="0" y="0"/>
          <a:chExt cx="0" cy="0"/>
        </a:xfrm>
      </p:grpSpPr>
      <p:pic>
        <p:nvPicPr>
          <p:cNvPr id="5" name="Bild 4" descr="E-hälsomyndighetens logotyp.">
            <a:extLst>
              <a:ext uri="{FF2B5EF4-FFF2-40B4-BE49-F238E27FC236}">
                <a16:creationId xmlns:a16="http://schemas.microsoft.com/office/drawing/2014/main" id="{CB625EDA-3CC9-5A37-C53D-51EDA3A79212}"/>
              </a:ext>
              <a:ext uri="{C183D7F6-B498-43B3-948B-1728B52AA6E4}">
                <adec:decorative xmlns:adec="http://schemas.microsoft.com/office/drawing/2017/decorative" val="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114636" y="2263958"/>
            <a:ext cx="1962727" cy="2330083"/>
          </a:xfrm>
          <a:prstGeom prst="rect">
            <a:avLst/>
          </a:prstGeom>
        </p:spPr>
      </p:pic>
    </p:spTree>
    <p:extLst>
      <p:ext uri="{BB962C8B-B14F-4D97-AF65-F5344CB8AC3E}">
        <p14:creationId xmlns:p14="http://schemas.microsoft.com/office/powerpoint/2010/main" val="1103139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nehållssida">
    <p:bg>
      <p:bgPr>
        <a:solidFill>
          <a:schemeClr val="tx2"/>
        </a:solidFill>
        <a:effectLst/>
      </p:bgPr>
    </p:bg>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14474932-6BA4-8EAE-FC36-B8594338CC4A}"/>
              </a:ext>
            </a:extLst>
          </p:cNvPr>
          <p:cNvSpPr>
            <a:spLocks noGrp="1"/>
          </p:cNvSpPr>
          <p:nvPr>
            <p:ph type="body" sz="quarter" idx="11" hasCustomPrompt="1"/>
          </p:nvPr>
        </p:nvSpPr>
        <p:spPr>
          <a:xfrm>
            <a:off x="492440" y="1597844"/>
            <a:ext cx="8009876" cy="2624180"/>
          </a:xfrm>
        </p:spPr>
        <p:txBody>
          <a:bodyPr>
            <a:spAutoFit/>
          </a:bodyPr>
          <a:lstStyle>
            <a:lvl1pPr marL="635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2400">
                <a:solidFill>
                  <a:schemeClr val="bg1"/>
                </a:solidFill>
                <a:latin typeface="+mn-lt"/>
              </a:defRPr>
            </a:lvl1pPr>
            <a:lvl2pPr>
              <a:buNone/>
              <a:defRPr>
                <a:solidFill>
                  <a:schemeClr val="bg1"/>
                </a:solidFill>
              </a:defRPr>
            </a:lvl2pPr>
            <a:lvl3pPr>
              <a:buNone/>
              <a:defRPr>
                <a:solidFill>
                  <a:schemeClr val="bg1"/>
                </a:solidFill>
              </a:defRPr>
            </a:lvl3pPr>
            <a:lvl4pPr>
              <a:buNone/>
              <a:defRPr>
                <a:solidFill>
                  <a:schemeClr val="bg1"/>
                </a:solidFill>
              </a:defRPr>
            </a:lvl4pPr>
            <a:lvl5pPr>
              <a:buNone/>
              <a:defRPr>
                <a:solidFill>
                  <a:schemeClr val="bg1"/>
                </a:solidFill>
              </a:defRPr>
            </a:lvl5pPr>
          </a:lstStyle>
          <a:p>
            <a:pPr lvl="0"/>
            <a:r>
              <a:rPr lang="sv-SE" dirty="0"/>
              <a:t>Lägg till text</a:t>
            </a:r>
          </a:p>
          <a:p>
            <a:pPr lvl="0"/>
            <a:r>
              <a:rPr lang="sv-SE" dirty="0"/>
              <a:t>Lägg till text</a:t>
            </a:r>
          </a:p>
          <a:p>
            <a:pPr lvl="0"/>
            <a:r>
              <a:rPr lang="sv-SE" dirty="0"/>
              <a:t>Lägg till text</a:t>
            </a:r>
          </a:p>
          <a:p>
            <a:pPr lvl="0"/>
            <a:r>
              <a:rPr lang="sv-SE" dirty="0"/>
              <a:t>Lägg till text</a:t>
            </a:r>
          </a:p>
        </p:txBody>
      </p:sp>
      <p:sp>
        <p:nvSpPr>
          <p:cNvPr id="2" name="Platshållare för text 3">
            <a:extLst>
              <a:ext uri="{FF2B5EF4-FFF2-40B4-BE49-F238E27FC236}">
                <a16:creationId xmlns:a16="http://schemas.microsoft.com/office/drawing/2014/main" id="{ADB75857-FB23-673D-F9FA-225FF5428E26}"/>
              </a:ext>
            </a:extLst>
          </p:cNvPr>
          <p:cNvSpPr>
            <a:spLocks noGrp="1"/>
          </p:cNvSpPr>
          <p:nvPr>
            <p:ph type="body" sz="quarter" idx="12" hasCustomPrompt="1"/>
          </p:nvPr>
        </p:nvSpPr>
        <p:spPr>
          <a:xfrm>
            <a:off x="328541" y="462437"/>
            <a:ext cx="11269901" cy="698846"/>
          </a:xfrm>
        </p:spPr>
        <p:txBody>
          <a:bodyPr>
            <a:spAutoFit/>
          </a:bodyPr>
          <a:lstStyle>
            <a:lvl1pPr marL="228600" marR="0" indent="-22860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3000">
                <a:solidFill>
                  <a:schemeClr val="bg1"/>
                </a:solidFill>
                <a:latin typeface="+mj-lt"/>
              </a:defRPr>
            </a:lvl1pPr>
            <a:lvl2pPr>
              <a:buNone/>
              <a:defRPr>
                <a:solidFill>
                  <a:schemeClr val="bg1"/>
                </a:solidFill>
              </a:defRPr>
            </a:lvl2pPr>
            <a:lvl3pPr>
              <a:buNone/>
              <a:defRPr>
                <a:solidFill>
                  <a:schemeClr val="bg1"/>
                </a:solidFill>
              </a:defRPr>
            </a:lvl3pPr>
            <a:lvl4pPr>
              <a:buNone/>
              <a:defRPr>
                <a:solidFill>
                  <a:schemeClr val="bg1"/>
                </a:solidFill>
              </a:defRPr>
            </a:lvl4pPr>
            <a:lvl5pPr>
              <a:buNone/>
              <a:defRPr>
                <a:solidFill>
                  <a:schemeClr val="bg1"/>
                </a:solidFill>
              </a:defRPr>
            </a:lvl5pPr>
          </a:lstStyle>
          <a:p>
            <a:pPr lvl="0"/>
            <a:r>
              <a:rPr lang="sv-SE" dirty="0"/>
              <a:t>Lägg till rubrik</a:t>
            </a:r>
          </a:p>
        </p:txBody>
      </p:sp>
      <p:pic>
        <p:nvPicPr>
          <p:cNvPr id="3" name="Bild 2">
            <a:extLst>
              <a:ext uri="{FF2B5EF4-FFF2-40B4-BE49-F238E27FC236}">
                <a16:creationId xmlns:a16="http://schemas.microsoft.com/office/drawing/2014/main" id="{51FD41DB-898D-1549-8C47-35137E1E7A5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1893748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apitelsida">
    <p:bg>
      <p:bgPr>
        <a:solidFill>
          <a:srgbClr val="2E60FF"/>
        </a:solidFill>
        <a:effectLst/>
      </p:bgPr>
    </p:bg>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761CA84E-FE53-C69E-707B-6E038DF552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pic>
        <p:nvPicPr>
          <p:cNvPr id="5" name="Bild 4">
            <a:extLst>
              <a:ext uri="{FF2B5EF4-FFF2-40B4-BE49-F238E27FC236}">
                <a16:creationId xmlns:a16="http://schemas.microsoft.com/office/drawing/2014/main" id="{D9B0459A-4C1E-C272-CE4C-C2C363553660}"/>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12192000" cy="6858000"/>
          </a:xfrm>
          <a:prstGeom prst="rect">
            <a:avLst/>
          </a:prstGeom>
        </p:spPr>
      </p:pic>
      <p:sp>
        <p:nvSpPr>
          <p:cNvPr id="8" name="Platshållare för text 7">
            <a:extLst>
              <a:ext uri="{FF2B5EF4-FFF2-40B4-BE49-F238E27FC236}">
                <a16:creationId xmlns:a16="http://schemas.microsoft.com/office/drawing/2014/main" id="{783EF06E-2355-E64C-011A-2530B6C3342F}"/>
              </a:ext>
            </a:extLst>
          </p:cNvPr>
          <p:cNvSpPr>
            <a:spLocks noGrp="1"/>
          </p:cNvSpPr>
          <p:nvPr>
            <p:ph type="body" sz="quarter" idx="10" hasCustomPrompt="1"/>
          </p:nvPr>
        </p:nvSpPr>
        <p:spPr>
          <a:xfrm>
            <a:off x="344381" y="4293259"/>
            <a:ext cx="8575029" cy="393890"/>
          </a:xfrm>
        </p:spPr>
        <p:txBody>
          <a:bodyPr wrap="square">
            <a:spAutoFit/>
          </a:bodyPr>
          <a:lstStyle>
            <a:lvl1pPr>
              <a:buNone/>
              <a:defRPr sz="1800">
                <a:solidFill>
                  <a:schemeClr val="bg1"/>
                </a:solidFill>
              </a:defRPr>
            </a:lvl1pPr>
          </a:lstStyle>
          <a:p>
            <a:pPr lvl="0"/>
            <a:r>
              <a:rPr lang="sv-SE" dirty="0"/>
              <a:t>Klicka här för att ändra text</a:t>
            </a:r>
          </a:p>
        </p:txBody>
      </p:sp>
      <p:sp>
        <p:nvSpPr>
          <p:cNvPr id="4" name="Rubrik 1">
            <a:extLst>
              <a:ext uri="{FF2B5EF4-FFF2-40B4-BE49-F238E27FC236}">
                <a16:creationId xmlns:a16="http://schemas.microsoft.com/office/drawing/2014/main" id="{0898B70D-78DB-ADBF-5D08-7AFD856C35C0}"/>
              </a:ext>
            </a:extLst>
          </p:cNvPr>
          <p:cNvSpPr>
            <a:spLocks noGrp="1"/>
          </p:cNvSpPr>
          <p:nvPr>
            <p:ph type="ctrTitle"/>
          </p:nvPr>
        </p:nvSpPr>
        <p:spPr>
          <a:xfrm>
            <a:off x="344382" y="2677179"/>
            <a:ext cx="8575028" cy="1503642"/>
          </a:xfrm>
        </p:spPr>
        <p:txBody>
          <a:bodyPr anchor="b">
            <a:noAutofit/>
          </a:bodyPr>
          <a:lstStyle>
            <a:lvl1pPr algn="l">
              <a:defRPr sz="4000">
                <a:solidFill>
                  <a:schemeClr val="bg1"/>
                </a:solidFill>
              </a:defRPr>
            </a:lvl1pPr>
          </a:lstStyle>
          <a:p>
            <a:r>
              <a:rPr lang="sv-SE"/>
              <a:t>Klicka här för att ändra mall för rubrikformat</a:t>
            </a:r>
            <a:endParaRPr lang="sv-SE" dirty="0"/>
          </a:p>
        </p:txBody>
      </p:sp>
    </p:spTree>
    <p:extLst>
      <p:ext uri="{BB962C8B-B14F-4D97-AF65-F5344CB8AC3E}">
        <p14:creationId xmlns:p14="http://schemas.microsoft.com/office/powerpoint/2010/main" val="330207269"/>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Kapitelsida bakgrundsbild">
    <p:bg>
      <p:bgPr>
        <a:solidFill>
          <a:srgbClr val="CAC7C4"/>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B811E767-5D08-7FC2-FBA4-1D2548CCD227}"/>
              </a:ext>
              <a:ext uri="{C183D7F6-B498-43B3-948B-1728B52AA6E4}">
                <adec:decorative xmlns:adec="http://schemas.microsoft.com/office/drawing/2017/decorative" val="1"/>
              </a:ext>
            </a:extLst>
          </p:cNvPr>
          <p:cNvSpPr/>
          <p:nvPr userDrawn="1"/>
        </p:nvSpPr>
        <p:spPr>
          <a:xfrm>
            <a:off x="0" y="0"/>
            <a:ext cx="12192000" cy="6858000"/>
          </a:xfrm>
          <a:prstGeom prst="rect">
            <a:avLst/>
          </a:prstGeom>
          <a:solidFill>
            <a:schemeClr val="tx1">
              <a:alpha val="4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instruktion 2">
            <a:extLst>
              <a:ext uri="{FF2B5EF4-FFF2-40B4-BE49-F238E27FC236}">
                <a16:creationId xmlns:a16="http://schemas.microsoft.com/office/drawing/2014/main" id="{D6CCAEEF-CD80-D0E8-835E-74A9CFB6EA91}"/>
              </a:ext>
              <a:ext uri="{C183D7F6-B498-43B3-948B-1728B52AA6E4}">
                <adec:decorative xmlns:adec="http://schemas.microsoft.com/office/drawing/2017/decorative" val="1"/>
              </a:ext>
            </a:extLst>
          </p:cNvPr>
          <p:cNvSpPr/>
          <p:nvPr userDrawn="1"/>
        </p:nvSpPr>
        <p:spPr>
          <a:xfrm>
            <a:off x="1" y="-1407187"/>
            <a:ext cx="5971142" cy="11788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SE">
                <a:solidFill>
                  <a:sysClr val="windowText" lastClr="000000"/>
                </a:solidFill>
              </a:rPr>
              <a:t>Byt bildbakgrund genom att högerklicka på </a:t>
            </a:r>
            <a:r>
              <a:rPr lang="sv-SE">
                <a:solidFill>
                  <a:sysClr val="windowText" lastClr="000000"/>
                </a:solidFill>
              </a:rPr>
              <a:t>sidan</a:t>
            </a:r>
            <a:r>
              <a:rPr lang="en-SE">
                <a:solidFill>
                  <a:sysClr val="windowText" lastClr="000000"/>
                </a:solidFill>
              </a:rPr>
              <a:t> och välj ”Formatera bakgrund”. Välj ”Bild eller </a:t>
            </a:r>
            <a:r>
              <a:rPr lang="sv-SE">
                <a:solidFill>
                  <a:sysClr val="windowText" lastClr="000000"/>
                </a:solidFill>
              </a:rPr>
              <a:t>strukturfyllning</a:t>
            </a:r>
            <a:r>
              <a:rPr lang="en-SE">
                <a:solidFill>
                  <a:sysClr val="windowText" lastClr="000000"/>
                </a:solidFill>
              </a:rPr>
              <a:t>” under fliken </a:t>
            </a:r>
            <a:r>
              <a:rPr lang="sv-SE">
                <a:solidFill>
                  <a:sysClr val="windowText" lastClr="000000"/>
                </a:solidFill>
              </a:rPr>
              <a:t>”</a:t>
            </a:r>
            <a:r>
              <a:rPr lang="en-SE">
                <a:solidFill>
                  <a:sysClr val="windowText" lastClr="000000"/>
                </a:solidFill>
              </a:rPr>
              <a:t>F</a:t>
            </a:r>
            <a:r>
              <a:rPr lang="sv-SE" err="1">
                <a:solidFill>
                  <a:sysClr val="windowText" lastClr="000000"/>
                </a:solidFill>
              </a:rPr>
              <a:t>yllning</a:t>
            </a:r>
            <a:r>
              <a:rPr lang="en-SE">
                <a:solidFill>
                  <a:sysClr val="windowText" lastClr="000000"/>
                </a:solidFill>
              </a:rPr>
              <a:t>”. Klicka på ”</a:t>
            </a:r>
            <a:r>
              <a:rPr lang="sv-SE">
                <a:solidFill>
                  <a:sysClr val="windowText" lastClr="000000"/>
                </a:solidFill>
              </a:rPr>
              <a:t>Infoga</a:t>
            </a:r>
            <a:r>
              <a:rPr lang="en-SE">
                <a:solidFill>
                  <a:sysClr val="windowText" lastClr="000000"/>
                </a:solidFill>
              </a:rPr>
              <a:t>” för att välja bild.</a:t>
            </a:r>
          </a:p>
        </p:txBody>
      </p:sp>
      <p:pic>
        <p:nvPicPr>
          <p:cNvPr id="8" name="Bildobjekt 7">
            <a:extLst>
              <a:ext uri="{FF2B5EF4-FFF2-40B4-BE49-F238E27FC236}">
                <a16:creationId xmlns:a16="http://schemas.microsoft.com/office/drawing/2014/main" id="{9A8DAFB0-F485-C0CE-536C-80B371EBAB56}"/>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15042" y="-1828800"/>
            <a:ext cx="3937000" cy="3857465"/>
          </a:xfrm>
          <a:prstGeom prst="rect">
            <a:avLst/>
          </a:prstGeom>
          <a:ln>
            <a:solidFill>
              <a:schemeClr val="bg1"/>
            </a:solidFill>
          </a:ln>
        </p:spPr>
      </p:pic>
      <p:pic>
        <p:nvPicPr>
          <p:cNvPr id="5" name="Bild 4">
            <a:extLst>
              <a:ext uri="{FF2B5EF4-FFF2-40B4-BE49-F238E27FC236}">
                <a16:creationId xmlns:a16="http://schemas.microsoft.com/office/drawing/2014/main" id="{B4B6F851-BF56-65F5-833E-C4C2EEBF5F4A}"/>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54656" y="6247699"/>
            <a:ext cx="1651000" cy="304800"/>
          </a:xfrm>
          <a:prstGeom prst="rect">
            <a:avLst/>
          </a:prstGeom>
        </p:spPr>
      </p:pic>
      <p:sp>
        <p:nvSpPr>
          <p:cNvPr id="11" name="Platshållare för text 7">
            <a:extLst>
              <a:ext uri="{FF2B5EF4-FFF2-40B4-BE49-F238E27FC236}">
                <a16:creationId xmlns:a16="http://schemas.microsoft.com/office/drawing/2014/main" id="{DD3F34C8-F430-8F54-58DB-F8B290A3889B}"/>
              </a:ext>
            </a:extLst>
          </p:cNvPr>
          <p:cNvSpPr>
            <a:spLocks noGrp="1"/>
          </p:cNvSpPr>
          <p:nvPr>
            <p:ph type="body" sz="quarter" idx="10" hasCustomPrompt="1"/>
          </p:nvPr>
        </p:nvSpPr>
        <p:spPr>
          <a:xfrm>
            <a:off x="344381" y="4293259"/>
            <a:ext cx="8575029" cy="393890"/>
          </a:xfrm>
        </p:spPr>
        <p:txBody>
          <a:bodyPr wrap="square">
            <a:spAutoFit/>
          </a:bodyPr>
          <a:lstStyle>
            <a:lvl1pPr>
              <a:buNone/>
              <a:defRPr sz="1800">
                <a:solidFill>
                  <a:schemeClr val="bg1"/>
                </a:solidFill>
              </a:defRPr>
            </a:lvl1pPr>
          </a:lstStyle>
          <a:p>
            <a:pPr lvl="0"/>
            <a:r>
              <a:rPr lang="sv-SE" dirty="0"/>
              <a:t>Klicka här för att ändra text</a:t>
            </a:r>
          </a:p>
        </p:txBody>
      </p:sp>
      <p:sp>
        <p:nvSpPr>
          <p:cNvPr id="10" name="Rubrik 1">
            <a:extLst>
              <a:ext uri="{FF2B5EF4-FFF2-40B4-BE49-F238E27FC236}">
                <a16:creationId xmlns:a16="http://schemas.microsoft.com/office/drawing/2014/main" id="{688E8C86-6DFC-EC09-188B-7C3C3EB7536D}"/>
              </a:ext>
            </a:extLst>
          </p:cNvPr>
          <p:cNvSpPr>
            <a:spLocks noGrp="1"/>
          </p:cNvSpPr>
          <p:nvPr>
            <p:ph type="ctrTitle"/>
          </p:nvPr>
        </p:nvSpPr>
        <p:spPr>
          <a:xfrm>
            <a:off x="344382" y="2677179"/>
            <a:ext cx="8575028" cy="1503642"/>
          </a:xfrm>
        </p:spPr>
        <p:txBody>
          <a:bodyPr anchor="b">
            <a:noAutofit/>
          </a:bodyPr>
          <a:lstStyle>
            <a:lvl1pPr algn="l">
              <a:defRPr sz="4000">
                <a:solidFill>
                  <a:schemeClr val="bg1"/>
                </a:solidFill>
              </a:defRPr>
            </a:lvl1pPr>
          </a:lstStyle>
          <a:p>
            <a:r>
              <a:rPr lang="sv-SE"/>
              <a:t>Klicka här för att ändra mall för rubrikformat</a:t>
            </a:r>
            <a:endParaRPr lang="sv-SE" dirty="0"/>
          </a:p>
        </p:txBody>
      </p:sp>
    </p:spTree>
    <p:extLst>
      <p:ext uri="{BB962C8B-B14F-4D97-AF65-F5344CB8AC3E}">
        <p14:creationId xmlns:p14="http://schemas.microsoft.com/office/powerpoint/2010/main" val="196804764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 Bild">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37045A3F-18F0-13DF-EAEB-6ED2F9E9969F}"/>
              </a:ext>
            </a:extLst>
          </p:cNvPr>
          <p:cNvSpPr>
            <a:spLocks noGrp="1"/>
          </p:cNvSpPr>
          <p:nvPr>
            <p:ph type="pic" sz="quarter" idx="11"/>
          </p:nvPr>
        </p:nvSpPr>
        <p:spPr>
          <a:xfrm>
            <a:off x="7888636" y="329185"/>
            <a:ext cx="3964083" cy="6144768"/>
          </a:xfrm>
          <a:prstGeom prst="roundRect">
            <a:avLst>
              <a:gd name="adj" fmla="val 2069"/>
            </a:avLst>
          </a:prstGeom>
        </p:spPr>
        <p:txBody>
          <a:bodyPr/>
          <a:lstStyle/>
          <a:p>
            <a:r>
              <a:rPr lang="sv-SE"/>
              <a:t>Klicka på ikonen för att lägga till en bild</a:t>
            </a:r>
          </a:p>
        </p:txBody>
      </p:sp>
      <p:sp>
        <p:nvSpPr>
          <p:cNvPr id="3" name="Platshållare för innehåll 2">
            <a:extLst>
              <a:ext uri="{FF2B5EF4-FFF2-40B4-BE49-F238E27FC236}">
                <a16:creationId xmlns:a16="http://schemas.microsoft.com/office/drawing/2014/main" id="{FA32762D-77C1-38F0-DFC6-D24296201FD7}"/>
              </a:ext>
            </a:extLst>
          </p:cNvPr>
          <p:cNvSpPr>
            <a:spLocks noGrp="1"/>
          </p:cNvSpPr>
          <p:nvPr>
            <p:ph idx="1"/>
          </p:nvPr>
        </p:nvSpPr>
        <p:spPr>
          <a:xfrm>
            <a:off x="377682" y="1650200"/>
            <a:ext cx="6937518" cy="4132851"/>
          </a:xfrm>
        </p:spPr>
        <p:txBody>
          <a:bodyPr/>
          <a:lstStyle>
            <a:lvl1pPr>
              <a:lnSpc>
                <a:spcPct val="120000"/>
              </a:lnSpc>
              <a:defRPr sz="1600">
                <a:solidFill>
                  <a:schemeClr val="tx1"/>
                </a:solidFill>
              </a:defRPr>
            </a:lvl1pPr>
            <a:lvl2pPr>
              <a:lnSpc>
                <a:spcPct val="120000"/>
              </a:lnSpc>
              <a:defRPr sz="1400">
                <a:solidFill>
                  <a:schemeClr val="tx1"/>
                </a:solidFill>
              </a:defRPr>
            </a:lvl2pPr>
            <a:lvl3pPr>
              <a:lnSpc>
                <a:spcPct val="120000"/>
              </a:lnSpc>
              <a:defRPr sz="1400">
                <a:solidFill>
                  <a:schemeClr val="tx1"/>
                </a:solidFill>
              </a:defRPr>
            </a:lvl3pPr>
            <a:lvl4pPr>
              <a:lnSpc>
                <a:spcPct val="120000"/>
              </a:lnSpc>
              <a:defRPr sz="1400">
                <a:solidFill>
                  <a:schemeClr val="tx1"/>
                </a:solidFill>
              </a:defRPr>
            </a:lvl4pPr>
            <a:lvl5pPr>
              <a:lnSpc>
                <a:spcPct val="120000"/>
              </a:lnSpc>
              <a:defRPr sz="1400" i="1">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2" name="Rubrik 1">
            <a:extLst>
              <a:ext uri="{FF2B5EF4-FFF2-40B4-BE49-F238E27FC236}">
                <a16:creationId xmlns:a16="http://schemas.microsoft.com/office/drawing/2014/main" id="{2198EEF4-34F6-6946-2985-75209ADBD271}"/>
              </a:ext>
            </a:extLst>
          </p:cNvPr>
          <p:cNvSpPr>
            <a:spLocks noGrp="1"/>
          </p:cNvSpPr>
          <p:nvPr>
            <p:ph type="title"/>
          </p:nvPr>
        </p:nvSpPr>
        <p:spPr>
          <a:xfrm>
            <a:off x="377682" y="329185"/>
            <a:ext cx="6937518" cy="1150305"/>
          </a:xfrm>
        </p:spPr>
        <p:txBody>
          <a:bodyPr anchor="b"/>
          <a:lstStyle>
            <a:lvl1pPr>
              <a:lnSpc>
                <a:spcPct val="100000"/>
              </a:lnSpc>
              <a:defRPr sz="3000"/>
            </a:lvl1pPr>
          </a:lstStyle>
          <a:p>
            <a:r>
              <a:rPr lang="sv-SE"/>
              <a:t>Klicka här för att ändra mall för rubrikformat</a:t>
            </a:r>
            <a:endParaRPr lang="sv-SE" dirty="0"/>
          </a:p>
        </p:txBody>
      </p:sp>
      <p:pic>
        <p:nvPicPr>
          <p:cNvPr id="5" name="Bild 4">
            <a:extLst>
              <a:ext uri="{FF2B5EF4-FFF2-40B4-BE49-F238E27FC236}">
                <a16:creationId xmlns:a16="http://schemas.microsoft.com/office/drawing/2014/main" id="{98F0A9B7-67F5-87BA-CD43-D6D00BB63A5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1844728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 Diagram">
    <p:spTree>
      <p:nvGrpSpPr>
        <p:cNvPr id="1" name=""/>
        <p:cNvGrpSpPr/>
        <p:nvPr/>
      </p:nvGrpSpPr>
      <p:grpSpPr>
        <a:xfrm>
          <a:off x="0" y="0"/>
          <a:ext cx="0" cy="0"/>
          <a:chOff x="0" y="0"/>
          <a:chExt cx="0" cy="0"/>
        </a:xfrm>
      </p:grpSpPr>
      <p:pic>
        <p:nvPicPr>
          <p:cNvPr id="9" name="Bild 8">
            <a:extLst>
              <a:ext uri="{FF2B5EF4-FFF2-40B4-BE49-F238E27FC236}">
                <a16:creationId xmlns:a16="http://schemas.microsoft.com/office/drawing/2014/main" id="{9D008C94-5F54-AE20-DB30-8E09B8513B85}"/>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
        <p:nvSpPr>
          <p:cNvPr id="6" name="Platshållare för innehåll 2">
            <a:extLst>
              <a:ext uri="{FF2B5EF4-FFF2-40B4-BE49-F238E27FC236}">
                <a16:creationId xmlns:a16="http://schemas.microsoft.com/office/drawing/2014/main" id="{8C70AF6B-F2A0-6F29-A4AB-18F8964BB40D}"/>
              </a:ext>
            </a:extLst>
          </p:cNvPr>
          <p:cNvSpPr>
            <a:spLocks noGrp="1"/>
          </p:cNvSpPr>
          <p:nvPr>
            <p:ph idx="10" hasCustomPrompt="1"/>
          </p:nvPr>
        </p:nvSpPr>
        <p:spPr>
          <a:xfrm>
            <a:off x="6887946" y="329185"/>
            <a:ext cx="4941870" cy="6223314"/>
          </a:xfrm>
          <a:prstGeom prst="roundRect">
            <a:avLst>
              <a:gd name="adj" fmla="val 1669"/>
            </a:avLst>
          </a:prstGeom>
          <a:effectLst/>
        </p:spPr>
        <p:txBody>
          <a:bodyPr/>
          <a:lstStyle>
            <a:lvl1pPr>
              <a:lnSpc>
                <a:spcPct val="120000"/>
              </a:lnSpc>
              <a:buNone/>
              <a:defRPr sz="1800"/>
            </a:lvl1pPr>
            <a:lvl2pPr>
              <a:lnSpc>
                <a:spcPct val="120000"/>
              </a:lnSpc>
              <a:defRPr sz="1600"/>
            </a:lvl2pPr>
            <a:lvl3pPr>
              <a:lnSpc>
                <a:spcPct val="120000"/>
              </a:lnSpc>
              <a:defRPr sz="1400"/>
            </a:lvl3pPr>
            <a:lvl4pPr>
              <a:lnSpc>
                <a:spcPct val="120000"/>
              </a:lnSpc>
              <a:defRPr sz="1200"/>
            </a:lvl4pPr>
            <a:lvl5pPr>
              <a:lnSpc>
                <a:spcPct val="120000"/>
              </a:lnSpc>
              <a:defRPr sz="1200" i="1"/>
            </a:lvl5pPr>
          </a:lstStyle>
          <a:p>
            <a:pPr lvl="0"/>
            <a:r>
              <a:rPr lang="sv-SE" dirty="0"/>
              <a:t>Klicka för att lägga in bild eller diagram</a:t>
            </a:r>
          </a:p>
        </p:txBody>
      </p:sp>
      <p:sp>
        <p:nvSpPr>
          <p:cNvPr id="5" name="Platshållare för innehåll 2">
            <a:extLst>
              <a:ext uri="{FF2B5EF4-FFF2-40B4-BE49-F238E27FC236}">
                <a16:creationId xmlns:a16="http://schemas.microsoft.com/office/drawing/2014/main" id="{A4135153-0D0A-7D1E-E5AE-458636B4B400}"/>
              </a:ext>
            </a:extLst>
          </p:cNvPr>
          <p:cNvSpPr>
            <a:spLocks noGrp="1"/>
          </p:cNvSpPr>
          <p:nvPr>
            <p:ph idx="1"/>
          </p:nvPr>
        </p:nvSpPr>
        <p:spPr>
          <a:xfrm>
            <a:off x="377682" y="1650200"/>
            <a:ext cx="5992121" cy="4132851"/>
          </a:xfrm>
        </p:spPr>
        <p:txBody>
          <a:bodyPr/>
          <a:lstStyle>
            <a:lvl1pPr>
              <a:lnSpc>
                <a:spcPct val="120000"/>
              </a:lnSpc>
              <a:defRPr sz="1600">
                <a:solidFill>
                  <a:schemeClr val="tx1"/>
                </a:solidFill>
              </a:defRPr>
            </a:lvl1pPr>
            <a:lvl2pPr>
              <a:lnSpc>
                <a:spcPct val="120000"/>
              </a:lnSpc>
              <a:defRPr sz="1400">
                <a:solidFill>
                  <a:schemeClr val="tx1"/>
                </a:solidFill>
              </a:defRPr>
            </a:lvl2pPr>
            <a:lvl3pPr>
              <a:lnSpc>
                <a:spcPct val="120000"/>
              </a:lnSpc>
              <a:defRPr sz="1400">
                <a:solidFill>
                  <a:schemeClr val="tx1"/>
                </a:solidFill>
              </a:defRPr>
            </a:lvl3pPr>
            <a:lvl4pPr>
              <a:lnSpc>
                <a:spcPct val="120000"/>
              </a:lnSpc>
              <a:defRPr sz="1400">
                <a:solidFill>
                  <a:schemeClr val="tx1"/>
                </a:solidFill>
              </a:defRPr>
            </a:lvl4pPr>
            <a:lvl5pPr>
              <a:lnSpc>
                <a:spcPct val="120000"/>
              </a:lnSpc>
              <a:defRPr sz="1400" i="1">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4" name="Rubrik 1">
            <a:extLst>
              <a:ext uri="{FF2B5EF4-FFF2-40B4-BE49-F238E27FC236}">
                <a16:creationId xmlns:a16="http://schemas.microsoft.com/office/drawing/2014/main" id="{E91F47F3-6B4B-5375-7BDA-7342BDA46C99}"/>
              </a:ext>
            </a:extLst>
          </p:cNvPr>
          <p:cNvSpPr>
            <a:spLocks noGrp="1"/>
          </p:cNvSpPr>
          <p:nvPr>
            <p:ph type="title"/>
          </p:nvPr>
        </p:nvSpPr>
        <p:spPr>
          <a:xfrm>
            <a:off x="377682" y="329185"/>
            <a:ext cx="5992121" cy="1150305"/>
          </a:xfrm>
        </p:spPr>
        <p:txBody>
          <a:bodyPr anchor="b"/>
          <a:lstStyle>
            <a:lvl1pPr>
              <a:lnSpc>
                <a:spcPct val="100000"/>
              </a:lnSpc>
              <a:defRPr sz="3000"/>
            </a:lvl1pPr>
          </a:lstStyle>
          <a:p>
            <a:r>
              <a:rPr lang="sv-SE"/>
              <a:t>Klicka här för att ändra mall för rubrikformat</a:t>
            </a:r>
            <a:endParaRPr lang="sv-SE" dirty="0"/>
          </a:p>
        </p:txBody>
      </p:sp>
    </p:spTree>
    <p:extLst>
      <p:ext uri="{BB962C8B-B14F-4D97-AF65-F5344CB8AC3E}">
        <p14:creationId xmlns:p14="http://schemas.microsoft.com/office/powerpoint/2010/main" val="2396351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 innehåll">
    <p:spTree>
      <p:nvGrpSpPr>
        <p:cNvPr id="1" name=""/>
        <p:cNvGrpSpPr/>
        <p:nvPr/>
      </p:nvGrpSpPr>
      <p:grpSpPr>
        <a:xfrm>
          <a:off x="0" y="0"/>
          <a:ext cx="0" cy="0"/>
          <a:chOff x="0" y="0"/>
          <a:chExt cx="0" cy="0"/>
        </a:xfrm>
      </p:grpSpPr>
      <p:sp>
        <p:nvSpPr>
          <p:cNvPr id="4" name="Platshållare för innehåll 2">
            <a:extLst>
              <a:ext uri="{FF2B5EF4-FFF2-40B4-BE49-F238E27FC236}">
                <a16:creationId xmlns:a16="http://schemas.microsoft.com/office/drawing/2014/main" id="{5672F7B3-835D-0F94-09F3-C24856A130B2}"/>
              </a:ext>
            </a:extLst>
          </p:cNvPr>
          <p:cNvSpPr>
            <a:spLocks noGrp="1"/>
          </p:cNvSpPr>
          <p:nvPr>
            <p:ph idx="10" hasCustomPrompt="1"/>
          </p:nvPr>
        </p:nvSpPr>
        <p:spPr>
          <a:xfrm>
            <a:off x="340615" y="1813302"/>
            <a:ext cx="11489201" cy="4138048"/>
          </a:xfrm>
          <a:prstGeom prst="roundRect">
            <a:avLst>
              <a:gd name="adj" fmla="val 1411"/>
            </a:avLst>
          </a:prstGeom>
          <a:effectLst/>
        </p:spPr>
        <p:txBody>
          <a:bodyPr>
            <a:noAutofit/>
          </a:bodyPr>
          <a:lstStyle>
            <a:lvl1pPr>
              <a:lnSpc>
                <a:spcPct val="120000"/>
              </a:lnSpc>
              <a:buNone/>
              <a:defRPr sz="1800"/>
            </a:lvl1pPr>
            <a:lvl2pPr>
              <a:lnSpc>
                <a:spcPct val="120000"/>
              </a:lnSpc>
              <a:defRPr sz="1600"/>
            </a:lvl2pPr>
            <a:lvl3pPr>
              <a:lnSpc>
                <a:spcPct val="120000"/>
              </a:lnSpc>
              <a:defRPr sz="1400"/>
            </a:lvl3pPr>
            <a:lvl4pPr>
              <a:lnSpc>
                <a:spcPct val="120000"/>
              </a:lnSpc>
              <a:defRPr sz="1200"/>
            </a:lvl4pPr>
            <a:lvl5pPr>
              <a:lnSpc>
                <a:spcPct val="120000"/>
              </a:lnSpc>
              <a:defRPr sz="1200" i="1"/>
            </a:lvl5pPr>
          </a:lstStyle>
          <a:p>
            <a:pPr lvl="0"/>
            <a:r>
              <a:rPr lang="sv-SE" dirty="0"/>
              <a:t>Klicka för att lägga in bild eller diagram</a:t>
            </a:r>
          </a:p>
        </p:txBody>
      </p:sp>
      <p:sp>
        <p:nvSpPr>
          <p:cNvPr id="9" name="Platshållare för text 8">
            <a:extLst>
              <a:ext uri="{FF2B5EF4-FFF2-40B4-BE49-F238E27FC236}">
                <a16:creationId xmlns:a16="http://schemas.microsoft.com/office/drawing/2014/main" id="{F4B128FB-0D6B-8124-ADC1-3FA3623C9B2F}"/>
              </a:ext>
            </a:extLst>
          </p:cNvPr>
          <p:cNvSpPr>
            <a:spLocks noGrp="1"/>
          </p:cNvSpPr>
          <p:nvPr>
            <p:ph type="body" sz="quarter" idx="12" hasCustomPrompt="1"/>
          </p:nvPr>
        </p:nvSpPr>
        <p:spPr>
          <a:xfrm>
            <a:off x="6096001" y="512981"/>
            <a:ext cx="5554716" cy="1047596"/>
          </a:xfrm>
        </p:spPr>
        <p:txBody>
          <a:bodyPr>
            <a:noAutofit/>
          </a:bodyPr>
          <a:lstStyle>
            <a:lvl1pPr marL="12700" indent="0">
              <a:buNone/>
              <a:tabLst/>
              <a:defRPr lang="sv-SE" sz="1400" b="0" i="0" smtClean="0">
                <a:effectLst/>
                <a:latin typeface="Segoe UI" panose="020B0502040204020203" pitchFamily="34" charset="0"/>
              </a:defRPr>
            </a:lvl1pPr>
            <a:lvl2pPr>
              <a:buNone/>
              <a:defRPr/>
            </a:lvl2pPr>
            <a:lvl3pPr>
              <a:buNone/>
              <a:defRPr/>
            </a:lvl3pPr>
            <a:lvl4pPr>
              <a:buNone/>
              <a:defRPr/>
            </a:lvl4pPr>
            <a:lvl5pPr>
              <a:buNone/>
              <a:defRPr/>
            </a:lvl5pPr>
          </a:lstStyle>
          <a:p>
            <a:pPr lvl="0"/>
            <a:r>
              <a:rPr lang="sv-SE" b="0" i="0">
                <a:solidFill>
                  <a:srgbClr val="212121"/>
                </a:solidFill>
                <a:effectLst/>
                <a:latin typeface="Public Sans" pitchFamily="2" charset="77"/>
              </a:rPr>
              <a:t>Klicka här för att ändra text</a:t>
            </a:r>
            <a:endParaRPr lang="sv-SE"/>
          </a:p>
        </p:txBody>
      </p:sp>
      <p:sp>
        <p:nvSpPr>
          <p:cNvPr id="2" name="Rubrik 1">
            <a:extLst>
              <a:ext uri="{FF2B5EF4-FFF2-40B4-BE49-F238E27FC236}">
                <a16:creationId xmlns:a16="http://schemas.microsoft.com/office/drawing/2014/main" id="{A0A164FD-1E3D-0159-2699-8FB1D273AF64}"/>
              </a:ext>
            </a:extLst>
          </p:cNvPr>
          <p:cNvSpPr>
            <a:spLocks noGrp="1"/>
          </p:cNvSpPr>
          <p:nvPr>
            <p:ph type="title"/>
          </p:nvPr>
        </p:nvSpPr>
        <p:spPr>
          <a:xfrm>
            <a:off x="340615" y="512981"/>
            <a:ext cx="5450585" cy="1047596"/>
          </a:xfrm>
        </p:spPr>
        <p:txBody>
          <a:bodyPr anchor="t">
            <a:noAutofit/>
          </a:bodyPr>
          <a:lstStyle>
            <a:lvl1pPr>
              <a:defRPr sz="3000"/>
            </a:lvl1pPr>
          </a:lstStyle>
          <a:p>
            <a:r>
              <a:rPr lang="sv-SE"/>
              <a:t>Klicka här för att ändra mall för rubrikformat</a:t>
            </a:r>
          </a:p>
        </p:txBody>
      </p:sp>
      <p:pic>
        <p:nvPicPr>
          <p:cNvPr id="3" name="Bild 2">
            <a:extLst>
              <a:ext uri="{FF2B5EF4-FFF2-40B4-BE49-F238E27FC236}">
                <a16:creationId xmlns:a16="http://schemas.microsoft.com/office/drawing/2014/main" id="{07C5C64D-CBC6-B61E-29D1-E7D5DA839006}"/>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3491397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 stor bild">
    <p:spTree>
      <p:nvGrpSpPr>
        <p:cNvPr id="1" name=""/>
        <p:cNvGrpSpPr/>
        <p:nvPr/>
      </p:nvGrpSpPr>
      <p:grpSpPr>
        <a:xfrm>
          <a:off x="0" y="0"/>
          <a:ext cx="0" cy="0"/>
          <a:chOff x="0" y="0"/>
          <a:chExt cx="0" cy="0"/>
        </a:xfrm>
      </p:grpSpPr>
      <p:sp>
        <p:nvSpPr>
          <p:cNvPr id="9" name="Platshållare för text 8">
            <a:extLst>
              <a:ext uri="{FF2B5EF4-FFF2-40B4-BE49-F238E27FC236}">
                <a16:creationId xmlns:a16="http://schemas.microsoft.com/office/drawing/2014/main" id="{F4B128FB-0D6B-8124-ADC1-3FA3623C9B2F}"/>
              </a:ext>
            </a:extLst>
          </p:cNvPr>
          <p:cNvSpPr>
            <a:spLocks noGrp="1"/>
          </p:cNvSpPr>
          <p:nvPr>
            <p:ph type="body" sz="quarter" idx="12" hasCustomPrompt="1"/>
          </p:nvPr>
        </p:nvSpPr>
        <p:spPr>
          <a:xfrm>
            <a:off x="6096001" y="512981"/>
            <a:ext cx="5554716" cy="1047596"/>
          </a:xfrm>
        </p:spPr>
        <p:txBody>
          <a:bodyPr>
            <a:noAutofit/>
          </a:bodyPr>
          <a:lstStyle>
            <a:lvl1pPr marL="12700" indent="0">
              <a:buNone/>
              <a:tabLst/>
              <a:defRPr lang="sv-SE" sz="1400" b="0" i="0" smtClean="0">
                <a:effectLst/>
                <a:latin typeface="Segoe UI" panose="020B0502040204020203" pitchFamily="34" charset="0"/>
              </a:defRPr>
            </a:lvl1pPr>
            <a:lvl2pPr>
              <a:buNone/>
              <a:defRPr/>
            </a:lvl2pPr>
            <a:lvl3pPr>
              <a:buNone/>
              <a:defRPr/>
            </a:lvl3pPr>
            <a:lvl4pPr>
              <a:buNone/>
              <a:defRPr/>
            </a:lvl4pPr>
            <a:lvl5pPr>
              <a:buNone/>
              <a:defRPr/>
            </a:lvl5pPr>
          </a:lstStyle>
          <a:p>
            <a:pPr lvl="0"/>
            <a:r>
              <a:rPr lang="sv-SE" b="0" i="0">
                <a:solidFill>
                  <a:srgbClr val="212121"/>
                </a:solidFill>
                <a:effectLst/>
                <a:latin typeface="Public Sans" pitchFamily="2" charset="77"/>
              </a:rPr>
              <a:t>Klicka här för att ändra text</a:t>
            </a:r>
            <a:endParaRPr lang="sv-SE"/>
          </a:p>
        </p:txBody>
      </p:sp>
      <p:sp>
        <p:nvSpPr>
          <p:cNvPr id="2" name="Rubrik 1">
            <a:extLst>
              <a:ext uri="{FF2B5EF4-FFF2-40B4-BE49-F238E27FC236}">
                <a16:creationId xmlns:a16="http://schemas.microsoft.com/office/drawing/2014/main" id="{A0A164FD-1E3D-0159-2699-8FB1D273AF64}"/>
              </a:ext>
            </a:extLst>
          </p:cNvPr>
          <p:cNvSpPr>
            <a:spLocks noGrp="1"/>
          </p:cNvSpPr>
          <p:nvPr>
            <p:ph type="title"/>
          </p:nvPr>
        </p:nvSpPr>
        <p:spPr>
          <a:xfrm>
            <a:off x="340615" y="512981"/>
            <a:ext cx="5450585" cy="1047596"/>
          </a:xfrm>
        </p:spPr>
        <p:txBody>
          <a:bodyPr anchor="t">
            <a:noAutofit/>
          </a:bodyPr>
          <a:lstStyle>
            <a:lvl1pPr>
              <a:defRPr sz="3000"/>
            </a:lvl1pPr>
          </a:lstStyle>
          <a:p>
            <a:r>
              <a:rPr lang="sv-SE"/>
              <a:t>Klicka här för att ändra mall för rubrikformat</a:t>
            </a:r>
          </a:p>
        </p:txBody>
      </p:sp>
      <p:pic>
        <p:nvPicPr>
          <p:cNvPr id="3" name="Bild 2">
            <a:extLst>
              <a:ext uri="{FF2B5EF4-FFF2-40B4-BE49-F238E27FC236}">
                <a16:creationId xmlns:a16="http://schemas.microsoft.com/office/drawing/2014/main" id="{07C5C64D-CBC6-B61E-29D1-E7D5DA839006}"/>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
        <p:nvSpPr>
          <p:cNvPr id="7" name="Platshållare för bild 5">
            <a:extLst>
              <a:ext uri="{FF2B5EF4-FFF2-40B4-BE49-F238E27FC236}">
                <a16:creationId xmlns:a16="http://schemas.microsoft.com/office/drawing/2014/main" id="{EEE763BC-ABD1-75E2-F6F5-FA487ADA7BD1}"/>
              </a:ext>
            </a:extLst>
          </p:cNvPr>
          <p:cNvSpPr>
            <a:spLocks noGrp="1"/>
          </p:cNvSpPr>
          <p:nvPr>
            <p:ph type="pic" sz="quarter" idx="13"/>
          </p:nvPr>
        </p:nvSpPr>
        <p:spPr>
          <a:xfrm>
            <a:off x="340614" y="1813302"/>
            <a:ext cx="11489202" cy="4138236"/>
          </a:xfrm>
          <a:prstGeom prst="roundRect">
            <a:avLst>
              <a:gd name="adj" fmla="val 1353"/>
            </a:avLst>
          </a:prstGeom>
        </p:spPr>
        <p:txBody>
          <a:bodyPr/>
          <a:lstStyle/>
          <a:p>
            <a:r>
              <a:rPr lang="sv-SE"/>
              <a:t>Klicka på ikonen för att lägga till en bild</a:t>
            </a:r>
          </a:p>
        </p:txBody>
      </p:sp>
    </p:spTree>
    <p:extLst>
      <p:ext uri="{BB962C8B-B14F-4D97-AF65-F5344CB8AC3E}">
        <p14:creationId xmlns:p14="http://schemas.microsoft.com/office/powerpoint/2010/main" val="3619881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 textinnehåll">
    <p:spTree>
      <p:nvGrpSpPr>
        <p:cNvPr id="1" name=""/>
        <p:cNvGrpSpPr/>
        <p:nvPr/>
      </p:nvGrpSpPr>
      <p:grpSpPr>
        <a:xfrm>
          <a:off x="0" y="0"/>
          <a:ext cx="0" cy="0"/>
          <a:chOff x="0" y="0"/>
          <a:chExt cx="0" cy="0"/>
        </a:xfrm>
      </p:grpSpPr>
      <p:sp>
        <p:nvSpPr>
          <p:cNvPr id="7" name="Platshållare för text 6">
            <a:extLst>
              <a:ext uri="{FF2B5EF4-FFF2-40B4-BE49-F238E27FC236}">
                <a16:creationId xmlns:a16="http://schemas.microsoft.com/office/drawing/2014/main" id="{96952FCC-A8DE-0763-F4CB-048AA0B1F389}"/>
              </a:ext>
            </a:extLst>
          </p:cNvPr>
          <p:cNvSpPr>
            <a:spLocks noGrp="1"/>
          </p:cNvSpPr>
          <p:nvPr>
            <p:ph type="body" sz="quarter" idx="10"/>
          </p:nvPr>
        </p:nvSpPr>
        <p:spPr>
          <a:xfrm>
            <a:off x="341313" y="1292225"/>
            <a:ext cx="11399837" cy="1654427"/>
          </a:xfrm>
        </p:spPr>
        <p:txBody>
          <a:bodyPr>
            <a:spAutoFit/>
          </a:bodyPr>
          <a:lstStyle>
            <a:lvl1pPr>
              <a:buFont typeface="Arial" panose="020B0604020202020204" pitchFamily="34" charset="0"/>
              <a:buNone/>
              <a:defRPr/>
            </a:lvl1pPr>
            <a:lvl2pPr>
              <a:buNone/>
              <a:defRPr/>
            </a:lvl2pPr>
            <a:lvl3pPr>
              <a:buNone/>
              <a:defRPr/>
            </a:lvl3pPr>
            <a:lvl4pPr>
              <a:buNone/>
              <a:defRPr/>
            </a:lvl4pPr>
            <a:lvl5pPr>
              <a:buNone/>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2" name="Rubrik 1">
            <a:extLst>
              <a:ext uri="{FF2B5EF4-FFF2-40B4-BE49-F238E27FC236}">
                <a16:creationId xmlns:a16="http://schemas.microsoft.com/office/drawing/2014/main" id="{A0A164FD-1E3D-0159-2699-8FB1D273AF64}"/>
              </a:ext>
            </a:extLst>
          </p:cNvPr>
          <p:cNvSpPr>
            <a:spLocks noGrp="1"/>
          </p:cNvSpPr>
          <p:nvPr>
            <p:ph type="title"/>
          </p:nvPr>
        </p:nvSpPr>
        <p:spPr>
          <a:xfrm>
            <a:off x="340615" y="512981"/>
            <a:ext cx="11400281" cy="553998"/>
          </a:xfrm>
        </p:spPr>
        <p:txBody>
          <a:bodyPr lIns="90000" anchor="t">
            <a:spAutoFit/>
          </a:bodyPr>
          <a:lstStyle>
            <a:lvl1pPr>
              <a:defRPr sz="3000"/>
            </a:lvl1pPr>
          </a:lstStyle>
          <a:p>
            <a:r>
              <a:rPr lang="sv-SE"/>
              <a:t>Klicka här för att ändra mall för rubrikformat</a:t>
            </a:r>
          </a:p>
        </p:txBody>
      </p:sp>
      <p:pic>
        <p:nvPicPr>
          <p:cNvPr id="3" name="Bild 2">
            <a:extLst>
              <a:ext uri="{FF2B5EF4-FFF2-40B4-BE49-F238E27FC236}">
                <a16:creationId xmlns:a16="http://schemas.microsoft.com/office/drawing/2014/main" id="{07C5C64D-CBC6-B61E-29D1-E7D5DA839006}"/>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4131717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text 2">
            <a:extLst>
              <a:ext uri="{FF2B5EF4-FFF2-40B4-BE49-F238E27FC236}">
                <a16:creationId xmlns:a16="http://schemas.microsoft.com/office/drawing/2014/main" id="{694D90F6-1CF7-E4D8-6FF6-40305F013B17}"/>
              </a:ext>
            </a:extLst>
          </p:cNvPr>
          <p:cNvSpPr>
            <a:spLocks noGrp="1"/>
          </p:cNvSpPr>
          <p:nvPr>
            <p:ph type="body" idx="1"/>
          </p:nvPr>
        </p:nvSpPr>
        <p:spPr>
          <a:xfrm>
            <a:off x="340615" y="1973480"/>
            <a:ext cx="7838711" cy="3964024"/>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2" name="Platshållare för rubrik 1">
            <a:extLst>
              <a:ext uri="{FF2B5EF4-FFF2-40B4-BE49-F238E27FC236}">
                <a16:creationId xmlns:a16="http://schemas.microsoft.com/office/drawing/2014/main" id="{D46CEB30-D8EC-12C3-65B6-5E9B00EFE34F}"/>
              </a:ext>
            </a:extLst>
          </p:cNvPr>
          <p:cNvSpPr>
            <a:spLocks noGrp="1"/>
          </p:cNvSpPr>
          <p:nvPr>
            <p:ph type="title"/>
          </p:nvPr>
        </p:nvSpPr>
        <p:spPr>
          <a:xfrm>
            <a:off x="340615" y="512980"/>
            <a:ext cx="7838711" cy="1325563"/>
          </a:xfrm>
          <a:prstGeom prst="rect">
            <a:avLst/>
          </a:prstGeom>
        </p:spPr>
        <p:txBody>
          <a:bodyPr vert="horz" lIns="91440" tIns="45720" rIns="91440" bIns="45720" rtlCol="0" anchor="b">
            <a:normAutofit/>
          </a:bodyPr>
          <a:lstStyle/>
          <a:p>
            <a:r>
              <a:rPr lang="sv-SE" dirty="0"/>
              <a:t>Klicka här för att ändra mall för rubrikformat</a:t>
            </a:r>
          </a:p>
        </p:txBody>
      </p:sp>
    </p:spTree>
    <p:extLst>
      <p:ext uri="{BB962C8B-B14F-4D97-AF65-F5344CB8AC3E}">
        <p14:creationId xmlns:p14="http://schemas.microsoft.com/office/powerpoint/2010/main" val="794459520"/>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60" r:id="rId3"/>
    <p:sldLayoutId id="2147483661" r:id="rId4"/>
    <p:sldLayoutId id="2147483650" r:id="rId5"/>
    <p:sldLayoutId id="2147483666" r:id="rId6"/>
    <p:sldLayoutId id="2147483654" r:id="rId7"/>
    <p:sldLayoutId id="2147483669" r:id="rId8"/>
    <p:sldLayoutId id="2147483667" r:id="rId9"/>
    <p:sldLayoutId id="2147483659" r:id="rId10"/>
    <p:sldLayoutId id="2147483664" r:id="rId11"/>
    <p:sldLayoutId id="2147483665" r:id="rId12"/>
    <p:sldLayoutId id="2147483655" r:id="rId13"/>
    <p:sldLayoutId id="2147483663" r:id="rId14"/>
    <p:sldLayoutId id="2147483662" r:id="rId15"/>
  </p:sldLayoutIdLst>
  <p:hf sldNum="0" hdr="0" ftr="0"/>
  <p:txStyles>
    <p:titleStyle>
      <a:lvl1pPr algn="l" defTabSz="914400" rtl="0" eaLnBrk="1" latinLnBrk="0" hangingPunct="1">
        <a:lnSpc>
          <a:spcPct val="10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hyperlink" Target="https://samarbetsyta.ehalsomyndigheten.se/download/attachments/414262251/Presentation%20f%C3%B6r%20%C3%A4mnesexperter%20urval%20v%C3%A5rdtj%C3%A4nster%20v.%200.1.pptx?api=v2" TargetMode="External"/><Relationship Id="rId2" Type="http://schemas.openxmlformats.org/officeDocument/2006/relationships/hyperlink" Target="https://samarbetsyta.ehalsomyndigheten.se/spaces/AFI/pages/414262251/Arbetsmaterial+gynekologi+och+ortopedi" TargetMode="Externa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A3A3B044-BDFD-AFC6-52DE-6E1D6B0FB05A}"/>
              </a:ext>
            </a:extLst>
          </p:cNvPr>
          <p:cNvSpPr>
            <a:spLocks noGrp="1"/>
          </p:cNvSpPr>
          <p:nvPr>
            <p:ph type="dt" sz="half" idx="10"/>
          </p:nvPr>
        </p:nvSpPr>
        <p:spPr/>
        <p:txBody>
          <a:bodyPr/>
          <a:lstStyle/>
          <a:p>
            <a:r>
              <a:rPr lang="sv-SE" sz="1200" dirty="0"/>
              <a:t>2026-04-01</a:t>
            </a:r>
          </a:p>
        </p:txBody>
      </p:sp>
      <p:sp>
        <p:nvSpPr>
          <p:cNvPr id="3" name="Platshållare för text 2">
            <a:extLst>
              <a:ext uri="{FF2B5EF4-FFF2-40B4-BE49-F238E27FC236}">
                <a16:creationId xmlns:a16="http://schemas.microsoft.com/office/drawing/2014/main" id="{27E885A7-5768-69DA-F989-FDC27763F178}"/>
              </a:ext>
            </a:extLst>
          </p:cNvPr>
          <p:cNvSpPr>
            <a:spLocks noGrp="1"/>
          </p:cNvSpPr>
          <p:nvPr>
            <p:ph type="body" sz="quarter" idx="11"/>
          </p:nvPr>
        </p:nvSpPr>
        <p:spPr/>
        <p:txBody>
          <a:bodyPr/>
          <a:lstStyle/>
          <a:p>
            <a:r>
              <a:rPr lang="sv-SE" dirty="0"/>
              <a:t>Informatiker</a:t>
            </a:r>
          </a:p>
        </p:txBody>
      </p:sp>
      <p:sp>
        <p:nvSpPr>
          <p:cNvPr id="4" name="Underrubrik 3">
            <a:extLst>
              <a:ext uri="{FF2B5EF4-FFF2-40B4-BE49-F238E27FC236}">
                <a16:creationId xmlns:a16="http://schemas.microsoft.com/office/drawing/2014/main" id="{74734610-F728-C0A9-BBF1-7696CF4EE4F8}"/>
              </a:ext>
            </a:extLst>
          </p:cNvPr>
          <p:cNvSpPr>
            <a:spLocks noGrp="1"/>
          </p:cNvSpPr>
          <p:nvPr>
            <p:ph type="subTitle" idx="1"/>
          </p:nvPr>
        </p:nvSpPr>
        <p:spPr/>
        <p:txBody>
          <a:bodyPr/>
          <a:lstStyle/>
          <a:p>
            <a:r>
              <a:rPr lang="sv-SE" dirty="0"/>
              <a:t>Robert Meriruoho</a:t>
            </a:r>
          </a:p>
        </p:txBody>
      </p:sp>
      <p:sp>
        <p:nvSpPr>
          <p:cNvPr id="5" name="Rubrik 4">
            <a:extLst>
              <a:ext uri="{FF2B5EF4-FFF2-40B4-BE49-F238E27FC236}">
                <a16:creationId xmlns:a16="http://schemas.microsoft.com/office/drawing/2014/main" id="{05073800-CB1A-19D4-8C58-23BCDE63C486}"/>
              </a:ext>
            </a:extLst>
          </p:cNvPr>
          <p:cNvSpPr>
            <a:spLocks noGrp="1"/>
          </p:cNvSpPr>
          <p:nvPr>
            <p:ph type="ctrTitle"/>
          </p:nvPr>
        </p:nvSpPr>
        <p:spPr>
          <a:xfrm>
            <a:off x="319668" y="2554965"/>
            <a:ext cx="7406593" cy="1748070"/>
          </a:xfrm>
        </p:spPr>
        <p:txBody>
          <a:bodyPr/>
          <a:lstStyle/>
          <a:p>
            <a:r>
              <a:rPr lang="sv-SE" dirty="0"/>
              <a:t>Möte 1: Vårdtjänster inom gynekologi och ortopedi</a:t>
            </a:r>
          </a:p>
        </p:txBody>
      </p:sp>
    </p:spTree>
    <p:extLst>
      <p:ext uri="{BB962C8B-B14F-4D97-AF65-F5344CB8AC3E}">
        <p14:creationId xmlns:p14="http://schemas.microsoft.com/office/powerpoint/2010/main" val="3736008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a:extLst>
              <a:ext uri="{FF2B5EF4-FFF2-40B4-BE49-F238E27FC236}">
                <a16:creationId xmlns:a16="http://schemas.microsoft.com/office/drawing/2014/main" id="{E20CC18A-1D9B-47D9-B55F-9204860EB02C}"/>
              </a:ext>
            </a:extLst>
          </p:cNvPr>
          <p:cNvSpPr>
            <a:spLocks noGrp="1"/>
          </p:cNvSpPr>
          <p:nvPr>
            <p:ph idx="1"/>
          </p:nvPr>
        </p:nvSpPr>
        <p:spPr/>
        <p:txBody>
          <a:bodyPr/>
          <a:lstStyle/>
          <a:p>
            <a:pPr marL="342900" indent="-342900">
              <a:buFont typeface="+mj-lt"/>
              <a:buAutoNum type="arabicPeriod"/>
            </a:pPr>
            <a:r>
              <a:rPr lang="sv-SE" dirty="0"/>
              <a:t>Syfte och mål med arbetet i smågrupp 4</a:t>
            </a:r>
          </a:p>
          <a:p>
            <a:pPr marL="342900" indent="-342900">
              <a:buFont typeface="+mj-lt"/>
              <a:buAutoNum type="arabicPeriod"/>
            </a:pPr>
            <a:r>
              <a:rPr lang="sv-SE" dirty="0"/>
              <a:t>Förenklad arbetsprocess för framtagning av nya vårdtjänster</a:t>
            </a:r>
          </a:p>
          <a:p>
            <a:pPr marL="342900" indent="-342900">
              <a:buFont typeface="+mj-lt"/>
              <a:buAutoNum type="arabicPeriod"/>
            </a:pPr>
            <a:r>
              <a:rPr lang="sv-SE" dirty="0"/>
              <a:t>Processteg 1 - Underlag inom ämnesområdet för nya vårdtjänster tas fram </a:t>
            </a:r>
          </a:p>
          <a:p>
            <a:pPr marL="342900" indent="-342900">
              <a:buFont typeface="+mj-lt"/>
              <a:buAutoNum type="arabicPeriod"/>
            </a:pPr>
            <a:r>
              <a:rPr lang="sv-SE" dirty="0"/>
              <a:t>Information om ämnesexperter till arbetsgruppen</a:t>
            </a:r>
          </a:p>
          <a:p>
            <a:pPr marL="342900" indent="-342900">
              <a:buFont typeface="+mj-lt"/>
              <a:buAutoNum type="arabicPeriod"/>
            </a:pPr>
            <a:r>
              <a:rPr lang="sv-SE" dirty="0"/>
              <a:t>Vad ska göras inför när vi ses den 22. April?</a:t>
            </a:r>
          </a:p>
          <a:p>
            <a:pPr marL="0" indent="0">
              <a:buNone/>
            </a:pPr>
            <a:endParaRPr lang="sv-SE" dirty="0"/>
          </a:p>
        </p:txBody>
      </p:sp>
      <p:sp>
        <p:nvSpPr>
          <p:cNvPr id="3" name="Rubrik 2">
            <a:extLst>
              <a:ext uri="{FF2B5EF4-FFF2-40B4-BE49-F238E27FC236}">
                <a16:creationId xmlns:a16="http://schemas.microsoft.com/office/drawing/2014/main" id="{E99B5B8A-2513-4963-9E3C-2FF655E88B44}"/>
              </a:ext>
            </a:extLst>
          </p:cNvPr>
          <p:cNvSpPr>
            <a:spLocks noGrp="1"/>
          </p:cNvSpPr>
          <p:nvPr>
            <p:ph type="title"/>
          </p:nvPr>
        </p:nvSpPr>
        <p:spPr/>
        <p:txBody>
          <a:bodyPr/>
          <a:lstStyle/>
          <a:p>
            <a:r>
              <a:rPr lang="sv-SE" dirty="0"/>
              <a:t>Agenda</a:t>
            </a:r>
          </a:p>
        </p:txBody>
      </p:sp>
      <p:pic>
        <p:nvPicPr>
          <p:cNvPr id="1026" name="Picture 2">
            <a:extLst>
              <a:ext uri="{FF2B5EF4-FFF2-40B4-BE49-F238E27FC236}">
                <a16:creationId xmlns:a16="http://schemas.microsoft.com/office/drawing/2014/main" id="{22531FDB-44F0-4EEC-B9BB-5649E035508C}"/>
              </a:ext>
            </a:extLst>
          </p:cNvPr>
          <p:cNvPicPr>
            <a:picLocks noGrp="1" noChangeAspect="1" noChangeArrowheads="1"/>
          </p:cNvPicPr>
          <p:nvPr>
            <p:ph type="pic" sz="quarter" idx="11"/>
          </p:nvPr>
        </p:nvPicPr>
        <p:blipFill>
          <a:blip r:embed="rId2">
            <a:extLst>
              <a:ext uri="{28A0092B-C50C-407E-A947-70E740481C1C}">
                <a14:useLocalDpi xmlns:a14="http://schemas.microsoft.com/office/drawing/2010/main" val="0"/>
              </a:ext>
            </a:extLst>
          </a:blip>
          <a:srcRect l="28483" r="28483"/>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9215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a:extLst>
              <a:ext uri="{FF2B5EF4-FFF2-40B4-BE49-F238E27FC236}">
                <a16:creationId xmlns:a16="http://schemas.microsoft.com/office/drawing/2014/main" id="{DA41901C-E700-4B4D-9DB7-5D3AC2280132}"/>
              </a:ext>
            </a:extLst>
          </p:cNvPr>
          <p:cNvSpPr>
            <a:spLocks noGrp="1"/>
          </p:cNvSpPr>
          <p:nvPr>
            <p:ph idx="1"/>
          </p:nvPr>
        </p:nvSpPr>
        <p:spPr/>
        <p:txBody>
          <a:bodyPr/>
          <a:lstStyle/>
          <a:p>
            <a:pPr marL="285750" indent="-285750">
              <a:buFont typeface="Arial" panose="020B0604020202020204" pitchFamily="34" charset="0"/>
              <a:buChar char="•"/>
            </a:pPr>
            <a:r>
              <a:rPr lang="sv-SE" b="1" dirty="0"/>
              <a:t>Syfte</a:t>
            </a:r>
            <a:r>
              <a:rPr lang="sv-SE" dirty="0"/>
              <a:t> med smågrupp Vårdtjänster inom gynekologi och ortopedi: Att se över vilka vårdtjänster i dagsläget finns i Nationella vårdtjänster inom gynekologi och ortopedi samt att se till vilka vårdtjänster inom gynekologi och ortopedi saknas i Nationella vårdtjänster</a:t>
            </a:r>
          </a:p>
          <a:p>
            <a:pPr marL="0" indent="0"/>
            <a:endParaRPr lang="sv-SE" dirty="0"/>
          </a:p>
          <a:p>
            <a:pPr marL="285750" indent="-285750">
              <a:buFont typeface="Arial" panose="020B0604020202020204" pitchFamily="34" charset="0"/>
              <a:buChar char="•"/>
            </a:pPr>
            <a:r>
              <a:rPr lang="sv-SE" b="1" dirty="0"/>
              <a:t>Mål</a:t>
            </a:r>
            <a:r>
              <a:rPr lang="sv-SE" dirty="0"/>
              <a:t> med smågrupp Vårdtjänster inom gynekologi och ortopedi: Att utöka urval Nationella vårdtjänster med nya vårdtjänster inom områden gynekologi och ortopedi. Utökningen ska ske utgående från regionala behov och ska förankras med ämnesexperter.</a:t>
            </a:r>
          </a:p>
        </p:txBody>
      </p:sp>
      <p:sp>
        <p:nvSpPr>
          <p:cNvPr id="3" name="Rubrik 2">
            <a:extLst>
              <a:ext uri="{FF2B5EF4-FFF2-40B4-BE49-F238E27FC236}">
                <a16:creationId xmlns:a16="http://schemas.microsoft.com/office/drawing/2014/main" id="{B49E0F6E-F193-4547-BC25-215E101D32F7}"/>
              </a:ext>
            </a:extLst>
          </p:cNvPr>
          <p:cNvSpPr>
            <a:spLocks noGrp="1"/>
          </p:cNvSpPr>
          <p:nvPr>
            <p:ph type="title"/>
          </p:nvPr>
        </p:nvSpPr>
        <p:spPr/>
        <p:txBody>
          <a:bodyPr/>
          <a:lstStyle/>
          <a:p>
            <a:r>
              <a:rPr lang="sv-SE" dirty="0"/>
              <a:t>Syfte och mål med smågruppens arbete</a:t>
            </a:r>
          </a:p>
        </p:txBody>
      </p:sp>
      <p:pic>
        <p:nvPicPr>
          <p:cNvPr id="1028" name="Picture 4">
            <a:extLst>
              <a:ext uri="{FF2B5EF4-FFF2-40B4-BE49-F238E27FC236}">
                <a16:creationId xmlns:a16="http://schemas.microsoft.com/office/drawing/2014/main" id="{0F863907-7701-44FC-AD33-74E19FECABFE}"/>
              </a:ext>
            </a:extLst>
          </p:cNvPr>
          <p:cNvPicPr>
            <a:picLocks noGrp="1" noChangeAspect="1" noChangeArrowheads="1"/>
          </p:cNvPicPr>
          <p:nvPr>
            <p:ph idx="10"/>
          </p:nvPr>
        </p:nvPicPr>
        <p:blipFill>
          <a:blip r:embed="rId2">
            <a:extLst>
              <a:ext uri="{28A0092B-C50C-407E-A947-70E740481C1C}">
                <a14:useLocalDpi xmlns:a14="http://schemas.microsoft.com/office/drawing/2010/main" val="0"/>
              </a:ext>
            </a:extLst>
          </a:blip>
          <a:srcRect/>
          <a:stretch>
            <a:fillRect/>
          </a:stretch>
        </p:blipFill>
        <p:spPr bwMode="auto">
          <a:xfrm>
            <a:off x="7282762" y="328613"/>
            <a:ext cx="4152688" cy="6224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429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A4858C4F-8D32-4459-A85F-78CCC075CCCF}"/>
              </a:ext>
            </a:extLst>
          </p:cNvPr>
          <p:cNvSpPr>
            <a:spLocks noGrp="1"/>
          </p:cNvSpPr>
          <p:nvPr>
            <p:ph type="title"/>
          </p:nvPr>
        </p:nvSpPr>
        <p:spPr>
          <a:xfrm>
            <a:off x="212522" y="361979"/>
            <a:ext cx="11400281" cy="553998"/>
          </a:xfrm>
        </p:spPr>
        <p:txBody>
          <a:bodyPr/>
          <a:lstStyle/>
          <a:p>
            <a:r>
              <a:rPr lang="sv-SE" dirty="0"/>
              <a:t>Förenklad arbetsprocess för framtagning av nya vårdtjänster</a:t>
            </a:r>
          </a:p>
        </p:txBody>
      </p:sp>
      <p:graphicFrame>
        <p:nvGraphicFramePr>
          <p:cNvPr id="4" name="Diagram 3">
            <a:extLst>
              <a:ext uri="{FF2B5EF4-FFF2-40B4-BE49-F238E27FC236}">
                <a16:creationId xmlns:a16="http://schemas.microsoft.com/office/drawing/2014/main" id="{25413F75-DC37-420A-885A-E3D11019408E}"/>
              </a:ext>
            </a:extLst>
          </p:cNvPr>
          <p:cNvGraphicFramePr/>
          <p:nvPr>
            <p:extLst>
              <p:ext uri="{D42A27DB-BD31-4B8C-83A1-F6EECF244321}">
                <p14:modId xmlns:p14="http://schemas.microsoft.com/office/powerpoint/2010/main" val="79253824"/>
              </p:ext>
            </p:extLst>
          </p:nvPr>
        </p:nvGraphicFramePr>
        <p:xfrm>
          <a:off x="395859" y="1047884"/>
          <a:ext cx="11400281" cy="3235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p 4">
            <a:extLst>
              <a:ext uri="{FF2B5EF4-FFF2-40B4-BE49-F238E27FC236}">
                <a16:creationId xmlns:a16="http://schemas.microsoft.com/office/drawing/2014/main" id="{FEAE1EDF-1223-4BE9-A33A-0C1F81FD011B}"/>
              </a:ext>
            </a:extLst>
          </p:cNvPr>
          <p:cNvGrpSpPr/>
          <p:nvPr/>
        </p:nvGrpSpPr>
        <p:grpSpPr>
          <a:xfrm>
            <a:off x="3433767" y="4414895"/>
            <a:ext cx="1733978" cy="1284227"/>
            <a:chOff x="1273" y="1781516"/>
            <a:chExt cx="1733978" cy="1284227"/>
          </a:xfrm>
        </p:grpSpPr>
        <p:sp>
          <p:nvSpPr>
            <p:cNvPr id="6" name="Rektangel: rundade hörn 5">
              <a:extLst>
                <a:ext uri="{FF2B5EF4-FFF2-40B4-BE49-F238E27FC236}">
                  <a16:creationId xmlns:a16="http://schemas.microsoft.com/office/drawing/2014/main" id="{9D5E5F05-F702-4A8F-B67B-7ABE2805B5BB}"/>
                </a:ext>
              </a:extLst>
            </p:cNvPr>
            <p:cNvSpPr/>
            <p:nvPr/>
          </p:nvSpPr>
          <p:spPr>
            <a:xfrm>
              <a:off x="1273" y="1781516"/>
              <a:ext cx="1733978" cy="128422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ektangel: rundade hörn 4">
              <a:extLst>
                <a:ext uri="{FF2B5EF4-FFF2-40B4-BE49-F238E27FC236}">
                  <a16:creationId xmlns:a16="http://schemas.microsoft.com/office/drawing/2014/main" id="{E9E0029D-68CC-427F-A9F3-837BB46CD907}"/>
                </a:ext>
              </a:extLst>
            </p:cNvPr>
            <p:cNvSpPr txBox="1"/>
            <p:nvPr/>
          </p:nvSpPr>
          <p:spPr>
            <a:xfrm>
              <a:off x="38887" y="1819130"/>
              <a:ext cx="1658750" cy="12089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400" b="1" kern="1200" dirty="0"/>
                <a:t>Arbetsgruppen</a:t>
              </a:r>
            </a:p>
          </p:txBody>
        </p:sp>
      </p:grpSp>
      <p:grpSp>
        <p:nvGrpSpPr>
          <p:cNvPr id="8" name="Grupp 7">
            <a:extLst>
              <a:ext uri="{FF2B5EF4-FFF2-40B4-BE49-F238E27FC236}">
                <a16:creationId xmlns:a16="http://schemas.microsoft.com/office/drawing/2014/main" id="{8DB594C8-7919-4123-9962-1A1DFA738313}"/>
              </a:ext>
            </a:extLst>
          </p:cNvPr>
          <p:cNvGrpSpPr/>
          <p:nvPr/>
        </p:nvGrpSpPr>
        <p:grpSpPr>
          <a:xfrm>
            <a:off x="6730640" y="4414895"/>
            <a:ext cx="1733978" cy="1284227"/>
            <a:chOff x="7283982" y="975438"/>
            <a:chExt cx="1733978" cy="1284227"/>
          </a:xfrm>
          <a:solidFill>
            <a:schemeClr val="accent5">
              <a:lumMod val="60000"/>
              <a:lumOff val="40000"/>
            </a:schemeClr>
          </a:solidFill>
        </p:grpSpPr>
        <p:sp>
          <p:nvSpPr>
            <p:cNvPr id="9" name="Rektangel: rundade hörn 8">
              <a:extLst>
                <a:ext uri="{FF2B5EF4-FFF2-40B4-BE49-F238E27FC236}">
                  <a16:creationId xmlns:a16="http://schemas.microsoft.com/office/drawing/2014/main" id="{D72C94E4-86C4-49BF-A18E-6B1F6C616ED1}"/>
                </a:ext>
              </a:extLst>
            </p:cNvPr>
            <p:cNvSpPr/>
            <p:nvPr/>
          </p:nvSpPr>
          <p:spPr>
            <a:xfrm>
              <a:off x="7283982" y="975438"/>
              <a:ext cx="1733978" cy="1284227"/>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Rektangel: rundade hörn 4">
              <a:extLst>
                <a:ext uri="{FF2B5EF4-FFF2-40B4-BE49-F238E27FC236}">
                  <a16:creationId xmlns:a16="http://schemas.microsoft.com/office/drawing/2014/main" id="{C1D2A771-A7A4-4198-88EC-8832E608B451}"/>
                </a:ext>
              </a:extLst>
            </p:cNvPr>
            <p:cNvSpPr txBox="1"/>
            <p:nvPr/>
          </p:nvSpPr>
          <p:spPr>
            <a:xfrm>
              <a:off x="7321596" y="1013052"/>
              <a:ext cx="1658750" cy="12089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400" b="1" kern="1200" dirty="0"/>
                <a:t>Ämnesexperter</a:t>
              </a:r>
            </a:p>
          </p:txBody>
        </p:sp>
      </p:grpSp>
    </p:spTree>
    <p:extLst>
      <p:ext uri="{BB962C8B-B14F-4D97-AF65-F5344CB8AC3E}">
        <p14:creationId xmlns:p14="http://schemas.microsoft.com/office/powerpoint/2010/main" val="1598063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a:extLst>
              <a:ext uri="{FF2B5EF4-FFF2-40B4-BE49-F238E27FC236}">
                <a16:creationId xmlns:a16="http://schemas.microsoft.com/office/drawing/2014/main" id="{80619C30-EE6B-4502-98D1-20A23FB14597}"/>
              </a:ext>
            </a:extLst>
          </p:cNvPr>
          <p:cNvSpPr>
            <a:spLocks noGrp="1"/>
          </p:cNvSpPr>
          <p:nvPr>
            <p:ph type="body" sz="quarter" idx="10"/>
          </p:nvPr>
        </p:nvSpPr>
        <p:spPr>
          <a:xfrm>
            <a:off x="341313" y="1292225"/>
            <a:ext cx="7804397" cy="4087914"/>
          </a:xfrm>
        </p:spPr>
        <p:txBody>
          <a:bodyPr/>
          <a:lstStyle/>
          <a:p>
            <a:r>
              <a:rPr lang="sv-SE" dirty="0"/>
              <a:t>Processteget kan innebära </a:t>
            </a:r>
            <a:r>
              <a:rPr lang="sv-SE" u="sng" dirty="0"/>
              <a:t>exempelvis</a:t>
            </a:r>
            <a:r>
              <a:rPr lang="sv-SE" dirty="0"/>
              <a:t> följande aktiviteter:</a:t>
            </a:r>
          </a:p>
          <a:p>
            <a:pPr marL="342900" indent="-342900">
              <a:buFont typeface="+mj-lt"/>
              <a:buAutoNum type="arabicPeriod"/>
            </a:pPr>
            <a:r>
              <a:rPr lang="sv-SE" dirty="0"/>
              <a:t>Att gå igenom </a:t>
            </a:r>
            <a:r>
              <a:rPr lang="sv-SE" dirty="0">
                <a:hlinkClick r:id="rId2"/>
              </a:rPr>
              <a:t>framtaget underlag</a:t>
            </a:r>
            <a:endParaRPr lang="sv-SE" dirty="0"/>
          </a:p>
          <a:p>
            <a:pPr marL="742950" lvl="1" indent="-285750">
              <a:buFont typeface="Arial" panose="020B0604020202020204" pitchFamily="34" charset="0"/>
              <a:buChar char="•"/>
            </a:pPr>
            <a:r>
              <a:rPr lang="sv-SE" dirty="0"/>
              <a:t>Hamnar vårdtjänsten på rätt granularitetsnivå? Beskriver det en verksamhet, en tjänst eller snarare en vårdaktivitet?</a:t>
            </a:r>
          </a:p>
          <a:p>
            <a:pPr marL="742950" lvl="1" indent="-285750">
              <a:buFont typeface="Arial" panose="020B0604020202020204" pitchFamily="34" charset="0"/>
              <a:buChar char="•"/>
            </a:pPr>
            <a:r>
              <a:rPr lang="sv-SE" dirty="0"/>
              <a:t>Föreslå beskrivningar till de vårdtjänster som vi markerat med ”Ja”</a:t>
            </a:r>
          </a:p>
          <a:p>
            <a:pPr marL="1200150" lvl="2" indent="-285750">
              <a:buFont typeface="Arial" panose="020B0604020202020204" pitchFamily="34" charset="0"/>
              <a:buChar char="•"/>
            </a:pPr>
            <a:r>
              <a:rPr lang="sv-SE" dirty="0"/>
              <a:t>Finns det regionalt underlag? Termbanker?</a:t>
            </a:r>
          </a:p>
          <a:p>
            <a:pPr marL="342900" indent="-342900">
              <a:buFont typeface="+mj-lt"/>
              <a:buAutoNum type="arabicPeriod"/>
            </a:pPr>
            <a:r>
              <a:rPr lang="sv-SE" dirty="0"/>
              <a:t>Finns det fler vårdtjänster som kan läggas till?</a:t>
            </a:r>
          </a:p>
          <a:p>
            <a:pPr marL="742950" lvl="1" indent="-285750">
              <a:buFont typeface="Arial" panose="020B0604020202020204" pitchFamily="34" charset="0"/>
              <a:buChar char="•"/>
            </a:pPr>
            <a:r>
              <a:rPr lang="sv-SE" dirty="0"/>
              <a:t>Regionalt underlag eller kodverk? Hur beskriver vårdgivare sitt vårdtjänstutbud inom gynekologi och ortopedi.</a:t>
            </a:r>
          </a:p>
          <a:p>
            <a:pPr marL="1200150" lvl="2" indent="-285750">
              <a:buFont typeface="Arial" panose="020B0604020202020204" pitchFamily="34" charset="0"/>
              <a:buChar char="•"/>
            </a:pPr>
            <a:r>
              <a:rPr lang="sv-SE" dirty="0"/>
              <a:t>”Vi erbjuder detta”</a:t>
            </a:r>
          </a:p>
          <a:p>
            <a:pPr marL="342900" indent="-342900">
              <a:buFont typeface="+mj-lt"/>
              <a:buAutoNum type="arabicPeriod"/>
            </a:pPr>
            <a:r>
              <a:rPr lang="sv-SE" dirty="0"/>
              <a:t>Se över </a:t>
            </a:r>
            <a:r>
              <a:rPr lang="sv-SE" dirty="0">
                <a:hlinkClick r:id="rId3"/>
              </a:rPr>
              <a:t>presentationen för ämnesexperter</a:t>
            </a:r>
            <a:endParaRPr lang="sv-SE" dirty="0"/>
          </a:p>
          <a:p>
            <a:pPr marL="742950" lvl="1" indent="-285750">
              <a:buFont typeface="Arial" panose="020B0604020202020204" pitchFamily="34" charset="0"/>
              <a:buChar char="•"/>
            </a:pPr>
            <a:endParaRPr lang="sv-SE" dirty="0"/>
          </a:p>
        </p:txBody>
      </p:sp>
      <p:sp>
        <p:nvSpPr>
          <p:cNvPr id="3" name="Rubrik 2">
            <a:extLst>
              <a:ext uri="{FF2B5EF4-FFF2-40B4-BE49-F238E27FC236}">
                <a16:creationId xmlns:a16="http://schemas.microsoft.com/office/drawing/2014/main" id="{2E52CCB8-0EAC-47FC-BF93-3FC42A3CE1A2}"/>
              </a:ext>
            </a:extLst>
          </p:cNvPr>
          <p:cNvSpPr>
            <a:spLocks noGrp="1"/>
          </p:cNvSpPr>
          <p:nvPr>
            <p:ph type="title"/>
          </p:nvPr>
        </p:nvSpPr>
        <p:spPr>
          <a:xfrm>
            <a:off x="340615" y="512981"/>
            <a:ext cx="11400281" cy="461665"/>
          </a:xfrm>
        </p:spPr>
        <p:txBody>
          <a:bodyPr/>
          <a:lstStyle/>
          <a:p>
            <a:r>
              <a:rPr lang="sv-SE" sz="2400" dirty="0"/>
              <a:t>Processteg 1 - Underlag inom ämnesområdet för nya vårdtjänster tas fram </a:t>
            </a:r>
          </a:p>
        </p:txBody>
      </p:sp>
      <p:grpSp>
        <p:nvGrpSpPr>
          <p:cNvPr id="4" name="Grupp 3">
            <a:extLst>
              <a:ext uri="{FF2B5EF4-FFF2-40B4-BE49-F238E27FC236}">
                <a16:creationId xmlns:a16="http://schemas.microsoft.com/office/drawing/2014/main" id="{6D548801-CAE5-439D-8282-5CE8A8CB6586}"/>
              </a:ext>
            </a:extLst>
          </p:cNvPr>
          <p:cNvGrpSpPr/>
          <p:nvPr/>
        </p:nvGrpSpPr>
        <p:grpSpPr>
          <a:xfrm>
            <a:off x="9171837" y="2503935"/>
            <a:ext cx="2363026" cy="1850129"/>
            <a:chOff x="1273" y="975438"/>
            <a:chExt cx="1733978" cy="1284227"/>
          </a:xfrm>
        </p:grpSpPr>
        <p:sp>
          <p:nvSpPr>
            <p:cNvPr id="5" name="Rektangel: rundade hörn 4">
              <a:extLst>
                <a:ext uri="{FF2B5EF4-FFF2-40B4-BE49-F238E27FC236}">
                  <a16:creationId xmlns:a16="http://schemas.microsoft.com/office/drawing/2014/main" id="{623201F6-C25D-4C77-BB70-CBCFFBE5F38D}"/>
                </a:ext>
              </a:extLst>
            </p:cNvPr>
            <p:cNvSpPr/>
            <p:nvPr/>
          </p:nvSpPr>
          <p:spPr>
            <a:xfrm>
              <a:off x="1273" y="975438"/>
              <a:ext cx="1733978" cy="128422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Rektangel: rundade hörn 4">
              <a:extLst>
                <a:ext uri="{FF2B5EF4-FFF2-40B4-BE49-F238E27FC236}">
                  <a16:creationId xmlns:a16="http://schemas.microsoft.com/office/drawing/2014/main" id="{67E39574-2655-4ACA-8E16-D8BD2FE84BD9}"/>
                </a:ext>
              </a:extLst>
            </p:cNvPr>
            <p:cNvSpPr txBox="1"/>
            <p:nvPr/>
          </p:nvSpPr>
          <p:spPr>
            <a:xfrm>
              <a:off x="38887" y="1013053"/>
              <a:ext cx="1658750" cy="12089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600" kern="1200" dirty="0"/>
                <a:t>1. Underlag inom ämnesområdet för nya vårdtjänster tas fram  </a:t>
              </a:r>
            </a:p>
          </p:txBody>
        </p:sp>
      </p:grpSp>
    </p:spTree>
    <p:extLst>
      <p:ext uri="{BB962C8B-B14F-4D97-AF65-F5344CB8AC3E}">
        <p14:creationId xmlns:p14="http://schemas.microsoft.com/office/powerpoint/2010/main" val="1577677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4AA21977-A6AA-4397-9700-4B0ED47FF2E2}"/>
              </a:ext>
            </a:extLst>
          </p:cNvPr>
          <p:cNvSpPr>
            <a:spLocks noGrp="1"/>
          </p:cNvSpPr>
          <p:nvPr>
            <p:ph idx="1"/>
          </p:nvPr>
        </p:nvSpPr>
        <p:spPr>
          <a:xfrm>
            <a:off x="377682" y="1088138"/>
            <a:ext cx="6937518" cy="4132851"/>
          </a:xfrm>
        </p:spPr>
        <p:txBody>
          <a:bodyPr>
            <a:normAutofit/>
          </a:bodyPr>
          <a:lstStyle/>
          <a:p>
            <a:r>
              <a:rPr lang="sv-SE" sz="1400" dirty="0"/>
              <a:t>Arbetsgruppen för kodverk för verksamhetsinriktning och vårdtjänster för hälso- och sjukvård har eftersök ämnesexperter för att validera vårdtjänster inom olika specialistområden så att vårdtjänsterna i urvalet är kliniskt förankrade och återspeglar det som erbjuds som vårdtjänster inom olika specialistområden</a:t>
            </a:r>
          </a:p>
          <a:p>
            <a:r>
              <a:rPr lang="sv-SE" sz="1400" dirty="0"/>
              <a:t>Uppdatering om tillgång till ämnesexperter – två möjliga vägar till ämnesexperter:</a:t>
            </a:r>
          </a:p>
          <a:p>
            <a:pPr marL="800100" lvl="1" indent="-342900">
              <a:buFont typeface="+mj-lt"/>
              <a:buAutoNum type="arabicPeriod"/>
            </a:pPr>
            <a:endParaRPr lang="sv-SE" b="1" dirty="0"/>
          </a:p>
          <a:p>
            <a:pPr marL="800100" lvl="1" indent="-342900">
              <a:buFont typeface="+mj-lt"/>
              <a:buAutoNum type="arabicPeriod"/>
            </a:pPr>
            <a:r>
              <a:rPr lang="sv-SE" dirty="0"/>
              <a:t>Aktörsgruppen för regioner (SKR och </a:t>
            </a:r>
            <a:r>
              <a:rPr lang="sv-SE" dirty="0" err="1"/>
              <a:t>Inera</a:t>
            </a:r>
            <a:r>
              <a:rPr lang="sv-SE" dirty="0"/>
              <a:t> är med) under rådet för interoperabilitet har återkopplat att de vill gärna hjälpa till med att validera vårdtjänster i de olika NPO:erna/NAG:arna. </a:t>
            </a:r>
          </a:p>
          <a:p>
            <a:pPr marL="800100" lvl="1" indent="-342900">
              <a:buFont typeface="+mj-lt"/>
              <a:buAutoNum type="arabicPeriod"/>
            </a:pPr>
            <a:endParaRPr lang="sv-SE" dirty="0"/>
          </a:p>
          <a:p>
            <a:pPr marL="800100" lvl="1" indent="-342900">
              <a:buFont typeface="+mj-lt"/>
              <a:buAutoNum type="arabicPeriod"/>
            </a:pPr>
            <a:r>
              <a:rPr lang="sv-SE" dirty="0"/>
              <a:t>Det finns pågående arbete på E-hälsomyndigheten med att ta fram en professionspool av ämnesexperter som kommer att kunna vara behjälpliga med att verifiera vårdtjänsterna och att granska föreslagna beskrivningar. Vi vet ännu inte när denna professionspool kommer att finnas tillgänglig. </a:t>
            </a:r>
          </a:p>
          <a:p>
            <a:pPr lvl="1">
              <a:buFont typeface="+mj-lt"/>
              <a:buAutoNum type="arabicPeriod"/>
            </a:pPr>
            <a:endParaRPr lang="sv-SE" dirty="0"/>
          </a:p>
        </p:txBody>
      </p:sp>
      <p:sp>
        <p:nvSpPr>
          <p:cNvPr id="4" name="Rubrik 3">
            <a:extLst>
              <a:ext uri="{FF2B5EF4-FFF2-40B4-BE49-F238E27FC236}">
                <a16:creationId xmlns:a16="http://schemas.microsoft.com/office/drawing/2014/main" id="{8F965E4D-6F8D-4CA1-9A90-BDADC01E640F}"/>
              </a:ext>
            </a:extLst>
          </p:cNvPr>
          <p:cNvSpPr>
            <a:spLocks noGrp="1"/>
          </p:cNvSpPr>
          <p:nvPr>
            <p:ph type="title"/>
          </p:nvPr>
        </p:nvSpPr>
        <p:spPr>
          <a:xfrm>
            <a:off x="377682" y="329185"/>
            <a:ext cx="6937518" cy="758953"/>
          </a:xfrm>
        </p:spPr>
        <p:txBody>
          <a:bodyPr anchor="t">
            <a:normAutofit/>
          </a:bodyPr>
          <a:lstStyle/>
          <a:p>
            <a:r>
              <a:rPr lang="sv-SE" sz="2400" dirty="0"/>
              <a:t>Information om ämnesexperter till gruppen</a:t>
            </a:r>
          </a:p>
        </p:txBody>
      </p:sp>
      <p:pic>
        <p:nvPicPr>
          <p:cNvPr id="2050" name="Picture 2">
            <a:extLst>
              <a:ext uri="{FF2B5EF4-FFF2-40B4-BE49-F238E27FC236}">
                <a16:creationId xmlns:a16="http://schemas.microsoft.com/office/drawing/2014/main" id="{57E9BB30-5BFD-4071-81F4-ECD72053FC19}"/>
              </a:ext>
            </a:extLst>
          </p:cNvPr>
          <p:cNvPicPr>
            <a:picLocks noGrp="1" noChangeAspect="1" noChangeArrowheads="1"/>
          </p:cNvPicPr>
          <p:nvPr>
            <p:ph type="pic" sz="quarter" idx="11"/>
          </p:nvPr>
        </p:nvPicPr>
        <p:blipFill>
          <a:blip r:embed="rId2">
            <a:extLst>
              <a:ext uri="{28A0092B-C50C-407E-A947-70E740481C1C}">
                <a14:useLocalDpi xmlns:a14="http://schemas.microsoft.com/office/drawing/2010/main" val="0"/>
              </a:ext>
            </a:extLst>
          </a:blip>
          <a:srcRect l="28483" r="28483"/>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2697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a:extLst>
              <a:ext uri="{FF2B5EF4-FFF2-40B4-BE49-F238E27FC236}">
                <a16:creationId xmlns:a16="http://schemas.microsoft.com/office/drawing/2014/main" id="{C615F2CE-FF6F-4260-8F69-63821E8D63CB}"/>
              </a:ext>
            </a:extLst>
          </p:cNvPr>
          <p:cNvSpPr>
            <a:spLocks noGrp="1"/>
          </p:cNvSpPr>
          <p:nvPr>
            <p:ph type="body" sz="quarter" idx="10"/>
          </p:nvPr>
        </p:nvSpPr>
        <p:spPr/>
        <p:txBody>
          <a:bodyPr/>
          <a:lstStyle/>
          <a:p>
            <a:endParaRPr lang="sv-SE" dirty="0"/>
          </a:p>
        </p:txBody>
      </p:sp>
      <p:sp>
        <p:nvSpPr>
          <p:cNvPr id="3" name="Rubrik 2">
            <a:extLst>
              <a:ext uri="{FF2B5EF4-FFF2-40B4-BE49-F238E27FC236}">
                <a16:creationId xmlns:a16="http://schemas.microsoft.com/office/drawing/2014/main" id="{A0CDFE02-A9FC-4870-AFEE-46D5F82ADDAA}"/>
              </a:ext>
            </a:extLst>
          </p:cNvPr>
          <p:cNvSpPr>
            <a:spLocks noGrp="1"/>
          </p:cNvSpPr>
          <p:nvPr>
            <p:ph type="title"/>
          </p:nvPr>
        </p:nvSpPr>
        <p:spPr>
          <a:xfrm>
            <a:off x="340615" y="512981"/>
            <a:ext cx="11400281" cy="523220"/>
          </a:xfrm>
        </p:spPr>
        <p:txBody>
          <a:bodyPr/>
          <a:lstStyle/>
          <a:p>
            <a:r>
              <a:rPr lang="sv-SE" sz="2800" dirty="0"/>
              <a:t>Plan framåt – Vad ska göras inför mötet i Stockholm den 22. April?</a:t>
            </a:r>
          </a:p>
        </p:txBody>
      </p:sp>
    </p:spTree>
    <p:extLst>
      <p:ext uri="{BB962C8B-B14F-4D97-AF65-F5344CB8AC3E}">
        <p14:creationId xmlns:p14="http://schemas.microsoft.com/office/powerpoint/2010/main" val="391993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1821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A4858C4F-8D32-4459-A85F-78CCC075CCCF}"/>
              </a:ext>
            </a:extLst>
          </p:cNvPr>
          <p:cNvSpPr>
            <a:spLocks noGrp="1"/>
          </p:cNvSpPr>
          <p:nvPr>
            <p:ph type="title"/>
          </p:nvPr>
        </p:nvSpPr>
        <p:spPr>
          <a:xfrm>
            <a:off x="212522" y="361979"/>
            <a:ext cx="11400281" cy="553998"/>
          </a:xfrm>
        </p:spPr>
        <p:txBody>
          <a:bodyPr/>
          <a:lstStyle/>
          <a:p>
            <a:r>
              <a:rPr lang="sv-SE" dirty="0"/>
              <a:t>Förenklad arbetsprocess för framtagning av nya vårdtjänster</a:t>
            </a:r>
          </a:p>
        </p:txBody>
      </p:sp>
      <p:graphicFrame>
        <p:nvGraphicFramePr>
          <p:cNvPr id="4" name="Diagram 3">
            <a:extLst>
              <a:ext uri="{FF2B5EF4-FFF2-40B4-BE49-F238E27FC236}">
                <a16:creationId xmlns:a16="http://schemas.microsoft.com/office/drawing/2014/main" id="{25413F75-DC37-420A-885A-E3D11019408E}"/>
              </a:ext>
            </a:extLst>
          </p:cNvPr>
          <p:cNvGraphicFramePr/>
          <p:nvPr/>
        </p:nvGraphicFramePr>
        <p:xfrm>
          <a:off x="395859" y="1047884"/>
          <a:ext cx="11400281" cy="3235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p 4">
            <a:extLst>
              <a:ext uri="{FF2B5EF4-FFF2-40B4-BE49-F238E27FC236}">
                <a16:creationId xmlns:a16="http://schemas.microsoft.com/office/drawing/2014/main" id="{FEAE1EDF-1223-4BE9-A33A-0C1F81FD011B}"/>
              </a:ext>
            </a:extLst>
          </p:cNvPr>
          <p:cNvGrpSpPr/>
          <p:nvPr/>
        </p:nvGrpSpPr>
        <p:grpSpPr>
          <a:xfrm>
            <a:off x="3433767" y="4414895"/>
            <a:ext cx="1733978" cy="1284227"/>
            <a:chOff x="1273" y="1781516"/>
            <a:chExt cx="1733978" cy="1284227"/>
          </a:xfrm>
        </p:grpSpPr>
        <p:sp>
          <p:nvSpPr>
            <p:cNvPr id="6" name="Rektangel: rundade hörn 5">
              <a:extLst>
                <a:ext uri="{FF2B5EF4-FFF2-40B4-BE49-F238E27FC236}">
                  <a16:creationId xmlns:a16="http://schemas.microsoft.com/office/drawing/2014/main" id="{9D5E5F05-F702-4A8F-B67B-7ABE2805B5BB}"/>
                </a:ext>
              </a:extLst>
            </p:cNvPr>
            <p:cNvSpPr/>
            <p:nvPr/>
          </p:nvSpPr>
          <p:spPr>
            <a:xfrm>
              <a:off x="1273" y="1781516"/>
              <a:ext cx="1733978" cy="128422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ektangel: rundade hörn 4">
              <a:extLst>
                <a:ext uri="{FF2B5EF4-FFF2-40B4-BE49-F238E27FC236}">
                  <a16:creationId xmlns:a16="http://schemas.microsoft.com/office/drawing/2014/main" id="{E9E0029D-68CC-427F-A9F3-837BB46CD907}"/>
                </a:ext>
              </a:extLst>
            </p:cNvPr>
            <p:cNvSpPr txBox="1"/>
            <p:nvPr/>
          </p:nvSpPr>
          <p:spPr>
            <a:xfrm>
              <a:off x="38887" y="1819130"/>
              <a:ext cx="1658750" cy="12089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400" b="1" kern="1200" dirty="0"/>
                <a:t>Arbetsgruppen</a:t>
              </a:r>
            </a:p>
          </p:txBody>
        </p:sp>
      </p:grpSp>
      <p:grpSp>
        <p:nvGrpSpPr>
          <p:cNvPr id="8" name="Grupp 7">
            <a:extLst>
              <a:ext uri="{FF2B5EF4-FFF2-40B4-BE49-F238E27FC236}">
                <a16:creationId xmlns:a16="http://schemas.microsoft.com/office/drawing/2014/main" id="{8DB594C8-7919-4123-9962-1A1DFA738313}"/>
              </a:ext>
            </a:extLst>
          </p:cNvPr>
          <p:cNvGrpSpPr/>
          <p:nvPr/>
        </p:nvGrpSpPr>
        <p:grpSpPr>
          <a:xfrm>
            <a:off x="6730640" y="4377281"/>
            <a:ext cx="1733978" cy="1284227"/>
            <a:chOff x="7283982" y="975438"/>
            <a:chExt cx="1733978" cy="1284227"/>
          </a:xfrm>
        </p:grpSpPr>
        <p:sp>
          <p:nvSpPr>
            <p:cNvPr id="9" name="Rektangel: rundade hörn 8">
              <a:extLst>
                <a:ext uri="{FF2B5EF4-FFF2-40B4-BE49-F238E27FC236}">
                  <a16:creationId xmlns:a16="http://schemas.microsoft.com/office/drawing/2014/main" id="{D72C94E4-86C4-49BF-A18E-6B1F6C616ED1}"/>
                </a:ext>
              </a:extLst>
            </p:cNvPr>
            <p:cNvSpPr/>
            <p:nvPr/>
          </p:nvSpPr>
          <p:spPr>
            <a:xfrm>
              <a:off x="7283982" y="975438"/>
              <a:ext cx="1733978" cy="1284227"/>
            </a:xfrm>
            <a:prstGeom prst="roundRect">
              <a:avLst>
                <a:gd name="adj" fmla="val 10000"/>
              </a:avLst>
            </a:prstGeom>
            <a:solidFill>
              <a:schemeClr val="accent5">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Rektangel: rundade hörn 4">
              <a:extLst>
                <a:ext uri="{FF2B5EF4-FFF2-40B4-BE49-F238E27FC236}">
                  <a16:creationId xmlns:a16="http://schemas.microsoft.com/office/drawing/2014/main" id="{C1D2A771-A7A4-4198-88EC-8832E608B451}"/>
                </a:ext>
              </a:extLst>
            </p:cNvPr>
            <p:cNvSpPr txBox="1"/>
            <p:nvPr/>
          </p:nvSpPr>
          <p:spPr>
            <a:xfrm>
              <a:off x="7321596" y="1013052"/>
              <a:ext cx="1658750" cy="12089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sv-SE" sz="1400" b="1" kern="1200" dirty="0"/>
                <a:t>Ämnesexperter</a:t>
              </a:r>
            </a:p>
          </p:txBody>
        </p:sp>
      </p:grpSp>
    </p:spTree>
    <p:extLst>
      <p:ext uri="{BB962C8B-B14F-4D97-AF65-F5344CB8AC3E}">
        <p14:creationId xmlns:p14="http://schemas.microsoft.com/office/powerpoint/2010/main" val="3074460990"/>
      </p:ext>
    </p:extLst>
  </p:cSld>
  <p:clrMapOvr>
    <a:masterClrMapping/>
  </p:clrMapOvr>
</p:sld>
</file>

<file path=ppt/theme/theme1.xml><?xml version="1.0" encoding="utf-8"?>
<a:theme xmlns:a="http://schemas.openxmlformats.org/drawingml/2006/main" name="Office-tema">
  <a:themeElements>
    <a:clrScheme name="ehalsan_colors">
      <a:dk1>
        <a:srgbClr val="000000"/>
      </a:dk1>
      <a:lt1>
        <a:srgbClr val="FFFFFF"/>
      </a:lt1>
      <a:dk2>
        <a:srgbClr val="081130"/>
      </a:dk2>
      <a:lt2>
        <a:srgbClr val="FFFFFF"/>
      </a:lt2>
      <a:accent1>
        <a:srgbClr val="232948"/>
      </a:accent1>
      <a:accent2>
        <a:srgbClr val="598DFF"/>
      </a:accent2>
      <a:accent3>
        <a:srgbClr val="077353"/>
      </a:accent3>
      <a:accent4>
        <a:srgbClr val="2DA682"/>
      </a:accent4>
      <a:accent5>
        <a:srgbClr val="964100"/>
      </a:accent5>
      <a:accent6>
        <a:srgbClr val="C9844F"/>
      </a:accent6>
      <a:hlink>
        <a:srgbClr val="2E60FF"/>
      </a:hlink>
      <a:folHlink>
        <a:srgbClr val="582547"/>
      </a:folHlink>
    </a:clrScheme>
    <a:fontScheme name="ehälsan">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halsan_ppt_mall_1.3.pptx" id="{7F0D610A-3BDF-3E44-A077-C9F2966E7D53}" vid="{6447408E-0F3E-9843-91FA-CCA1B23DE4DF}"/>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owerpoint" ma:contentTypeID="0x010100AF0849A776B6594A896E3F6B881FBF32001920BB840526E1479F55A7131B382F38" ma:contentTypeVersion="0" ma:contentTypeDescription="Create a new document." ma:contentTypeScope="" ma:versionID="609eb56b371a55cd14042a2473e7829f">
  <xsd:schema xmlns:xsd="http://www.w3.org/2001/XMLSchema" xmlns:xs="http://www.w3.org/2001/XMLSchema" xmlns:p="http://schemas.microsoft.com/office/2006/metadata/properties" xmlns:ns2="c28f52af-a8f8-4551-b8ae-866ae79b83b4" targetNamespace="http://schemas.microsoft.com/office/2006/metadata/properties" ma:root="true" ma:fieldsID="1d977852592a0307a4f875b620e55576" ns2:_="">
    <xsd:import namespace="c28f52af-a8f8-4551-b8ae-866ae79b83b4"/>
    <xsd:element name="properties">
      <xsd:complexType>
        <xsd:sequence>
          <xsd:element name="documentManagement">
            <xsd:complexType>
              <xsd:all>
                <xsd:element ref="ns2:SIStatusOfDocumentColumn413" minOccurs="0"/>
                <xsd:element ref="ns2:Handlingstyp"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f52af-a8f8-4551-b8ae-866ae79b83b4" elementFormDefault="qualified">
    <xsd:import namespace="http://schemas.microsoft.com/office/2006/documentManagement/types"/>
    <xsd:import namespace="http://schemas.microsoft.com/office/infopath/2007/PartnerControls"/>
    <xsd:element name="SIStatusOfDocumentColumn413" ma:index="8" nillable="true" ma:displayName="Status of the document" ma:internalName="SIStatusOfDocumentColumn413">
      <xsd:simpleType>
        <xsd:restriction base="dms:Text">
          <xsd:maxLength value="255"/>
        </xsd:restriction>
      </xsd:simpleType>
    </xsd:element>
    <xsd:element name="Handlingstyp" ma:index="9" nillable="true" ma:displayName="Handlingstyp" ma:list="{a10b8abd-708c-4061-93b9-31cd1f76653d}" ma:internalName="Handlingstyp" ma:readOnly="false" ma:showField="Title" ma:web="c28f52af-a8f8-4551-b8ae-866ae79b83b4">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IStatusOfDocumentColumn413 xmlns="c28f52af-a8f8-4551-b8ae-866ae79b83b4" xsi:nil="true"/>
    <Handlingstyp xmlns="c28f52af-a8f8-4551-b8ae-866ae79b83b4" xsi:nil="true"/>
  </documentManagement>
</p:properties>
</file>

<file path=customXml/itemProps1.xml><?xml version="1.0" encoding="utf-8"?>
<ds:datastoreItem xmlns:ds="http://schemas.openxmlformats.org/officeDocument/2006/customXml" ds:itemID="{9ED9A555-FDAE-4DC6-AFB0-4C5B2C31AE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f52af-a8f8-4551-b8ae-866ae79b83b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CAE79C-328A-4827-AFF5-017796E84569}">
  <ds:schemaRefs>
    <ds:schemaRef ds:uri="http://schemas.microsoft.com/sharepoint/v3/contenttype/forms"/>
  </ds:schemaRefs>
</ds:datastoreItem>
</file>

<file path=customXml/itemProps3.xml><?xml version="1.0" encoding="utf-8"?>
<ds:datastoreItem xmlns:ds="http://schemas.openxmlformats.org/officeDocument/2006/customXml" ds:itemID="{7EC7DD8A-93EA-48CE-83A4-152607975DC7}">
  <ds:schemaRefs>
    <ds:schemaRef ds:uri="http://schemas.microsoft.com/office/infopath/2007/PartnerControls"/>
    <ds:schemaRef ds:uri="http://purl.org/dc/dcmitype/"/>
    <ds:schemaRef ds:uri="http://schemas.microsoft.com/office/2006/documentManagement/types"/>
    <ds:schemaRef ds:uri="http://www.w3.org/XML/1998/namespace"/>
    <ds:schemaRef ds:uri="c28f52af-a8f8-4551-b8ae-866ae79b83b4"/>
    <ds:schemaRef ds:uri="http://schemas.microsoft.com/office/2006/metadata/properties"/>
    <ds:schemaRef ds:uri="http://schemas.openxmlformats.org/package/2006/metadata/core-propertie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853</TotalTime>
  <Words>523</Words>
  <Application>Microsoft Office PowerPoint</Application>
  <PresentationFormat>Bredbild</PresentationFormat>
  <Paragraphs>49</Paragraphs>
  <Slides>9</Slides>
  <Notes>0</Notes>
  <HiddenSlides>1</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9</vt:i4>
      </vt:variant>
    </vt:vector>
  </HeadingPairs>
  <TitlesOfParts>
    <vt:vector size="14" baseType="lpstr">
      <vt:lpstr>Segoe UI</vt:lpstr>
      <vt:lpstr>Segoe UI Semibold</vt:lpstr>
      <vt:lpstr>Arial</vt:lpstr>
      <vt:lpstr>Public Sans</vt:lpstr>
      <vt:lpstr>Office-tema</vt:lpstr>
      <vt:lpstr>Möte 1: Vårdtjänster inom gynekologi och ortopedi</vt:lpstr>
      <vt:lpstr>Agenda</vt:lpstr>
      <vt:lpstr>Syfte och mål med smågruppens arbete</vt:lpstr>
      <vt:lpstr>Förenklad arbetsprocess för framtagning av nya vårdtjänster</vt:lpstr>
      <vt:lpstr>Processteg 1 - Underlag inom ämnesområdet för nya vårdtjänster tas fram </vt:lpstr>
      <vt:lpstr>Information om ämnesexperter till gruppen</vt:lpstr>
      <vt:lpstr>Plan framåt – Vad ska göras inför mötet i Stockholm den 22. April?</vt:lpstr>
      <vt:lpstr>PowerPoint-presentation</vt:lpstr>
      <vt:lpstr>Förenklad arbetsprocess för framtagning av nya vårdtjänster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Möte 1: Smågrupp 5 – Mappning mellan HSA och Snomed CT</dc:title>
  <dc:creator>Robert Meriruoho</dc:creator>
  <cp:lastModifiedBy>Robert Meriruoho</cp:lastModifiedBy>
  <cp:revision>26</cp:revision>
  <dcterms:created xsi:type="dcterms:W3CDTF">2026-03-27T11:06:54Z</dcterms:created>
  <dcterms:modified xsi:type="dcterms:W3CDTF">2026-04-08T08:56:37Z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0x010100AF0849A776B6594A896E3F6B881FBF32001920BB840526E1479F55A7131B382F38</vt:lpwstr>
  </property>
  <property fmtid="{D5CDD505-2E9C-101B-9397-08002B2CF9AE}" pid="3" name="MediaServiceImageTags">
    <vt:lpwstr/>
  </property>
</Properties>
</file>