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omments/modernComment_2C2B_D82D4FD9.xml" ContentType="application/vnd.ms-powerpoint.comments+xml"/>
  <Override PartName="/ppt/notesSlides/notesSlide5.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6"/>
  </p:notesMasterIdLst>
  <p:handoutMasterIdLst>
    <p:handoutMasterId r:id="rId17"/>
  </p:handoutMasterIdLst>
  <p:sldIdLst>
    <p:sldId id="11303" r:id="rId5"/>
    <p:sldId id="11308" r:id="rId6"/>
    <p:sldId id="360" r:id="rId7"/>
    <p:sldId id="11306" r:id="rId8"/>
    <p:sldId id="11304" r:id="rId9"/>
    <p:sldId id="11310" r:id="rId10"/>
    <p:sldId id="11307" r:id="rId11"/>
    <p:sldId id="11311" r:id="rId12"/>
    <p:sldId id="11309" r:id="rId13"/>
    <p:sldId id="11305" r:id="rId14"/>
    <p:sldId id="11312" r:id="rId15"/>
  </p:sldIdLst>
  <p:sldSz cx="12192000" cy="6858000"/>
  <p:notesSz cx="6858000" cy="9144000"/>
  <p:defaultTextStyle>
    <a:defPPr>
      <a:defRPr lang="sv-SE"/>
    </a:defPPr>
    <a:lvl1pPr algn="l" rtl="0" eaLnBrk="0" fontAlgn="base" hangingPunct="0">
      <a:spcBef>
        <a:spcPct val="0"/>
      </a:spcBef>
      <a:spcAft>
        <a:spcPct val="0"/>
      </a:spcAft>
      <a:defRPr kern="1200">
        <a:solidFill>
          <a:schemeClr val="tx1"/>
        </a:solidFill>
        <a:latin typeface="Calibri" charset="0"/>
        <a:ea typeface="+mn-ea"/>
        <a:cs typeface="+mn-cs"/>
      </a:defRPr>
    </a:lvl1pPr>
    <a:lvl2pPr marL="457200" algn="l" rtl="0" eaLnBrk="0" fontAlgn="base" hangingPunct="0">
      <a:spcBef>
        <a:spcPct val="0"/>
      </a:spcBef>
      <a:spcAft>
        <a:spcPct val="0"/>
      </a:spcAft>
      <a:defRPr kern="1200">
        <a:solidFill>
          <a:schemeClr val="tx1"/>
        </a:solidFill>
        <a:latin typeface="Calibri" charset="0"/>
        <a:ea typeface="+mn-ea"/>
        <a:cs typeface="+mn-cs"/>
      </a:defRPr>
    </a:lvl2pPr>
    <a:lvl3pPr marL="914400" algn="l" rtl="0" eaLnBrk="0" fontAlgn="base" hangingPunct="0">
      <a:spcBef>
        <a:spcPct val="0"/>
      </a:spcBef>
      <a:spcAft>
        <a:spcPct val="0"/>
      </a:spcAft>
      <a:defRPr kern="1200">
        <a:solidFill>
          <a:schemeClr val="tx1"/>
        </a:solidFill>
        <a:latin typeface="Calibri" charset="0"/>
        <a:ea typeface="+mn-ea"/>
        <a:cs typeface="+mn-cs"/>
      </a:defRPr>
    </a:lvl3pPr>
    <a:lvl4pPr marL="1371600" algn="l" rtl="0" eaLnBrk="0" fontAlgn="base" hangingPunct="0">
      <a:spcBef>
        <a:spcPct val="0"/>
      </a:spcBef>
      <a:spcAft>
        <a:spcPct val="0"/>
      </a:spcAft>
      <a:defRPr kern="1200">
        <a:solidFill>
          <a:schemeClr val="tx1"/>
        </a:solidFill>
        <a:latin typeface="Calibri" charset="0"/>
        <a:ea typeface="+mn-ea"/>
        <a:cs typeface="+mn-cs"/>
      </a:defRPr>
    </a:lvl4pPr>
    <a:lvl5pPr marL="1828800" algn="l" rtl="0" eaLnBrk="0" fontAlgn="base" hangingPunct="0">
      <a:spcBef>
        <a:spcPct val="0"/>
      </a:spcBef>
      <a:spcAft>
        <a:spcPct val="0"/>
      </a:spcAft>
      <a:defRPr kern="1200">
        <a:solidFill>
          <a:schemeClr val="tx1"/>
        </a:solidFill>
        <a:latin typeface="Calibri" charset="0"/>
        <a:ea typeface="+mn-ea"/>
        <a:cs typeface="+mn-cs"/>
      </a:defRPr>
    </a:lvl5pPr>
    <a:lvl6pPr marL="2286000" algn="l" defTabSz="914400" rtl="0" eaLnBrk="1" latinLnBrk="0" hangingPunct="1">
      <a:defRPr kern="1200">
        <a:solidFill>
          <a:schemeClr val="tx1"/>
        </a:solidFill>
        <a:latin typeface="Calibri" charset="0"/>
        <a:ea typeface="+mn-ea"/>
        <a:cs typeface="+mn-cs"/>
      </a:defRPr>
    </a:lvl6pPr>
    <a:lvl7pPr marL="2743200" algn="l" defTabSz="914400" rtl="0" eaLnBrk="1" latinLnBrk="0" hangingPunct="1">
      <a:defRPr kern="1200">
        <a:solidFill>
          <a:schemeClr val="tx1"/>
        </a:solidFill>
        <a:latin typeface="Calibri" charset="0"/>
        <a:ea typeface="+mn-ea"/>
        <a:cs typeface="+mn-cs"/>
      </a:defRPr>
    </a:lvl7pPr>
    <a:lvl8pPr marL="3200400" algn="l" defTabSz="914400" rtl="0" eaLnBrk="1" latinLnBrk="0" hangingPunct="1">
      <a:defRPr kern="1200">
        <a:solidFill>
          <a:schemeClr val="tx1"/>
        </a:solidFill>
        <a:latin typeface="Calibri" charset="0"/>
        <a:ea typeface="+mn-ea"/>
        <a:cs typeface="+mn-cs"/>
      </a:defRPr>
    </a:lvl8pPr>
    <a:lvl9pPr marL="3657600" algn="l" defTabSz="914400" rtl="0" eaLnBrk="1" latinLnBrk="0" hangingPunct="1">
      <a:defRPr kern="1200">
        <a:solidFill>
          <a:schemeClr val="tx1"/>
        </a:solidFill>
        <a:latin typeface="Calibri" charset="0"/>
        <a:ea typeface="+mn-ea"/>
        <a:cs typeface="+mn-cs"/>
      </a:defRPr>
    </a:lvl9pPr>
  </p:defaultTextStyle>
  <p:extLst>
    <p:ext uri="{521415D9-36F7-43E2-AB2F-B90AF26B5E84}">
      <p14:sectionLst xmlns:p14="http://schemas.microsoft.com/office/powerpoint/2010/main">
        <p14:section name="Instruktioner för mall" id="{F16E3B5B-5AAF-CF4E-B0A3-ACCB35FDA5EE}">
          <p14:sldIdLst>
            <p14:sldId id="11303"/>
            <p14:sldId id="11308"/>
            <p14:sldId id="360"/>
            <p14:sldId id="11306"/>
            <p14:sldId id="11304"/>
            <p14:sldId id="11310"/>
            <p14:sldId id="11307"/>
            <p14:sldId id="11311"/>
            <p14:sldId id="11309"/>
            <p14:sldId id="11305"/>
            <p14:sldId id="11312"/>
          </p14:sldIdLst>
        </p14:section>
        <p14:section name="Presentation" id="{334D09DB-4949-2444-87D0-B13AD2825008}">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E71AA02-37C1-997A-5B1B-940599EB8777}" name="Edéus Katarina" initials="EK" userId="S-1-5-21-3671394094-795055765-3150375625-7281"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Svensson Elin" initials="SE" lastIdx="2" clrIdx="0">
    <p:extLst>
      <p:ext uri="{19B8F6BF-5375-455C-9EA6-DF929625EA0E}">
        <p15:presenceInfo xmlns:p15="http://schemas.microsoft.com/office/powerpoint/2012/main" userId="S-1-5-21-3671394094-795055765-3150375625-3618" providerId="AD"/>
      </p:ext>
    </p:extLst>
  </p:cmAuthor>
  <p:cmAuthor id="2" name="Ohlén Pia" initials="OP" lastIdx="8" clrIdx="1">
    <p:extLst>
      <p:ext uri="{19B8F6BF-5375-455C-9EA6-DF929625EA0E}">
        <p15:presenceInfo xmlns:p15="http://schemas.microsoft.com/office/powerpoint/2012/main" userId="S-1-5-21-3671394094-795055765-3150375625-1528" providerId="AD"/>
      </p:ext>
    </p:extLst>
  </p:cmAuthor>
  <p:cmAuthor id="3" name="Boija Maria" initials="BM" lastIdx="23" clrIdx="2">
    <p:extLst>
      <p:ext uri="{19B8F6BF-5375-455C-9EA6-DF929625EA0E}">
        <p15:presenceInfo xmlns:p15="http://schemas.microsoft.com/office/powerpoint/2012/main" userId="S-1-5-21-3671394094-795055765-3150375625-2496" providerId="AD"/>
      </p:ext>
    </p:extLst>
  </p:cmAuthor>
  <p:cmAuthor id="4" name="Holmberg Olle" initials="HO" lastIdx="1" clrIdx="3">
    <p:extLst>
      <p:ext uri="{19B8F6BF-5375-455C-9EA6-DF929625EA0E}">
        <p15:presenceInfo xmlns:p15="http://schemas.microsoft.com/office/powerpoint/2012/main" userId="S-1-5-21-3671394094-795055765-3150375625-1549" providerId="AD"/>
      </p:ext>
    </p:extLst>
  </p:cmAuthor>
  <p:cmAuthor id="5" name="Magnusson-Åström Anna-Karin" initials="MA" lastIdx="1" clrIdx="4">
    <p:extLst>
      <p:ext uri="{19B8F6BF-5375-455C-9EA6-DF929625EA0E}">
        <p15:presenceInfo xmlns:p15="http://schemas.microsoft.com/office/powerpoint/2012/main" userId="S-1-5-21-3671394094-795055765-3150375625-420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D78171"/>
    <a:srgbClr val="695F59"/>
    <a:srgbClr val="F0EFEE"/>
    <a:srgbClr val="5A6751"/>
    <a:srgbClr val="D5853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9D7B26C5-4107-4FEC-AEDC-1716B250A1EF}" styleName="Ljust format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69C7853C-536D-4A76-A0AE-DD22124D55A5}" styleName="Format med tema 1 - dekorfärg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073A0DAA-6AF3-43AB-8588-CEC1D06C72B9}" styleName="Mellanmörkt forma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Inget format, inget rutnät">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just format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014" autoAdjust="0"/>
    <p:restoredTop sz="62022" autoAdjust="0"/>
  </p:normalViewPr>
  <p:slideViewPr>
    <p:cSldViewPr snapToGrid="0">
      <p:cViewPr varScale="1">
        <p:scale>
          <a:sx n="98" d="100"/>
          <a:sy n="98" d="100"/>
        </p:scale>
        <p:origin x="2628" y="96"/>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p:scale>
          <a:sx n="1" d="2"/>
          <a:sy n="1" d="2"/>
        </p:scale>
        <p:origin x="3654" y="113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commentAuthors" Target="commentAuthors.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8/10/relationships/authors" Target="authors.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omments/modernComment_2C2B_D82D4FD9.xml><?xml version="1.0" encoding="utf-8"?>
<p188:cmLst xmlns:a="http://schemas.openxmlformats.org/drawingml/2006/main" xmlns:r="http://schemas.openxmlformats.org/officeDocument/2006/relationships" xmlns:p188="http://schemas.microsoft.com/office/powerpoint/2018/8/main">
  <p188:cm id="{9E590364-A6FC-4F0A-AA4C-312B49677278}" authorId="{1E71AA02-37C1-997A-5B1B-940599EB8777}" created="2026-09-04T12:42:21.168">
    <ac:txMkLst xmlns:ac="http://schemas.microsoft.com/office/drawing/2013/main/command">
      <pc:docMk xmlns:pc="http://schemas.microsoft.com/office/powerpoint/2013/main/command"/>
      <pc:sldMk xmlns:pc="http://schemas.microsoft.com/office/powerpoint/2013/main/command" cId="3626848217" sldId="11307"/>
      <ac:spMk id="3" creationId="{0E9CD666-FF49-98E0-C10F-617AE31FA6D8}"/>
      <ac:txMk cp="0" len="101">
        <ac:context len="102" hash="773115175"/>
      </ac:txMk>
    </ac:txMkLst>
    <p188:pos x="5405707" y="276596"/>
    <p188:txBody>
      <a:bodyPr/>
      <a:lstStyle/>
      <a:p>
        <a:r>
          <a:rPr lang="sv-SE"/>
          <a:t>Påhittat - här måste de viktigaste principella frågorna in</a:t>
        </a:r>
      </a:p>
    </p188:txBody>
  </p188:cm>
</p188:cmLst>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5FD95C6-0160-D547-8E60-96B9F88410D4}" type="doc">
      <dgm:prSet loTypeId="urn:microsoft.com/office/officeart/2005/8/layout/chevron1" loCatId="" qsTypeId="urn:microsoft.com/office/officeart/2005/8/quickstyle/simple1" qsCatId="simple" csTypeId="urn:microsoft.com/office/officeart/2005/8/colors/colorful1" csCatId="colorful" phldr="1"/>
      <dgm:spPr/>
    </dgm:pt>
    <dgm:pt modelId="{F0953B01-BC13-EF4A-9950-58B713AD2FD3}">
      <dgm:prSet phldrT="[Text]" custT="1"/>
      <dgm:spPr/>
      <dgm:t>
        <a:bodyPr/>
        <a:lstStyle/>
        <a:p>
          <a:r>
            <a:rPr lang="sv-SE" sz="3600" dirty="0"/>
            <a:t>Steg 1</a:t>
          </a:r>
        </a:p>
      </dgm:t>
    </dgm:pt>
    <dgm:pt modelId="{BACE950D-0827-C74F-A9E4-EF8D45859129}" type="parTrans" cxnId="{FFE31184-9721-3D48-937D-3720CCFB48CB}">
      <dgm:prSet/>
      <dgm:spPr/>
      <dgm:t>
        <a:bodyPr/>
        <a:lstStyle/>
        <a:p>
          <a:endParaRPr lang="sv-SE" sz="1000"/>
        </a:p>
      </dgm:t>
    </dgm:pt>
    <dgm:pt modelId="{F9A1EA9D-8D24-CC40-B3C4-DA7ABE276DE1}" type="sibTrans" cxnId="{FFE31184-9721-3D48-937D-3720CCFB48CB}">
      <dgm:prSet/>
      <dgm:spPr/>
      <dgm:t>
        <a:bodyPr/>
        <a:lstStyle/>
        <a:p>
          <a:endParaRPr lang="sv-SE" sz="1000"/>
        </a:p>
      </dgm:t>
    </dgm:pt>
    <dgm:pt modelId="{9B4AAD04-49F2-2D46-8D3C-5AF1BC636528}">
      <dgm:prSet phldrT="[Text]" custT="1"/>
      <dgm:spPr/>
      <dgm:t>
        <a:bodyPr/>
        <a:lstStyle/>
        <a:p>
          <a:r>
            <a:rPr lang="sv-SE" sz="3600" dirty="0"/>
            <a:t>Steg 2</a:t>
          </a:r>
        </a:p>
      </dgm:t>
    </dgm:pt>
    <dgm:pt modelId="{9A4DADAF-FC52-8444-B701-F1FB83DA8667}" type="parTrans" cxnId="{F2319882-AAA6-9E4D-BD4C-BAB5A55D86CC}">
      <dgm:prSet/>
      <dgm:spPr/>
      <dgm:t>
        <a:bodyPr/>
        <a:lstStyle/>
        <a:p>
          <a:endParaRPr lang="sv-SE" sz="1000"/>
        </a:p>
      </dgm:t>
    </dgm:pt>
    <dgm:pt modelId="{AC2C47EC-1DC1-A94C-9AF0-4128E8ECA516}" type="sibTrans" cxnId="{F2319882-AAA6-9E4D-BD4C-BAB5A55D86CC}">
      <dgm:prSet/>
      <dgm:spPr/>
      <dgm:t>
        <a:bodyPr/>
        <a:lstStyle/>
        <a:p>
          <a:endParaRPr lang="sv-SE" sz="1000"/>
        </a:p>
      </dgm:t>
    </dgm:pt>
    <dgm:pt modelId="{86AA8E10-0E1A-3249-A142-5D8FFFD62962}">
      <dgm:prSet phldrT="[Text]" custT="1"/>
      <dgm:spPr/>
      <dgm:t>
        <a:bodyPr/>
        <a:lstStyle/>
        <a:p>
          <a:r>
            <a:rPr lang="sv-SE" sz="3600" dirty="0"/>
            <a:t>Steg 3</a:t>
          </a:r>
        </a:p>
      </dgm:t>
    </dgm:pt>
    <dgm:pt modelId="{D9F644CA-B893-7248-AEC9-2F250170C2FD}" type="parTrans" cxnId="{5FE6D733-1658-2149-A97C-AAF0FD39A6FB}">
      <dgm:prSet/>
      <dgm:spPr/>
      <dgm:t>
        <a:bodyPr/>
        <a:lstStyle/>
        <a:p>
          <a:endParaRPr lang="sv-SE" sz="1000"/>
        </a:p>
      </dgm:t>
    </dgm:pt>
    <dgm:pt modelId="{917F98EB-9C14-AF45-9553-3BB1AA70ACB0}" type="sibTrans" cxnId="{5FE6D733-1658-2149-A97C-AAF0FD39A6FB}">
      <dgm:prSet/>
      <dgm:spPr/>
      <dgm:t>
        <a:bodyPr/>
        <a:lstStyle/>
        <a:p>
          <a:endParaRPr lang="sv-SE" sz="1000"/>
        </a:p>
      </dgm:t>
    </dgm:pt>
    <dgm:pt modelId="{810A1918-21C7-4A74-AA9A-5403C95EF29A}">
      <dgm:prSet custT="1"/>
      <dgm:spPr/>
      <dgm:t>
        <a:bodyPr/>
        <a:lstStyle/>
        <a:p>
          <a:r>
            <a:rPr lang="sv-SE" sz="3600" dirty="0"/>
            <a:t>Steg 4</a:t>
          </a:r>
        </a:p>
      </dgm:t>
    </dgm:pt>
    <dgm:pt modelId="{DA4D9D3B-C18E-466E-9B1D-38AE8168CEE3}" type="parTrans" cxnId="{B1C0BA5F-C7C6-412F-8D36-5D77246D8BAA}">
      <dgm:prSet/>
      <dgm:spPr/>
      <dgm:t>
        <a:bodyPr/>
        <a:lstStyle/>
        <a:p>
          <a:endParaRPr lang="sv-SE"/>
        </a:p>
      </dgm:t>
    </dgm:pt>
    <dgm:pt modelId="{46A379F5-8437-430C-B7E0-3190960ECA5D}" type="sibTrans" cxnId="{B1C0BA5F-C7C6-412F-8D36-5D77246D8BAA}">
      <dgm:prSet/>
      <dgm:spPr/>
      <dgm:t>
        <a:bodyPr/>
        <a:lstStyle/>
        <a:p>
          <a:endParaRPr lang="sv-SE"/>
        </a:p>
      </dgm:t>
    </dgm:pt>
    <dgm:pt modelId="{C6BE4287-FDDB-7840-80F3-F548E6538C04}" type="pres">
      <dgm:prSet presAssocID="{85FD95C6-0160-D547-8E60-96B9F88410D4}" presName="Name0" presStyleCnt="0">
        <dgm:presLayoutVars>
          <dgm:dir/>
          <dgm:animLvl val="lvl"/>
          <dgm:resizeHandles val="exact"/>
        </dgm:presLayoutVars>
      </dgm:prSet>
      <dgm:spPr/>
    </dgm:pt>
    <dgm:pt modelId="{DCAFFC61-1F4A-2A4B-876D-6F4EE8DC246C}" type="pres">
      <dgm:prSet presAssocID="{F0953B01-BC13-EF4A-9950-58B713AD2FD3}" presName="parTxOnly" presStyleLbl="node1" presStyleIdx="0" presStyleCnt="4">
        <dgm:presLayoutVars>
          <dgm:chMax val="0"/>
          <dgm:chPref val="0"/>
          <dgm:bulletEnabled val="1"/>
        </dgm:presLayoutVars>
      </dgm:prSet>
      <dgm:spPr/>
    </dgm:pt>
    <dgm:pt modelId="{500843DA-133A-4A4F-9B03-13B9B55F4457}" type="pres">
      <dgm:prSet presAssocID="{F9A1EA9D-8D24-CC40-B3C4-DA7ABE276DE1}" presName="parTxOnlySpace" presStyleCnt="0"/>
      <dgm:spPr/>
    </dgm:pt>
    <dgm:pt modelId="{ADEB6616-6266-C141-840B-951DF0B689B3}" type="pres">
      <dgm:prSet presAssocID="{9B4AAD04-49F2-2D46-8D3C-5AF1BC636528}" presName="parTxOnly" presStyleLbl="node1" presStyleIdx="1" presStyleCnt="4">
        <dgm:presLayoutVars>
          <dgm:chMax val="0"/>
          <dgm:chPref val="0"/>
          <dgm:bulletEnabled val="1"/>
        </dgm:presLayoutVars>
      </dgm:prSet>
      <dgm:spPr/>
    </dgm:pt>
    <dgm:pt modelId="{9322B3AE-693F-EB43-A66C-30D3A0C33BCD}" type="pres">
      <dgm:prSet presAssocID="{AC2C47EC-1DC1-A94C-9AF0-4128E8ECA516}" presName="parTxOnlySpace" presStyleCnt="0"/>
      <dgm:spPr/>
    </dgm:pt>
    <dgm:pt modelId="{B1F62F5E-9307-F544-BB09-C7A26000DDEA}" type="pres">
      <dgm:prSet presAssocID="{86AA8E10-0E1A-3249-A142-5D8FFFD62962}" presName="parTxOnly" presStyleLbl="node1" presStyleIdx="2" presStyleCnt="4">
        <dgm:presLayoutVars>
          <dgm:chMax val="0"/>
          <dgm:chPref val="0"/>
          <dgm:bulletEnabled val="1"/>
        </dgm:presLayoutVars>
      </dgm:prSet>
      <dgm:spPr/>
    </dgm:pt>
    <dgm:pt modelId="{4343550A-AEE2-4909-AF01-9CE1235D8EBB}" type="pres">
      <dgm:prSet presAssocID="{917F98EB-9C14-AF45-9553-3BB1AA70ACB0}" presName="parTxOnlySpace" presStyleCnt="0"/>
      <dgm:spPr/>
    </dgm:pt>
    <dgm:pt modelId="{0BB2A3CE-168C-42D4-B01E-A4A76EAC0AB6}" type="pres">
      <dgm:prSet presAssocID="{810A1918-21C7-4A74-AA9A-5403C95EF29A}" presName="parTxOnly" presStyleLbl="node1" presStyleIdx="3" presStyleCnt="4">
        <dgm:presLayoutVars>
          <dgm:chMax val="0"/>
          <dgm:chPref val="0"/>
          <dgm:bulletEnabled val="1"/>
        </dgm:presLayoutVars>
      </dgm:prSet>
      <dgm:spPr/>
    </dgm:pt>
  </dgm:ptLst>
  <dgm:cxnLst>
    <dgm:cxn modelId="{58EEE601-5CA7-4FC4-BB7E-47412B0610F8}" type="presOf" srcId="{810A1918-21C7-4A74-AA9A-5403C95EF29A}" destId="{0BB2A3CE-168C-42D4-B01E-A4A76EAC0AB6}" srcOrd="0" destOrd="0" presId="urn:microsoft.com/office/officeart/2005/8/layout/chevron1"/>
    <dgm:cxn modelId="{DDD5F032-5657-F34B-8607-E3D7769F1529}" type="presOf" srcId="{F0953B01-BC13-EF4A-9950-58B713AD2FD3}" destId="{DCAFFC61-1F4A-2A4B-876D-6F4EE8DC246C}" srcOrd="0" destOrd="0" presId="urn:microsoft.com/office/officeart/2005/8/layout/chevron1"/>
    <dgm:cxn modelId="{5FE6D733-1658-2149-A97C-AAF0FD39A6FB}" srcId="{85FD95C6-0160-D547-8E60-96B9F88410D4}" destId="{86AA8E10-0E1A-3249-A142-5D8FFFD62962}" srcOrd="2" destOrd="0" parTransId="{D9F644CA-B893-7248-AEC9-2F250170C2FD}" sibTransId="{917F98EB-9C14-AF45-9553-3BB1AA70ACB0}"/>
    <dgm:cxn modelId="{CEA40835-396B-D345-A15C-EB7D757E79E6}" type="presOf" srcId="{9B4AAD04-49F2-2D46-8D3C-5AF1BC636528}" destId="{ADEB6616-6266-C141-840B-951DF0B689B3}" srcOrd="0" destOrd="0" presId="urn:microsoft.com/office/officeart/2005/8/layout/chevron1"/>
    <dgm:cxn modelId="{B1C0BA5F-C7C6-412F-8D36-5D77246D8BAA}" srcId="{85FD95C6-0160-D547-8E60-96B9F88410D4}" destId="{810A1918-21C7-4A74-AA9A-5403C95EF29A}" srcOrd="3" destOrd="0" parTransId="{DA4D9D3B-C18E-466E-9B1D-38AE8168CEE3}" sibTransId="{46A379F5-8437-430C-B7E0-3190960ECA5D}"/>
    <dgm:cxn modelId="{830B5081-63F1-3D46-A119-B2A3C4ED0A60}" type="presOf" srcId="{85FD95C6-0160-D547-8E60-96B9F88410D4}" destId="{C6BE4287-FDDB-7840-80F3-F548E6538C04}" srcOrd="0" destOrd="0" presId="urn:microsoft.com/office/officeart/2005/8/layout/chevron1"/>
    <dgm:cxn modelId="{F2319882-AAA6-9E4D-BD4C-BAB5A55D86CC}" srcId="{85FD95C6-0160-D547-8E60-96B9F88410D4}" destId="{9B4AAD04-49F2-2D46-8D3C-5AF1BC636528}" srcOrd="1" destOrd="0" parTransId="{9A4DADAF-FC52-8444-B701-F1FB83DA8667}" sibTransId="{AC2C47EC-1DC1-A94C-9AF0-4128E8ECA516}"/>
    <dgm:cxn modelId="{FFE31184-9721-3D48-937D-3720CCFB48CB}" srcId="{85FD95C6-0160-D547-8E60-96B9F88410D4}" destId="{F0953B01-BC13-EF4A-9950-58B713AD2FD3}" srcOrd="0" destOrd="0" parTransId="{BACE950D-0827-C74F-A9E4-EF8D45859129}" sibTransId="{F9A1EA9D-8D24-CC40-B3C4-DA7ABE276DE1}"/>
    <dgm:cxn modelId="{744D74A5-F508-6445-B8D9-1FE6B31C97D7}" type="presOf" srcId="{86AA8E10-0E1A-3249-A142-5D8FFFD62962}" destId="{B1F62F5E-9307-F544-BB09-C7A26000DDEA}" srcOrd="0" destOrd="0" presId="urn:microsoft.com/office/officeart/2005/8/layout/chevron1"/>
    <dgm:cxn modelId="{E3BA9D06-F5CB-3145-A3FF-B9288E4CB8EC}" type="presParOf" srcId="{C6BE4287-FDDB-7840-80F3-F548E6538C04}" destId="{DCAFFC61-1F4A-2A4B-876D-6F4EE8DC246C}" srcOrd="0" destOrd="0" presId="urn:microsoft.com/office/officeart/2005/8/layout/chevron1"/>
    <dgm:cxn modelId="{BC91A46F-22B7-2B41-B58D-D3C2D501501D}" type="presParOf" srcId="{C6BE4287-FDDB-7840-80F3-F548E6538C04}" destId="{500843DA-133A-4A4F-9B03-13B9B55F4457}" srcOrd="1" destOrd="0" presId="urn:microsoft.com/office/officeart/2005/8/layout/chevron1"/>
    <dgm:cxn modelId="{53A65519-597C-3F45-AEF8-1C9C8F4AFB73}" type="presParOf" srcId="{C6BE4287-FDDB-7840-80F3-F548E6538C04}" destId="{ADEB6616-6266-C141-840B-951DF0B689B3}" srcOrd="2" destOrd="0" presId="urn:microsoft.com/office/officeart/2005/8/layout/chevron1"/>
    <dgm:cxn modelId="{3A3D534F-E743-654C-835B-8BC5245C5E9C}" type="presParOf" srcId="{C6BE4287-FDDB-7840-80F3-F548E6538C04}" destId="{9322B3AE-693F-EB43-A66C-30D3A0C33BCD}" srcOrd="3" destOrd="0" presId="urn:microsoft.com/office/officeart/2005/8/layout/chevron1"/>
    <dgm:cxn modelId="{C5067122-42D3-EB4B-A2D0-21720FEF7A83}" type="presParOf" srcId="{C6BE4287-FDDB-7840-80F3-F548E6538C04}" destId="{B1F62F5E-9307-F544-BB09-C7A26000DDEA}" srcOrd="4" destOrd="0" presId="urn:microsoft.com/office/officeart/2005/8/layout/chevron1"/>
    <dgm:cxn modelId="{13808501-2436-4CD2-9405-C368FBAE21AE}" type="presParOf" srcId="{C6BE4287-FDDB-7840-80F3-F548E6538C04}" destId="{4343550A-AEE2-4909-AF01-9CE1235D8EBB}" srcOrd="5" destOrd="0" presId="urn:microsoft.com/office/officeart/2005/8/layout/chevron1"/>
    <dgm:cxn modelId="{A7848604-3399-4970-9B6C-101864AF6906}" type="presParOf" srcId="{C6BE4287-FDDB-7840-80F3-F548E6538C04}" destId="{0BB2A3CE-168C-42D4-B01E-A4A76EAC0AB6}" srcOrd="6"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CAFFC61-1F4A-2A4B-876D-6F4EE8DC246C}">
      <dsp:nvSpPr>
        <dsp:cNvPr id="0" name=""/>
        <dsp:cNvSpPr/>
      </dsp:nvSpPr>
      <dsp:spPr>
        <a:xfrm>
          <a:off x="5223" y="1896190"/>
          <a:ext cx="3040456" cy="1216182"/>
        </a:xfrm>
        <a:prstGeom prst="chevron">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sv-SE" sz="3600" kern="1200" dirty="0"/>
            <a:t>Steg 1</a:t>
          </a:r>
        </a:p>
      </dsp:txBody>
      <dsp:txXfrm>
        <a:off x="613314" y="1896190"/>
        <a:ext cx="1824274" cy="1216182"/>
      </dsp:txXfrm>
    </dsp:sp>
    <dsp:sp modelId="{ADEB6616-6266-C141-840B-951DF0B689B3}">
      <dsp:nvSpPr>
        <dsp:cNvPr id="0" name=""/>
        <dsp:cNvSpPr/>
      </dsp:nvSpPr>
      <dsp:spPr>
        <a:xfrm>
          <a:off x="2741634" y="1896190"/>
          <a:ext cx="3040456" cy="1216182"/>
        </a:xfrm>
        <a:prstGeom prst="chevron">
          <a:avLst/>
        </a:prstGeom>
        <a:solidFill>
          <a:schemeClr val="accent3">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sv-SE" sz="3600" kern="1200" dirty="0"/>
            <a:t>Steg 2</a:t>
          </a:r>
        </a:p>
      </dsp:txBody>
      <dsp:txXfrm>
        <a:off x="3349725" y="1896190"/>
        <a:ext cx="1824274" cy="1216182"/>
      </dsp:txXfrm>
    </dsp:sp>
    <dsp:sp modelId="{B1F62F5E-9307-F544-BB09-C7A26000DDEA}">
      <dsp:nvSpPr>
        <dsp:cNvPr id="0" name=""/>
        <dsp:cNvSpPr/>
      </dsp:nvSpPr>
      <dsp:spPr>
        <a:xfrm>
          <a:off x="5478045" y="1896190"/>
          <a:ext cx="3040456" cy="1216182"/>
        </a:xfrm>
        <a:prstGeom prst="chevron">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sv-SE" sz="3600" kern="1200" dirty="0"/>
            <a:t>Steg 3</a:t>
          </a:r>
        </a:p>
      </dsp:txBody>
      <dsp:txXfrm>
        <a:off x="6086136" y="1896190"/>
        <a:ext cx="1824274" cy="1216182"/>
      </dsp:txXfrm>
    </dsp:sp>
    <dsp:sp modelId="{0BB2A3CE-168C-42D4-B01E-A4A76EAC0AB6}">
      <dsp:nvSpPr>
        <dsp:cNvPr id="0" name=""/>
        <dsp:cNvSpPr/>
      </dsp:nvSpPr>
      <dsp:spPr>
        <a:xfrm>
          <a:off x="8214456" y="1896190"/>
          <a:ext cx="3040456" cy="1216182"/>
        </a:xfrm>
        <a:prstGeom prst="chevron">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marL="0" lvl="0" indent="0" algn="ctr" defTabSz="1600200">
            <a:lnSpc>
              <a:spcPct val="90000"/>
            </a:lnSpc>
            <a:spcBef>
              <a:spcPct val="0"/>
            </a:spcBef>
            <a:spcAft>
              <a:spcPct val="35000"/>
            </a:spcAft>
            <a:buNone/>
          </a:pPr>
          <a:r>
            <a:rPr lang="sv-SE" sz="3600" kern="1200" dirty="0"/>
            <a:t>Steg 4</a:t>
          </a:r>
        </a:p>
      </dsp:txBody>
      <dsp:txXfrm>
        <a:off x="8822547" y="1896190"/>
        <a:ext cx="1824274" cy="1216182"/>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sv-SE"/>
          </a:p>
        </p:txBody>
      </p:sp>
      <p:sp>
        <p:nvSpPr>
          <p:cNvPr id="3" name="Platshållare för datum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FBEDCFF1-4750-E44C-9473-FF4346B38E32}" type="datetimeFigureOut">
              <a:rPr lang="sv-SE"/>
              <a:pPr>
                <a:defRPr/>
              </a:pPr>
              <a:t>2026-09-04</a:t>
            </a:fld>
            <a:endParaRPr lang="sv-SE"/>
          </a:p>
        </p:txBody>
      </p:sp>
      <p:sp>
        <p:nvSpPr>
          <p:cNvPr id="4" name="Platshållare för sidfot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sv-SE"/>
          </a:p>
        </p:txBody>
      </p:sp>
      <p:sp>
        <p:nvSpPr>
          <p:cNvPr id="5" name="Platshållare för bildnumm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4DB6019E-456D-244D-8796-AA8A06B9EEF6}" type="slidenum">
              <a:rPr lang="sv-SE"/>
              <a:pPr>
                <a:defRPr/>
              </a:pPr>
              <a:t>‹#›</a:t>
            </a:fld>
            <a:endParaRPr lang="sv-SE"/>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defRPr>
            </a:lvl1pPr>
          </a:lstStyle>
          <a:p>
            <a:pPr>
              <a:defRPr/>
            </a:pPr>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defRPr>
            </a:lvl1pPr>
          </a:lstStyle>
          <a:p>
            <a:pPr>
              <a:defRPr/>
            </a:pPr>
            <a:fld id="{189585D9-3BD5-B940-9248-F0C3045CDC8E}" type="datetimeFigureOut">
              <a:rPr lang="sv-SE"/>
              <a:pPr>
                <a:defRPr/>
              </a:pPr>
              <a:t>2026-09-04</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sv-SE" noProof="0"/>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noProof="0"/>
              <a:t>Klicka här för att ändra format på bakgrundstexten</a:t>
            </a:r>
          </a:p>
          <a:p>
            <a:pPr lvl="1"/>
            <a:r>
              <a:rPr lang="sv-SE" noProof="0"/>
              <a:t>Nivå två</a:t>
            </a:r>
          </a:p>
          <a:p>
            <a:pPr lvl="2"/>
            <a:r>
              <a:rPr lang="sv-SE" noProof="0"/>
              <a:t>Nivå tre</a:t>
            </a:r>
          </a:p>
          <a:p>
            <a:pPr lvl="3"/>
            <a:r>
              <a:rPr lang="sv-SE" noProof="0"/>
              <a:t>Nivå fyra</a:t>
            </a:r>
          </a:p>
          <a:p>
            <a:pPr lvl="4"/>
            <a:r>
              <a:rPr lang="sv-SE" noProof="0"/>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defRPr>
            </a:lvl1pPr>
          </a:lstStyle>
          <a:p>
            <a:pPr>
              <a:defRPr/>
            </a:pPr>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eaLnBrk="1" fontAlgn="auto" hangingPunct="1">
              <a:spcBef>
                <a:spcPts val="0"/>
              </a:spcBef>
              <a:spcAft>
                <a:spcPts val="0"/>
              </a:spcAft>
              <a:defRPr sz="1200">
                <a:latin typeface="+mn-lt"/>
              </a:defRPr>
            </a:lvl1pPr>
          </a:lstStyle>
          <a:p>
            <a:pPr>
              <a:defRPr/>
            </a:pPr>
            <a:fld id="{F6BFEAFB-667B-5B4B-B079-3BB44DA1556E}" type="slidenum">
              <a:rPr lang="sv-SE"/>
              <a:pPr>
                <a:defRPr/>
              </a:pPr>
              <a:t>‹#›</a:t>
            </a:fld>
            <a:endParaRPr lang="sv-SE"/>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nSpc>
                <a:spcPct val="110000"/>
              </a:lnSpc>
              <a:spcAft>
                <a:spcPts val="800"/>
              </a:spcAft>
            </a:pPr>
            <a:r>
              <a:rPr lang="sv-SE" sz="1800" b="1" kern="100" dirty="0">
                <a:effectLst/>
                <a:latin typeface="Aptos Serif"/>
                <a:ea typeface="Aptos Serif"/>
                <a:cs typeface="Times New Roman" panose="02020603050405020304" pitchFamily="18" charset="0"/>
              </a:rPr>
              <a:t>Vi har ett stegvist arbetssätt</a:t>
            </a:r>
            <a:r>
              <a:rPr lang="sv-SE" sz="1800" kern="100" dirty="0">
                <a:effectLst/>
                <a:latin typeface="Aptos Serif"/>
                <a:ea typeface="Aptos Serif"/>
                <a:cs typeface="Times New Roman" panose="02020603050405020304" pitchFamily="18" charset="0"/>
              </a:rPr>
              <a:t>: Vi har delat upp arbetet i mindre delar. På så sätt tar vi små steg framåt, lär oss och itererar. Kunskap och insikter skapas steg för steg och kan förändras när ny kunskap uppstår.</a:t>
            </a:r>
          </a:p>
          <a:p>
            <a:pPr>
              <a:lnSpc>
                <a:spcPct val="110000"/>
              </a:lnSpc>
              <a:spcAft>
                <a:spcPts val="800"/>
              </a:spcAft>
            </a:pPr>
            <a:r>
              <a:rPr lang="sv-SE" sz="1800" kern="100" dirty="0">
                <a:effectLst/>
                <a:latin typeface="Aptos Serif"/>
                <a:ea typeface="Aptos Serif"/>
                <a:cs typeface="Times New Roman" panose="02020603050405020304" pitchFamily="18" charset="0"/>
              </a:rPr>
              <a:t>Vi har i vår färdplan tagit delat upp arbetet i fyra steg: </a:t>
            </a:r>
          </a:p>
          <a:p>
            <a:pPr>
              <a:lnSpc>
                <a:spcPct val="110000"/>
              </a:lnSpc>
              <a:spcAft>
                <a:spcPts val="800"/>
              </a:spcAft>
            </a:pPr>
            <a:r>
              <a:rPr lang="sv-SE" sz="1800" kern="100" dirty="0">
                <a:effectLst/>
                <a:latin typeface="Aptos Serif"/>
                <a:ea typeface="Aptos Serif"/>
                <a:cs typeface="Times New Roman" panose="02020603050405020304" pitchFamily="18" charset="0"/>
              </a:rPr>
              <a:t>Steg 1 – avgränsat behov / pilot</a:t>
            </a:r>
            <a:br>
              <a:rPr lang="sv-SE" sz="1800" kern="100" dirty="0">
                <a:effectLst/>
                <a:latin typeface="Aptos Serif"/>
                <a:ea typeface="Aptos Serif"/>
                <a:cs typeface="Times New Roman" panose="02020603050405020304" pitchFamily="18" charset="0"/>
              </a:rPr>
            </a:br>
            <a:r>
              <a:rPr lang="sv-SE" sz="1800" kern="100" dirty="0">
                <a:effectLst/>
                <a:latin typeface="Arial" panose="020B0604020202020204" pitchFamily="34" charset="0"/>
                <a:ea typeface="Aptos Serif"/>
                <a:cs typeface="Times New Roman" panose="02020603050405020304" pitchFamily="18" charset="0"/>
              </a:rPr>
              <a:t>→</a:t>
            </a:r>
            <a:r>
              <a:rPr lang="sv-SE" sz="1800" kern="100" dirty="0">
                <a:effectLst/>
                <a:latin typeface="Aptos Serif"/>
                <a:ea typeface="Aptos Serif"/>
                <a:cs typeface="Times New Roman" panose="02020603050405020304" pitchFamily="18" charset="0"/>
              </a:rPr>
              <a:t> l</a:t>
            </a:r>
            <a:r>
              <a:rPr lang="sv-SE" sz="1800" kern="100" dirty="0">
                <a:effectLst/>
                <a:latin typeface="Aptos Serif"/>
                <a:ea typeface="Aptos Serif"/>
                <a:cs typeface="Aptos Serif"/>
              </a:rPr>
              <a:t>ä</a:t>
            </a:r>
            <a:r>
              <a:rPr lang="sv-SE" sz="1800" kern="100" dirty="0">
                <a:effectLst/>
                <a:latin typeface="Aptos Serif"/>
                <a:ea typeface="Aptos Serif"/>
                <a:cs typeface="Times New Roman" panose="02020603050405020304" pitchFamily="18" charset="0"/>
              </a:rPr>
              <a:t>rande</a:t>
            </a:r>
            <a:br>
              <a:rPr lang="sv-SE" sz="1800" kern="100" dirty="0">
                <a:effectLst/>
                <a:latin typeface="Aptos Serif"/>
                <a:ea typeface="Aptos Serif"/>
                <a:cs typeface="Times New Roman" panose="02020603050405020304" pitchFamily="18" charset="0"/>
              </a:rPr>
            </a:br>
            <a:r>
              <a:rPr lang="sv-SE" sz="1800" kern="100" dirty="0">
                <a:effectLst/>
                <a:latin typeface="Arial" panose="020B0604020202020204" pitchFamily="34" charset="0"/>
                <a:ea typeface="Aptos Serif"/>
                <a:cs typeface="Times New Roman" panose="02020603050405020304" pitchFamily="18" charset="0"/>
              </a:rPr>
              <a:t>→</a:t>
            </a:r>
            <a:r>
              <a:rPr lang="sv-SE" sz="1800" kern="100" dirty="0">
                <a:effectLst/>
                <a:latin typeface="Aptos Serif"/>
                <a:ea typeface="Aptos Serif"/>
                <a:cs typeface="Times New Roman" panose="02020603050405020304" pitchFamily="18" charset="0"/>
              </a:rPr>
              <a:t> Steg 2 – utvidgning / pilot</a:t>
            </a:r>
            <a:br>
              <a:rPr lang="sv-SE" sz="1800" kern="100" dirty="0">
                <a:effectLst/>
                <a:latin typeface="Aptos Serif"/>
                <a:ea typeface="Aptos Serif"/>
                <a:cs typeface="Times New Roman" panose="02020603050405020304" pitchFamily="18" charset="0"/>
              </a:rPr>
            </a:br>
            <a:r>
              <a:rPr lang="sv-SE" sz="1800" kern="100" dirty="0">
                <a:effectLst/>
                <a:latin typeface="Arial" panose="020B0604020202020204" pitchFamily="34" charset="0"/>
                <a:ea typeface="Aptos Serif"/>
                <a:cs typeface="Times New Roman" panose="02020603050405020304" pitchFamily="18" charset="0"/>
              </a:rPr>
              <a:t>→</a:t>
            </a:r>
            <a:r>
              <a:rPr lang="sv-SE" sz="1800" kern="100" dirty="0">
                <a:effectLst/>
                <a:latin typeface="Aptos Serif"/>
                <a:ea typeface="Aptos Serif"/>
                <a:cs typeface="Times New Roman" panose="02020603050405020304" pitchFamily="18" charset="0"/>
              </a:rPr>
              <a:t> l</a:t>
            </a:r>
            <a:r>
              <a:rPr lang="sv-SE" sz="1800" kern="100" dirty="0">
                <a:effectLst/>
                <a:latin typeface="Aptos Serif"/>
                <a:ea typeface="Aptos Serif"/>
                <a:cs typeface="Aptos Serif"/>
              </a:rPr>
              <a:t>ä</a:t>
            </a:r>
            <a:r>
              <a:rPr lang="sv-SE" sz="1800" kern="100" dirty="0">
                <a:effectLst/>
                <a:latin typeface="Aptos Serif"/>
                <a:ea typeface="Aptos Serif"/>
                <a:cs typeface="Times New Roman" panose="02020603050405020304" pitchFamily="18" charset="0"/>
              </a:rPr>
              <a:t>rande</a:t>
            </a:r>
            <a:br>
              <a:rPr lang="sv-SE" sz="1800" kern="100" dirty="0">
                <a:effectLst/>
                <a:latin typeface="Aptos Serif"/>
                <a:ea typeface="Aptos Serif"/>
                <a:cs typeface="Times New Roman" panose="02020603050405020304" pitchFamily="18" charset="0"/>
              </a:rPr>
            </a:br>
            <a:r>
              <a:rPr lang="sv-SE" sz="1800" kern="100" dirty="0">
                <a:effectLst/>
                <a:latin typeface="Arial" panose="020B0604020202020204" pitchFamily="34" charset="0"/>
                <a:ea typeface="Aptos Serif"/>
                <a:cs typeface="Times New Roman" panose="02020603050405020304" pitchFamily="18" charset="0"/>
              </a:rPr>
              <a:t>→</a:t>
            </a:r>
            <a:r>
              <a:rPr lang="sv-SE" sz="1800" kern="100" dirty="0">
                <a:effectLst/>
                <a:latin typeface="Aptos Serif"/>
                <a:ea typeface="Aptos Serif"/>
                <a:cs typeface="Times New Roman" panose="02020603050405020304" pitchFamily="18" charset="0"/>
              </a:rPr>
              <a:t> Steg 3...osv.</a:t>
            </a:r>
            <a:br>
              <a:rPr lang="sv-SE" sz="1800" kern="100" dirty="0">
                <a:effectLst/>
                <a:latin typeface="Aptos Serif"/>
                <a:ea typeface="Aptos Serif"/>
                <a:cs typeface="Times New Roman" panose="02020603050405020304" pitchFamily="18" charset="0"/>
              </a:rPr>
            </a:br>
            <a:r>
              <a:rPr lang="sv-SE" sz="1800" kern="100" dirty="0">
                <a:effectLst/>
                <a:latin typeface="Arial" panose="020B0604020202020204" pitchFamily="34" charset="0"/>
                <a:ea typeface="Aptos Serif"/>
                <a:cs typeface="Times New Roman" panose="02020603050405020304" pitchFamily="18" charset="0"/>
              </a:rPr>
              <a:t>→</a:t>
            </a:r>
            <a:r>
              <a:rPr lang="sv-SE" sz="1800" kern="100" dirty="0">
                <a:effectLst/>
                <a:latin typeface="Aptos Serif"/>
                <a:ea typeface="Aptos Serif"/>
                <a:cs typeface="Times New Roman" panose="02020603050405020304" pitchFamily="18" charset="0"/>
              </a:rPr>
              <a:t> Steg 4...osv. </a:t>
            </a:r>
          </a:p>
          <a:p>
            <a:pPr>
              <a:lnSpc>
                <a:spcPct val="110000"/>
              </a:lnSpc>
              <a:spcAft>
                <a:spcPts val="800"/>
              </a:spcAft>
            </a:pPr>
            <a:r>
              <a:rPr lang="sv-SE" sz="1800" kern="100" dirty="0">
                <a:effectLst/>
                <a:latin typeface="Aptos Serif"/>
                <a:ea typeface="Aptos Serif"/>
                <a:cs typeface="Times New Roman" panose="02020603050405020304" pitchFamily="18" charset="0"/>
              </a:rPr>
              <a:t>Hittills har vi arbetat med steg 1 och ska inleda en pilot som testar steg 1 i praktiken. Parallellt med detta har vi inlett arbetet med steg 2. </a:t>
            </a:r>
          </a:p>
          <a:p>
            <a:pPr>
              <a:lnSpc>
                <a:spcPct val="110000"/>
              </a:lnSpc>
              <a:spcAft>
                <a:spcPts val="800"/>
              </a:spcAft>
            </a:pPr>
            <a:endParaRPr lang="sv-SE" sz="1800" kern="100" dirty="0">
              <a:effectLst/>
              <a:latin typeface="Aptos Serif"/>
              <a:ea typeface="Aptos Serif"/>
              <a:cs typeface="Times New Roman" panose="02020603050405020304" pitchFamily="18" charset="0"/>
            </a:endParaRPr>
          </a:p>
          <a:p>
            <a:pPr>
              <a:lnSpc>
                <a:spcPct val="110000"/>
              </a:lnSpc>
              <a:spcAft>
                <a:spcPts val="800"/>
              </a:spcAft>
            </a:pPr>
            <a:r>
              <a:rPr lang="sv-SE" sz="1800" kern="100" dirty="0">
                <a:effectLst/>
                <a:latin typeface="Aptos Serif"/>
                <a:ea typeface="Aptos Serif"/>
                <a:cs typeface="Times New Roman" panose="02020603050405020304" pitchFamily="18" charset="0"/>
              </a:rPr>
              <a:t>Steg 1 handlar om att med infrastrukturen Samordnad identitet och behörighet säkerställa identitet vid maskin-till maskin-samverkan, en part ska säkert veta vilket system som anropar och vilken organisation som ansvarar för det. </a:t>
            </a:r>
          </a:p>
          <a:p>
            <a:pPr>
              <a:lnSpc>
                <a:spcPct val="110000"/>
              </a:lnSpc>
              <a:spcAft>
                <a:spcPts val="800"/>
              </a:spcAft>
            </a:pPr>
            <a:endParaRPr lang="sv-SE" sz="1800" kern="100" dirty="0">
              <a:effectLst/>
              <a:latin typeface="Aptos Serif"/>
              <a:ea typeface="Aptos Serif"/>
              <a:cs typeface="Times New Roman" panose="02020603050405020304" pitchFamily="18" charset="0"/>
            </a:endParaRPr>
          </a:p>
          <a:p>
            <a:pPr>
              <a:lnSpc>
                <a:spcPct val="110000"/>
              </a:lnSpc>
              <a:spcAft>
                <a:spcPts val="800"/>
              </a:spcAft>
            </a:pPr>
            <a:r>
              <a:rPr lang="sv-SE" sz="1800" kern="100" dirty="0">
                <a:effectLst/>
                <a:latin typeface="Aptos Serif"/>
                <a:ea typeface="Aptos Serif"/>
                <a:cs typeface="Times New Roman" panose="02020603050405020304" pitchFamily="18" charset="0"/>
              </a:rPr>
              <a:t>Steg 2 handlar om företrädarskap.</a:t>
            </a:r>
          </a:p>
          <a:p>
            <a:pPr>
              <a:lnSpc>
                <a:spcPct val="110000"/>
              </a:lnSpc>
              <a:spcAft>
                <a:spcPts val="800"/>
              </a:spcAft>
            </a:pPr>
            <a:endParaRPr lang="sv-SE" sz="1800" kern="100" dirty="0">
              <a:effectLst/>
              <a:latin typeface="Aptos Serif"/>
              <a:ea typeface="Aptos Serif"/>
              <a:cs typeface="Times New Roman" panose="02020603050405020304" pitchFamily="18" charset="0"/>
            </a:endParaRPr>
          </a:p>
          <a:p>
            <a:pPr>
              <a:lnSpc>
                <a:spcPct val="110000"/>
              </a:lnSpc>
              <a:spcAft>
                <a:spcPts val="800"/>
              </a:spcAft>
            </a:pPr>
            <a:r>
              <a:rPr lang="sv-SE" sz="1800" b="1" kern="100" dirty="0">
                <a:effectLst/>
                <a:latin typeface="Aptos Serif"/>
                <a:ea typeface="Aptos Serif"/>
                <a:cs typeface="Times New Roman" panose="02020603050405020304" pitchFamily="18" charset="0"/>
              </a:rPr>
              <a:t>Varje steg vi tar kommer att innebära behov av kompletteringar av ramverket tills det, slutligen, omfattar alla delar som behövs för identitets- och behörighetshantering.</a:t>
            </a:r>
          </a:p>
          <a:p>
            <a:endParaRPr lang="sv-SE" dirty="0"/>
          </a:p>
          <a:p>
            <a:endParaRPr lang="sv-SE" dirty="0"/>
          </a:p>
          <a:p>
            <a:r>
              <a:rPr lang="sv-SE" dirty="0"/>
              <a:t>KLICK</a:t>
            </a:r>
          </a:p>
          <a:p>
            <a:pPr marL="0" marR="0" lvl="0" indent="0" algn="l" defTabSz="914400" rtl="0" eaLnBrk="0" fontAlgn="base" latinLnBrk="0" hangingPunct="0">
              <a:lnSpc>
                <a:spcPct val="100000"/>
              </a:lnSpc>
              <a:spcBef>
                <a:spcPct val="30000"/>
              </a:spcBef>
              <a:spcAft>
                <a:spcPct val="0"/>
              </a:spcAft>
              <a:buClrTx/>
              <a:buSzTx/>
              <a:buFontTx/>
              <a:buNone/>
              <a:tabLst/>
              <a:defRPr/>
            </a:pPr>
            <a:r>
              <a:rPr lang="sv-SE" dirty="0"/>
              <a:t>Röd prick –</a:t>
            </a:r>
            <a:r>
              <a:rPr lang="sv-SE" sz="1200" b="1" kern="100" dirty="0">
                <a:effectLst/>
                <a:highlight>
                  <a:srgbClr val="FFFF00"/>
                </a:highlight>
                <a:latin typeface="Aptos Serif"/>
                <a:ea typeface="Aptos Serif"/>
                <a:cs typeface="Times New Roman" panose="02020603050405020304" pitchFamily="18" charset="0"/>
              </a:rPr>
              <a:t>Underlaget ni lämnat synpunkter på är tänkt att räcka för att hantera steg 1. </a:t>
            </a:r>
          </a:p>
          <a:p>
            <a:endParaRPr lang="sv-SE" dirty="0"/>
          </a:p>
        </p:txBody>
      </p:sp>
      <p:sp>
        <p:nvSpPr>
          <p:cNvPr id="4" name="Platshållare för bildnummer 3"/>
          <p:cNvSpPr>
            <a:spLocks noGrp="1"/>
          </p:cNvSpPr>
          <p:nvPr>
            <p:ph type="sldNum" sz="quarter" idx="5"/>
          </p:nvPr>
        </p:nvSpPr>
        <p:spPr/>
        <p:txBody>
          <a:bodyPr/>
          <a:lstStyle/>
          <a:p>
            <a:pPr>
              <a:defRPr/>
            </a:pPr>
            <a:fld id="{F6BFEAFB-667B-5B4B-B079-3BB44DA1556E}" type="slidenum">
              <a:rPr lang="sv-SE" smtClean="0"/>
              <a:pPr>
                <a:defRPr/>
              </a:pPr>
              <a:t>3</a:t>
            </a:fld>
            <a:endParaRPr lang="sv-SE"/>
          </a:p>
        </p:txBody>
      </p:sp>
    </p:spTree>
    <p:extLst>
      <p:ext uri="{BB962C8B-B14F-4D97-AF65-F5344CB8AC3E}">
        <p14:creationId xmlns:p14="http://schemas.microsoft.com/office/powerpoint/2010/main" val="37860022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nSpc>
                <a:spcPct val="110000"/>
              </a:lnSpc>
              <a:spcAft>
                <a:spcPts val="800"/>
              </a:spcAft>
            </a:pPr>
            <a:r>
              <a:rPr lang="sv-SE" sz="1800" kern="100" dirty="0">
                <a:effectLst/>
                <a:latin typeface="Aptos Serif"/>
                <a:ea typeface="Aptos Serif"/>
                <a:cs typeface="Times New Roman" panose="02020603050405020304" pitchFamily="18" charset="0"/>
              </a:rPr>
              <a:t>Här tror jag att ni har en viktig pedagogisk uppgift.</a:t>
            </a:r>
          </a:p>
          <a:p>
            <a:pPr>
              <a:lnSpc>
                <a:spcPct val="110000"/>
              </a:lnSpc>
              <a:spcAft>
                <a:spcPts val="800"/>
              </a:spcAft>
            </a:pPr>
            <a:r>
              <a:rPr lang="sv-SE" sz="1800" kern="100" dirty="0">
                <a:effectLst/>
                <a:latin typeface="Aptos Serif"/>
                <a:ea typeface="Aptos Serif"/>
                <a:cs typeface="Times New Roman" panose="02020603050405020304" pitchFamily="18" charset="0"/>
              </a:rPr>
              <a:t>Risken är annars att deltagarna tolkar vårdfokus och piloterna som att ni håller på att bygga </a:t>
            </a:r>
            <a:r>
              <a:rPr lang="sv-SE" sz="1800" i="1" kern="100" dirty="0">
                <a:effectLst/>
                <a:latin typeface="Aptos Serif"/>
                <a:ea typeface="Aptos Serif"/>
                <a:cs typeface="Times New Roman" panose="02020603050405020304" pitchFamily="18" charset="0"/>
              </a:rPr>
              <a:t>en lösning för vården</a:t>
            </a:r>
            <a:r>
              <a:rPr lang="sv-SE" sz="1800" kern="100" dirty="0">
                <a:effectLst/>
                <a:latin typeface="Aptos Serif"/>
                <a:ea typeface="Aptos Serif"/>
                <a:cs typeface="Times New Roman" panose="02020603050405020304" pitchFamily="18" charset="0"/>
              </a:rPr>
              <a:t>, som senare på något sätt ska bli generell.</a:t>
            </a:r>
          </a:p>
          <a:p>
            <a:pPr>
              <a:lnSpc>
                <a:spcPct val="110000"/>
              </a:lnSpc>
              <a:spcAft>
                <a:spcPts val="800"/>
              </a:spcAft>
            </a:pPr>
            <a:r>
              <a:rPr lang="sv-SE" sz="1800" kern="100" dirty="0">
                <a:effectLst/>
                <a:latin typeface="Aptos Serif"/>
                <a:ea typeface="Aptos Serif"/>
                <a:cs typeface="Times New Roman" panose="02020603050405020304" pitchFamily="18" charset="0"/>
              </a:rPr>
              <a:t>Jag skulle därför visualisera ungefär:</a:t>
            </a:r>
          </a:p>
          <a:p>
            <a:pPr>
              <a:lnSpc>
                <a:spcPct val="110000"/>
              </a:lnSpc>
              <a:spcAft>
                <a:spcPts val="800"/>
              </a:spcAft>
            </a:pPr>
            <a:r>
              <a:rPr lang="sv-SE" sz="1800" b="1" kern="100" dirty="0">
                <a:effectLst/>
                <a:latin typeface="Aptos Serif"/>
                <a:ea typeface="Aptos Serif"/>
                <a:cs typeface="Times New Roman" panose="02020603050405020304" pitchFamily="18" charset="0"/>
              </a:rPr>
              <a:t>Gemensam offentlig infrastruktur som målbild</a:t>
            </a:r>
            <a:endParaRPr lang="sv-SE" sz="1800" kern="100" dirty="0">
              <a:effectLst/>
              <a:latin typeface="Aptos Serif"/>
              <a:ea typeface="Aptos Serif"/>
              <a:cs typeface="Times New Roman" panose="02020603050405020304" pitchFamily="18" charset="0"/>
            </a:endParaRPr>
          </a:p>
          <a:p>
            <a:pPr>
              <a:lnSpc>
                <a:spcPct val="110000"/>
              </a:lnSpc>
              <a:spcAft>
                <a:spcPts val="800"/>
              </a:spcAft>
            </a:pPr>
            <a:r>
              <a:rPr lang="sv-SE" sz="1800" kern="100" dirty="0">
                <a:effectLst/>
                <a:latin typeface="Arial" panose="020B0604020202020204" pitchFamily="34" charset="0"/>
                <a:ea typeface="Aptos Serif"/>
                <a:cs typeface="Times New Roman" panose="02020603050405020304" pitchFamily="18" charset="0"/>
              </a:rPr>
              <a:t>→</a:t>
            </a:r>
            <a:r>
              <a:rPr lang="sv-SE" sz="1800" kern="100" dirty="0">
                <a:effectLst/>
                <a:latin typeface="Aptos Serif"/>
                <a:ea typeface="Aptos Serif"/>
                <a:cs typeface="Times New Roman" panose="02020603050405020304" pitchFamily="18" charset="0"/>
              </a:rPr>
              <a:t> </a:t>
            </a:r>
            <a:r>
              <a:rPr lang="sv-SE" sz="1800" b="1" kern="100" dirty="0">
                <a:effectLst/>
                <a:latin typeface="Aptos Serif"/>
                <a:ea typeface="Aptos Serif"/>
                <a:cs typeface="Times New Roman" panose="02020603050405020304" pitchFamily="18" charset="0"/>
              </a:rPr>
              <a:t>Steg 1 – avgränsat behov / pilot</a:t>
            </a:r>
            <a:br>
              <a:rPr lang="sv-SE" sz="1800" kern="100" dirty="0">
                <a:effectLst/>
                <a:latin typeface="Aptos Serif"/>
                <a:ea typeface="Aptos Serif"/>
                <a:cs typeface="Times New Roman" panose="02020603050405020304" pitchFamily="18" charset="0"/>
              </a:rPr>
            </a:br>
            <a:r>
              <a:rPr lang="sv-SE" sz="1800" kern="100" dirty="0">
                <a:effectLst/>
                <a:latin typeface="Arial" panose="020B0604020202020204" pitchFamily="34" charset="0"/>
                <a:ea typeface="Aptos Serif"/>
                <a:cs typeface="Times New Roman" panose="02020603050405020304" pitchFamily="18" charset="0"/>
              </a:rPr>
              <a:t>→</a:t>
            </a:r>
            <a:r>
              <a:rPr lang="sv-SE" sz="1800" kern="100" dirty="0">
                <a:effectLst/>
                <a:latin typeface="Aptos Serif"/>
                <a:ea typeface="Aptos Serif"/>
                <a:cs typeface="Times New Roman" panose="02020603050405020304" pitchFamily="18" charset="0"/>
              </a:rPr>
              <a:t> l</a:t>
            </a:r>
            <a:r>
              <a:rPr lang="sv-SE" sz="1800" kern="100" dirty="0">
                <a:effectLst/>
                <a:latin typeface="Aptos Serif"/>
                <a:ea typeface="Aptos Serif"/>
                <a:cs typeface="Aptos Serif"/>
              </a:rPr>
              <a:t>ä</a:t>
            </a:r>
            <a:r>
              <a:rPr lang="sv-SE" sz="1800" kern="100" dirty="0">
                <a:effectLst/>
                <a:latin typeface="Aptos Serif"/>
                <a:ea typeface="Aptos Serif"/>
                <a:cs typeface="Times New Roman" panose="02020603050405020304" pitchFamily="18" charset="0"/>
              </a:rPr>
              <a:t>rande</a:t>
            </a:r>
            <a:br>
              <a:rPr lang="sv-SE" sz="1800" kern="100" dirty="0">
                <a:effectLst/>
                <a:latin typeface="Aptos Serif"/>
                <a:ea typeface="Aptos Serif"/>
                <a:cs typeface="Times New Roman" panose="02020603050405020304" pitchFamily="18" charset="0"/>
              </a:rPr>
            </a:br>
            <a:r>
              <a:rPr lang="sv-SE" sz="1800" kern="100" dirty="0">
                <a:effectLst/>
                <a:latin typeface="Arial" panose="020B0604020202020204" pitchFamily="34" charset="0"/>
                <a:ea typeface="Aptos Serif"/>
                <a:cs typeface="Times New Roman" panose="02020603050405020304" pitchFamily="18" charset="0"/>
              </a:rPr>
              <a:t>→</a:t>
            </a:r>
            <a:r>
              <a:rPr lang="sv-SE" sz="1800" kern="100" dirty="0">
                <a:effectLst/>
                <a:latin typeface="Aptos Serif"/>
                <a:ea typeface="Aptos Serif"/>
                <a:cs typeface="Times New Roman" panose="02020603050405020304" pitchFamily="18" charset="0"/>
              </a:rPr>
              <a:t> </a:t>
            </a:r>
            <a:r>
              <a:rPr lang="sv-SE" sz="1800" b="1" kern="100" dirty="0">
                <a:effectLst/>
                <a:latin typeface="Aptos Serif"/>
                <a:ea typeface="Aptos Serif"/>
                <a:cs typeface="Times New Roman" panose="02020603050405020304" pitchFamily="18" charset="0"/>
              </a:rPr>
              <a:t>Steg 2 – utvidgning / pilot</a:t>
            </a:r>
            <a:br>
              <a:rPr lang="sv-SE" sz="1800" kern="100" dirty="0">
                <a:effectLst/>
                <a:latin typeface="Aptos Serif"/>
                <a:ea typeface="Aptos Serif"/>
                <a:cs typeface="Times New Roman" panose="02020603050405020304" pitchFamily="18" charset="0"/>
              </a:rPr>
            </a:br>
            <a:r>
              <a:rPr lang="sv-SE" sz="1800" kern="100" dirty="0">
                <a:effectLst/>
                <a:latin typeface="Arial" panose="020B0604020202020204" pitchFamily="34" charset="0"/>
                <a:ea typeface="Aptos Serif"/>
                <a:cs typeface="Times New Roman" panose="02020603050405020304" pitchFamily="18" charset="0"/>
              </a:rPr>
              <a:t>→</a:t>
            </a:r>
            <a:r>
              <a:rPr lang="sv-SE" sz="1800" kern="100" dirty="0">
                <a:effectLst/>
                <a:latin typeface="Aptos Serif"/>
                <a:ea typeface="Aptos Serif"/>
                <a:cs typeface="Times New Roman" panose="02020603050405020304" pitchFamily="18" charset="0"/>
              </a:rPr>
              <a:t> l</a:t>
            </a:r>
            <a:r>
              <a:rPr lang="sv-SE" sz="1800" kern="100" dirty="0">
                <a:effectLst/>
                <a:latin typeface="Aptos Serif"/>
                <a:ea typeface="Aptos Serif"/>
                <a:cs typeface="Aptos Serif"/>
              </a:rPr>
              <a:t>ä</a:t>
            </a:r>
            <a:r>
              <a:rPr lang="sv-SE" sz="1800" kern="100" dirty="0">
                <a:effectLst/>
                <a:latin typeface="Aptos Serif"/>
                <a:ea typeface="Aptos Serif"/>
                <a:cs typeface="Times New Roman" panose="02020603050405020304" pitchFamily="18" charset="0"/>
              </a:rPr>
              <a:t>rande</a:t>
            </a:r>
            <a:br>
              <a:rPr lang="sv-SE" sz="1800" kern="100" dirty="0">
                <a:effectLst/>
                <a:latin typeface="Aptos Serif"/>
                <a:ea typeface="Aptos Serif"/>
                <a:cs typeface="Times New Roman" panose="02020603050405020304" pitchFamily="18" charset="0"/>
              </a:rPr>
            </a:br>
            <a:r>
              <a:rPr lang="sv-SE" sz="1800" kern="100" dirty="0">
                <a:effectLst/>
                <a:latin typeface="Arial" panose="020B0604020202020204" pitchFamily="34" charset="0"/>
                <a:ea typeface="Aptos Serif"/>
                <a:cs typeface="Times New Roman" panose="02020603050405020304" pitchFamily="18" charset="0"/>
              </a:rPr>
              <a:t>→</a:t>
            </a:r>
            <a:r>
              <a:rPr lang="sv-SE" sz="1800" kern="100" dirty="0">
                <a:effectLst/>
                <a:latin typeface="Aptos Serif"/>
                <a:ea typeface="Aptos Serif"/>
                <a:cs typeface="Times New Roman" panose="02020603050405020304" pitchFamily="18" charset="0"/>
              </a:rPr>
              <a:t> </a:t>
            </a:r>
            <a:r>
              <a:rPr lang="sv-SE" sz="1800" b="1" kern="100" dirty="0">
                <a:effectLst/>
                <a:latin typeface="Aptos Serif"/>
                <a:ea typeface="Aptos Serif"/>
                <a:cs typeface="Times New Roman" panose="02020603050405020304" pitchFamily="18" charset="0"/>
              </a:rPr>
              <a:t>Steg 3...</a:t>
            </a:r>
            <a:br>
              <a:rPr lang="sv-SE" sz="1800" kern="100" dirty="0">
                <a:effectLst/>
                <a:latin typeface="Aptos Serif"/>
                <a:ea typeface="Aptos Serif"/>
                <a:cs typeface="Times New Roman" panose="02020603050405020304" pitchFamily="18" charset="0"/>
              </a:rPr>
            </a:br>
            <a:r>
              <a:rPr lang="sv-SE" sz="1800" kern="100" dirty="0">
                <a:effectLst/>
                <a:latin typeface="Arial" panose="020B0604020202020204" pitchFamily="34" charset="0"/>
                <a:ea typeface="Aptos Serif"/>
                <a:cs typeface="Times New Roman" panose="02020603050405020304" pitchFamily="18" charset="0"/>
              </a:rPr>
              <a:t>→</a:t>
            </a:r>
            <a:r>
              <a:rPr lang="sv-SE" sz="1800" kern="100" dirty="0">
                <a:effectLst/>
                <a:latin typeface="Aptos Serif"/>
                <a:ea typeface="Aptos Serif"/>
                <a:cs typeface="Times New Roman" panose="02020603050405020304" pitchFamily="18" charset="0"/>
              </a:rPr>
              <a:t> </a:t>
            </a:r>
            <a:r>
              <a:rPr lang="sv-SE" sz="1800" b="1" kern="100" dirty="0">
                <a:effectLst/>
                <a:latin typeface="Aptos Serif"/>
                <a:ea typeface="Aptos Serif"/>
                <a:cs typeface="Times New Roman" panose="02020603050405020304" pitchFamily="18" charset="0"/>
              </a:rPr>
              <a:t>Steg 4...</a:t>
            </a:r>
            <a:endParaRPr lang="sv-SE" sz="1800" kern="100" dirty="0">
              <a:effectLst/>
              <a:latin typeface="Aptos Serif"/>
              <a:ea typeface="Aptos Serif"/>
              <a:cs typeface="Times New Roman" panose="02020603050405020304" pitchFamily="18" charset="0"/>
            </a:endParaRPr>
          </a:p>
          <a:p>
            <a:pPr>
              <a:lnSpc>
                <a:spcPct val="110000"/>
              </a:lnSpc>
              <a:spcAft>
                <a:spcPts val="800"/>
              </a:spcAft>
            </a:pPr>
            <a:r>
              <a:rPr lang="sv-SE" sz="1800" kern="100" dirty="0">
                <a:effectLst/>
                <a:latin typeface="Aptos Serif"/>
                <a:ea typeface="Aptos Serif"/>
                <a:cs typeface="Times New Roman" panose="02020603050405020304" pitchFamily="18" charset="0"/>
              </a:rPr>
              <a:t>Och uttryckligen skilja på:</a:t>
            </a:r>
          </a:p>
          <a:p>
            <a:pPr>
              <a:lnSpc>
                <a:spcPct val="110000"/>
              </a:lnSpc>
              <a:spcAft>
                <a:spcPts val="800"/>
              </a:spcAft>
            </a:pPr>
            <a:r>
              <a:rPr lang="sv-SE" sz="1800" b="1" kern="100" dirty="0">
                <a:effectLst/>
                <a:latin typeface="Aptos Serif"/>
                <a:ea typeface="Aptos Serif"/>
                <a:cs typeface="Times New Roman" panose="02020603050405020304" pitchFamily="18" charset="0"/>
              </a:rPr>
              <a:t>Målbilden:</a:t>
            </a:r>
            <a:r>
              <a:rPr lang="sv-SE" sz="1800" kern="100" dirty="0">
                <a:effectLst/>
                <a:latin typeface="Aptos Serif"/>
                <a:ea typeface="Aptos Serif"/>
                <a:cs typeface="Times New Roman" panose="02020603050405020304" pitchFamily="18" charset="0"/>
              </a:rPr>
              <a:t> generell infrastruktur för offentlig sektor.</a:t>
            </a:r>
            <a:br>
              <a:rPr lang="sv-SE" sz="1800" kern="100" dirty="0">
                <a:effectLst/>
                <a:latin typeface="Aptos Serif"/>
                <a:ea typeface="Aptos Serif"/>
                <a:cs typeface="Times New Roman" panose="02020603050405020304" pitchFamily="18" charset="0"/>
              </a:rPr>
            </a:br>
            <a:r>
              <a:rPr lang="sv-SE" sz="1800" b="1" kern="100" dirty="0">
                <a:effectLst/>
                <a:latin typeface="Aptos Serif"/>
                <a:ea typeface="Aptos Serif"/>
                <a:cs typeface="Times New Roman" panose="02020603050405020304" pitchFamily="18" charset="0"/>
              </a:rPr>
              <a:t>Startpunkten:</a:t>
            </a:r>
            <a:r>
              <a:rPr lang="sv-SE" sz="1800" kern="100" dirty="0">
                <a:effectLst/>
                <a:latin typeface="Aptos Serif"/>
                <a:ea typeface="Aptos Serif"/>
                <a:cs typeface="Times New Roman" panose="02020603050405020304" pitchFamily="18" charset="0"/>
              </a:rPr>
              <a:t> vårdens behov eftersom uppdraget anger detta.</a:t>
            </a:r>
            <a:br>
              <a:rPr lang="sv-SE" sz="1800" kern="100" dirty="0">
                <a:effectLst/>
                <a:latin typeface="Aptos Serif"/>
                <a:ea typeface="Aptos Serif"/>
                <a:cs typeface="Times New Roman" panose="02020603050405020304" pitchFamily="18" charset="0"/>
              </a:rPr>
            </a:br>
            <a:r>
              <a:rPr lang="sv-SE" sz="1800" b="1" kern="100" dirty="0">
                <a:effectLst/>
                <a:latin typeface="Aptos Serif"/>
                <a:ea typeface="Aptos Serif"/>
                <a:cs typeface="Times New Roman" panose="02020603050405020304" pitchFamily="18" charset="0"/>
              </a:rPr>
              <a:t>Metoden:</a:t>
            </a:r>
            <a:r>
              <a:rPr lang="sv-SE" sz="1800" kern="100" dirty="0">
                <a:effectLst/>
                <a:latin typeface="Aptos Serif"/>
                <a:ea typeface="Aptos Serif"/>
                <a:cs typeface="Times New Roman" panose="02020603050405020304" pitchFamily="18" charset="0"/>
              </a:rPr>
              <a:t> stegvis utveckling med avgränsade piloter.</a:t>
            </a:r>
            <a:br>
              <a:rPr lang="sv-SE" sz="1800" kern="100" dirty="0">
                <a:effectLst/>
                <a:latin typeface="Aptos Serif"/>
                <a:ea typeface="Aptos Serif"/>
                <a:cs typeface="Times New Roman" panose="02020603050405020304" pitchFamily="18" charset="0"/>
              </a:rPr>
            </a:br>
            <a:r>
              <a:rPr lang="sv-SE" sz="1800" b="1" kern="100" dirty="0">
                <a:effectLst/>
                <a:latin typeface="Aptos Serif"/>
                <a:ea typeface="Aptos Serif"/>
                <a:cs typeface="Times New Roman" panose="02020603050405020304" pitchFamily="18" charset="0"/>
              </a:rPr>
              <a:t>Avgränsning </a:t>
            </a:r>
            <a:r>
              <a:rPr lang="sv-SE" sz="1800" b="1" kern="100" dirty="0">
                <a:effectLst/>
                <a:latin typeface="Arial" panose="020B0604020202020204" pitchFamily="34" charset="0"/>
                <a:ea typeface="Aptos Serif"/>
                <a:cs typeface="Times New Roman" panose="02020603050405020304" pitchFamily="18" charset="0"/>
              </a:rPr>
              <a:t>≠</a:t>
            </a:r>
            <a:r>
              <a:rPr lang="sv-SE" sz="1800" b="1" kern="100" dirty="0">
                <a:effectLst/>
                <a:latin typeface="Aptos Serif"/>
                <a:ea typeface="Aptos Serif"/>
                <a:cs typeface="Times New Roman" panose="02020603050405020304" pitchFamily="18" charset="0"/>
              </a:rPr>
              <a:t> permanent </a:t>
            </a:r>
            <a:r>
              <a:rPr lang="sv-SE" sz="1800" b="1" kern="100" dirty="0" err="1">
                <a:effectLst/>
                <a:latin typeface="Aptos Serif"/>
                <a:ea typeface="Aptos Serif"/>
                <a:cs typeface="Times New Roman" panose="02020603050405020304" pitchFamily="18" charset="0"/>
              </a:rPr>
              <a:t>sektorsspecialisering</a:t>
            </a:r>
            <a:r>
              <a:rPr lang="sv-SE" sz="1800" b="1" kern="100" dirty="0">
                <a:effectLst/>
                <a:latin typeface="Aptos Serif"/>
                <a:ea typeface="Aptos Serif"/>
                <a:cs typeface="Times New Roman" panose="02020603050405020304" pitchFamily="18" charset="0"/>
              </a:rPr>
              <a:t>.</a:t>
            </a:r>
            <a:endParaRPr lang="sv-SE" sz="1800" kern="100" dirty="0">
              <a:effectLst/>
              <a:latin typeface="Aptos Serif"/>
              <a:ea typeface="Aptos Serif"/>
              <a:cs typeface="Times New Roman" panose="02020603050405020304" pitchFamily="18" charset="0"/>
            </a:endParaRPr>
          </a:p>
          <a:p>
            <a:endParaRPr lang="sv-SE" dirty="0"/>
          </a:p>
        </p:txBody>
      </p:sp>
      <p:sp>
        <p:nvSpPr>
          <p:cNvPr id="4" name="Platshållare för bildnummer 3"/>
          <p:cNvSpPr>
            <a:spLocks noGrp="1"/>
          </p:cNvSpPr>
          <p:nvPr>
            <p:ph type="sldNum" sz="quarter" idx="5"/>
          </p:nvPr>
        </p:nvSpPr>
        <p:spPr/>
        <p:txBody>
          <a:bodyPr/>
          <a:lstStyle/>
          <a:p>
            <a:pPr>
              <a:defRPr/>
            </a:pPr>
            <a:fld id="{F6BFEAFB-667B-5B4B-B079-3BB44DA1556E}" type="slidenum">
              <a:rPr lang="sv-SE" smtClean="0"/>
              <a:pPr>
                <a:defRPr/>
              </a:pPr>
              <a:t>4</a:t>
            </a:fld>
            <a:endParaRPr lang="sv-SE"/>
          </a:p>
        </p:txBody>
      </p:sp>
    </p:spTree>
    <p:extLst>
      <p:ext uri="{BB962C8B-B14F-4D97-AF65-F5344CB8AC3E}">
        <p14:creationId xmlns:p14="http://schemas.microsoft.com/office/powerpoint/2010/main" val="11747072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nSpc>
                <a:spcPct val="110000"/>
              </a:lnSpc>
              <a:spcAft>
                <a:spcPts val="800"/>
              </a:spcAft>
            </a:pPr>
            <a:r>
              <a:rPr lang="sv-SE" sz="1800" kern="100" dirty="0">
                <a:effectLst/>
                <a:latin typeface="Aptos Serif" panose="020B0502040204020203"/>
                <a:ea typeface="Aptos Serif" panose="020B0502040204020203"/>
                <a:cs typeface="Times New Roman" panose="02020603050405020304" pitchFamily="18" charset="0"/>
              </a:rPr>
              <a:t> skilja mellan </a:t>
            </a:r>
            <a:r>
              <a:rPr lang="sv-SE" sz="1800" b="1" kern="100" dirty="0">
                <a:effectLst/>
                <a:latin typeface="Aptos Serif" panose="020B0502040204020203"/>
                <a:ea typeface="Aptos Serif" panose="020B0502040204020203"/>
                <a:cs typeface="Times New Roman" panose="02020603050405020304" pitchFamily="18" charset="0"/>
              </a:rPr>
              <a:t>”vi är överens om varje formulering”</a:t>
            </a:r>
            <a:r>
              <a:rPr lang="sv-SE" sz="1800" kern="100" dirty="0">
                <a:effectLst/>
                <a:latin typeface="Aptos Serif" panose="020B0502040204020203"/>
                <a:ea typeface="Aptos Serif" panose="020B0502040204020203"/>
                <a:cs typeface="Times New Roman" panose="02020603050405020304" pitchFamily="18" charset="0"/>
              </a:rPr>
              <a:t> och </a:t>
            </a:r>
            <a:r>
              <a:rPr lang="sv-SE" sz="1800" b="1" kern="100" dirty="0">
                <a:effectLst/>
                <a:latin typeface="Aptos Serif" panose="020B0502040204020203"/>
                <a:ea typeface="Aptos Serif" panose="020B0502040204020203"/>
                <a:cs typeface="Times New Roman" panose="02020603050405020304" pitchFamily="18" charset="0"/>
              </a:rPr>
              <a:t>”vi har tillräcklig samsyn för att fortsätta arbetet stegvis”</a:t>
            </a:r>
            <a:r>
              <a:rPr lang="sv-SE" sz="1800" kern="100" dirty="0">
                <a:effectLst/>
                <a:latin typeface="Aptos Serif" panose="020B0502040204020203"/>
                <a:ea typeface="Aptos Serif" panose="020B0502040204020203"/>
                <a:cs typeface="Times New Roman" panose="02020603050405020304" pitchFamily="18" charset="0"/>
              </a:rPr>
              <a:t>. </a:t>
            </a:r>
          </a:p>
          <a:p>
            <a:pPr>
              <a:lnSpc>
                <a:spcPct val="110000"/>
              </a:lnSpc>
              <a:spcAft>
                <a:spcPts val="800"/>
              </a:spcAft>
            </a:pPr>
            <a:r>
              <a:rPr lang="sv-SE" sz="1800" kern="100" dirty="0">
                <a:effectLst/>
                <a:latin typeface="Aptos Serif" panose="020B0502040204020203"/>
                <a:ea typeface="Aptos Serif" panose="020B0502040204020203"/>
                <a:cs typeface="Times New Roman" panose="02020603050405020304" pitchFamily="18" charset="0"/>
              </a:rPr>
              <a:t>Typ:  Målet idag är inte att vi ska lösa varje detalj eller formulering tillsammans. Vi vill säkerställa att vi har en gemensam förståelse för riktningen, de vägval och avgränsningar vi gjort och hur vi tar arbetet vidare. Vi vill också identifiera om det finns frågor som någon av organisationerna ser som ett faktiskt hinder för nästa steg.</a:t>
            </a:r>
          </a:p>
          <a:p>
            <a:r>
              <a:rPr lang="sv-SE" sz="1800" dirty="0">
                <a:effectLst/>
                <a:latin typeface="Aptos Serif" panose="020B0502040204020203"/>
                <a:ea typeface="Aptos Serif" panose="020B0502040204020203"/>
                <a:cs typeface="Times New Roman" panose="02020603050405020304" pitchFamily="18" charset="0"/>
              </a:rPr>
              <a:t>Det ger er dessutom ett legitimt sätt att parkera terminologi och redaktionella frågor utan att signalera att de är oviktiga.</a:t>
            </a:r>
            <a:endParaRPr lang="sv-SE" dirty="0"/>
          </a:p>
        </p:txBody>
      </p:sp>
      <p:sp>
        <p:nvSpPr>
          <p:cNvPr id="4" name="Platshållare för bildnummer 3"/>
          <p:cNvSpPr>
            <a:spLocks noGrp="1"/>
          </p:cNvSpPr>
          <p:nvPr>
            <p:ph type="sldNum" sz="quarter" idx="5"/>
          </p:nvPr>
        </p:nvSpPr>
        <p:spPr/>
        <p:txBody>
          <a:bodyPr/>
          <a:lstStyle/>
          <a:p>
            <a:pPr>
              <a:defRPr/>
            </a:pPr>
            <a:fld id="{F6BFEAFB-667B-5B4B-B079-3BB44DA1556E}" type="slidenum">
              <a:rPr lang="sv-SE" smtClean="0"/>
              <a:pPr>
                <a:defRPr/>
              </a:pPr>
              <a:t>5</a:t>
            </a:fld>
            <a:endParaRPr lang="sv-SE"/>
          </a:p>
        </p:txBody>
      </p:sp>
    </p:spTree>
    <p:extLst>
      <p:ext uri="{BB962C8B-B14F-4D97-AF65-F5344CB8AC3E}">
        <p14:creationId xmlns:p14="http://schemas.microsoft.com/office/powerpoint/2010/main" val="26401044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nSpc>
                <a:spcPct val="110000"/>
              </a:lnSpc>
              <a:spcAft>
                <a:spcPts val="800"/>
              </a:spcAft>
            </a:pPr>
            <a:endParaRPr lang="sv-SE" sz="1800" kern="100" dirty="0">
              <a:effectLst/>
              <a:latin typeface="Aptos Serif"/>
              <a:ea typeface="Aptos Serif"/>
              <a:cs typeface="Times New Roman" panose="02020603050405020304" pitchFamily="18" charset="0"/>
            </a:endParaRPr>
          </a:p>
          <a:p>
            <a:r>
              <a:rPr lang="sv-SE" sz="2800" dirty="0"/>
              <a:t>Alternativa kategorier: </a:t>
            </a:r>
          </a:p>
          <a:p>
            <a:pPr>
              <a:buFont typeface="+mj-lt"/>
              <a:buAutoNum type="arabicPeriod"/>
            </a:pPr>
            <a:r>
              <a:rPr lang="sv-SE" sz="2800" b="1" dirty="0"/>
              <a:t>Språk, begrepp och definitioner</a:t>
            </a:r>
            <a:br>
              <a:rPr lang="sv-SE" sz="2800" dirty="0"/>
            </a:br>
            <a:r>
              <a:rPr lang="sv-SE" sz="2800" dirty="0"/>
              <a:t>Viktiga och omhändertagna, men behöver normalt inte avgöras i strategiskt/taktiskt forum.</a:t>
            </a:r>
          </a:p>
          <a:p>
            <a:pPr>
              <a:buFont typeface="+mj-lt"/>
              <a:buAutoNum type="arabicPeriod"/>
            </a:pPr>
            <a:r>
              <a:rPr lang="sv-SE" sz="2800" b="1" dirty="0"/>
              <a:t>Förtydliganden</a:t>
            </a:r>
            <a:br>
              <a:rPr lang="sv-SE" sz="2800" dirty="0"/>
            </a:br>
            <a:r>
              <a:rPr lang="sv-SE" sz="2800" dirty="0"/>
              <a:t>Sådant där synpunkterna visar att regelverket eller beskrivningen behöver bli tydligare.</a:t>
            </a:r>
          </a:p>
          <a:p>
            <a:pPr>
              <a:buFont typeface="+mj-lt"/>
              <a:buAutoNum type="arabicPeriod"/>
            </a:pPr>
            <a:r>
              <a:rPr lang="sv-SE" sz="2800" b="1" dirty="0"/>
              <a:t>Strategiska frågor/orosområden</a:t>
            </a:r>
            <a:br>
              <a:rPr lang="sv-SE" sz="2800" dirty="0"/>
            </a:br>
            <a:r>
              <a:rPr lang="sv-SE" sz="2800" dirty="0"/>
              <a:t>Exempelvis risken för fragmentering och många organisations-/sektorsspecifika påbyggnader.</a:t>
            </a:r>
          </a:p>
          <a:p>
            <a:pPr>
              <a:buFont typeface="+mj-lt"/>
              <a:buAutoNum type="arabicPeriod"/>
            </a:pPr>
            <a:r>
              <a:rPr lang="sv-SE" sz="2800" b="1" dirty="0"/>
              <a:t>Arkitektur och samexistens</a:t>
            </a:r>
            <a:br>
              <a:rPr lang="sv-SE" sz="2800" dirty="0"/>
            </a:br>
            <a:r>
              <a:rPr lang="sv-SE" sz="2800" dirty="0"/>
              <a:t>Befintliga federationer, SAML, SIB och hur dessa förhåller sig till varandra.</a:t>
            </a:r>
          </a:p>
          <a:p>
            <a:br>
              <a:rPr lang="sv-SE" sz="2800" dirty="0"/>
            </a:br>
            <a:endParaRPr lang="sv-SE" sz="2800" dirty="0"/>
          </a:p>
          <a:p>
            <a:r>
              <a:rPr lang="sv-SE" sz="2800" dirty="0"/>
              <a:t>Visa för varje kategori: </a:t>
            </a:r>
            <a:r>
              <a:rPr lang="sv-SE" sz="2800" b="1" dirty="0"/>
              <a:t>”Detta har vi hört → så här tar vi hand om det.”</a:t>
            </a:r>
          </a:p>
          <a:p>
            <a:endParaRPr lang="sv-SE" sz="2800" b="1"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sv-SE" sz="2800" b="1" dirty="0"/>
              <a:t>Syfte: </a:t>
            </a:r>
            <a:r>
              <a:rPr lang="sv-SE" sz="2800" kern="100" dirty="0">
                <a:effectLst/>
                <a:latin typeface="Aptos Serif"/>
                <a:ea typeface="Aptos Serif"/>
                <a:cs typeface="Times New Roman" panose="02020603050405020304" pitchFamily="18" charset="0"/>
              </a:rPr>
              <a:t>Detta ger ett legitimt sätt att parkera terminologi och redaktionella frågor utan att signalera att de är oviktiga.</a:t>
            </a:r>
          </a:p>
          <a:p>
            <a:endParaRPr lang="sv-SE" sz="2800" dirty="0"/>
          </a:p>
          <a:p>
            <a:pPr>
              <a:lnSpc>
                <a:spcPct val="110000"/>
              </a:lnSpc>
              <a:spcAft>
                <a:spcPts val="800"/>
              </a:spcAft>
            </a:pPr>
            <a:endParaRPr lang="sv-SE" sz="1800" kern="100" dirty="0">
              <a:effectLst/>
              <a:latin typeface="Aptos Serif"/>
              <a:ea typeface="Aptos Serif"/>
              <a:cs typeface="Times New Roman" panose="02020603050405020304" pitchFamily="18" charset="0"/>
            </a:endParaRPr>
          </a:p>
          <a:p>
            <a:pPr>
              <a:lnSpc>
                <a:spcPct val="110000"/>
              </a:lnSpc>
              <a:spcAft>
                <a:spcPts val="800"/>
              </a:spcAft>
            </a:pPr>
            <a:r>
              <a:rPr lang="sv-SE" sz="1800" kern="100" dirty="0">
                <a:effectLst/>
                <a:latin typeface="Aptos Serif"/>
                <a:ea typeface="Aptos Serif"/>
                <a:cs typeface="Times New Roman" panose="02020603050405020304" pitchFamily="18" charset="0"/>
              </a:rPr>
              <a:t> </a:t>
            </a:r>
          </a:p>
          <a:p>
            <a:endParaRPr lang="sv-SE" dirty="0"/>
          </a:p>
        </p:txBody>
      </p:sp>
      <p:sp>
        <p:nvSpPr>
          <p:cNvPr id="4" name="Platshållare för bildnummer 3"/>
          <p:cNvSpPr>
            <a:spLocks noGrp="1"/>
          </p:cNvSpPr>
          <p:nvPr>
            <p:ph type="sldNum" sz="quarter" idx="5"/>
          </p:nvPr>
        </p:nvSpPr>
        <p:spPr/>
        <p:txBody>
          <a:bodyPr/>
          <a:lstStyle/>
          <a:p>
            <a:pPr>
              <a:defRPr/>
            </a:pPr>
            <a:fld id="{F6BFEAFB-667B-5B4B-B079-3BB44DA1556E}" type="slidenum">
              <a:rPr lang="sv-SE" smtClean="0"/>
              <a:pPr>
                <a:defRPr/>
              </a:pPr>
              <a:t>6</a:t>
            </a:fld>
            <a:endParaRPr lang="sv-SE"/>
          </a:p>
        </p:txBody>
      </p:sp>
    </p:spTree>
    <p:extLst>
      <p:ext uri="{BB962C8B-B14F-4D97-AF65-F5344CB8AC3E}">
        <p14:creationId xmlns:p14="http://schemas.microsoft.com/office/powerpoint/2010/main" val="16453716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sv-SE" dirty="0"/>
              <a:t>Varje organisation svarar</a:t>
            </a:r>
          </a:p>
          <a:p>
            <a:endParaRPr lang="sv-SE" dirty="0"/>
          </a:p>
        </p:txBody>
      </p:sp>
      <p:sp>
        <p:nvSpPr>
          <p:cNvPr id="4" name="Platshållare för bildnummer 3"/>
          <p:cNvSpPr>
            <a:spLocks noGrp="1"/>
          </p:cNvSpPr>
          <p:nvPr>
            <p:ph type="sldNum" sz="quarter" idx="5"/>
          </p:nvPr>
        </p:nvSpPr>
        <p:spPr/>
        <p:txBody>
          <a:bodyPr/>
          <a:lstStyle/>
          <a:p>
            <a:pPr>
              <a:defRPr/>
            </a:pPr>
            <a:fld id="{F6BFEAFB-667B-5B4B-B079-3BB44DA1556E}" type="slidenum">
              <a:rPr lang="sv-SE" smtClean="0"/>
              <a:pPr>
                <a:defRPr/>
              </a:pPr>
              <a:t>10</a:t>
            </a:fld>
            <a:endParaRPr lang="sv-SE"/>
          </a:p>
        </p:txBody>
      </p:sp>
    </p:spTree>
    <p:extLst>
      <p:ext uri="{BB962C8B-B14F-4D97-AF65-F5344CB8AC3E}">
        <p14:creationId xmlns:p14="http://schemas.microsoft.com/office/powerpoint/2010/main" val="398180190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Startsida">
    <p:spTree>
      <p:nvGrpSpPr>
        <p:cNvPr id="1" name=""/>
        <p:cNvGrpSpPr/>
        <p:nvPr/>
      </p:nvGrpSpPr>
      <p:grpSpPr>
        <a:xfrm>
          <a:off x="0" y="0"/>
          <a:ext cx="0" cy="0"/>
          <a:chOff x="0" y="0"/>
          <a:chExt cx="0" cy="0"/>
        </a:xfrm>
      </p:grpSpPr>
      <p:sp>
        <p:nvSpPr>
          <p:cNvPr id="18" name="Rubrik 1">
            <a:extLst>
              <a:ext uri="{FF2B5EF4-FFF2-40B4-BE49-F238E27FC236}">
                <a16:creationId xmlns:a16="http://schemas.microsoft.com/office/drawing/2014/main" id="{35245E48-5DD8-8D47-856E-E0C60F3B584C}"/>
              </a:ext>
            </a:extLst>
          </p:cNvPr>
          <p:cNvSpPr>
            <a:spLocks noGrp="1"/>
          </p:cNvSpPr>
          <p:nvPr>
            <p:ph type="title" hasCustomPrompt="1"/>
          </p:nvPr>
        </p:nvSpPr>
        <p:spPr>
          <a:xfrm>
            <a:off x="0" y="-571500"/>
            <a:ext cx="10515600" cy="512479"/>
          </a:xfrm>
        </p:spPr>
        <p:txBody>
          <a:bodyPr/>
          <a:lstStyle>
            <a:lvl1pPr>
              <a:defRPr sz="2000"/>
            </a:lvl1pPr>
          </a:lstStyle>
          <a:p>
            <a:r>
              <a:rPr lang="sv-SE" dirty="0" err="1"/>
              <a:t>Digg</a:t>
            </a:r>
            <a:r>
              <a:rPr lang="sv-SE" dirty="0"/>
              <a:t> – Myndigheten för digital förvaltning</a:t>
            </a:r>
          </a:p>
        </p:txBody>
      </p:sp>
      <p:sp>
        <p:nvSpPr>
          <p:cNvPr id="5" name="Rektangel 4">
            <a:extLst>
              <a:ext uri="{FF2B5EF4-FFF2-40B4-BE49-F238E27FC236}">
                <a16:creationId xmlns:a16="http://schemas.microsoft.com/office/drawing/2014/main" id="{A1B5451F-67BB-C140-B761-2C56C5D742BC}"/>
              </a:ext>
              <a:ext uri="{C183D7F6-B498-43B3-948B-1728B52AA6E4}">
                <adec:decorative xmlns:adec="http://schemas.microsoft.com/office/drawing/2017/decorative" val="1"/>
              </a:ext>
            </a:extLst>
          </p:cNvPr>
          <p:cNvSpPr/>
          <p:nvPr userDrawn="1"/>
        </p:nvSpPr>
        <p:spPr>
          <a:xfrm>
            <a:off x="-2264735" y="24063"/>
            <a:ext cx="2160000" cy="1862113"/>
          </a:xfrm>
          <a:prstGeom prst="rect">
            <a:avLst/>
          </a:prstGeom>
          <a:solidFill>
            <a:schemeClr val="bg1">
              <a:lumMod val="85000"/>
            </a:schemeClr>
          </a:solidFill>
        </p:spPr>
        <p:txBody>
          <a:bodyPr wrap="square">
            <a:spAutoFit/>
          </a:bodyPr>
          <a:lstStyle/>
          <a:p>
            <a:pPr marL="0" lvl="0" indent="0">
              <a:lnSpc>
                <a:spcPct val="107000"/>
              </a:lnSpc>
              <a:spcAft>
                <a:spcPts val="800"/>
              </a:spcAft>
              <a:buFont typeface="+mj-lt"/>
              <a:buNone/>
              <a:tabLst>
                <a:tab pos="712788" algn="l"/>
              </a:tabLst>
            </a:pPr>
            <a:r>
              <a:rPr lang="sv-SE" sz="1200" i="1" u="none" dirty="0">
                <a:effectLst/>
                <a:latin typeface="Calibri" panose="020F0502020204030204" pitchFamily="34" charset="0"/>
                <a:ea typeface="Calibri" panose="020F0502020204030204" pitchFamily="34" charset="0"/>
                <a:cs typeface="Times New Roman" panose="02020603050405020304" pitchFamily="18" charset="0"/>
              </a:rPr>
              <a:t>Startsidan </a:t>
            </a:r>
            <a:r>
              <a:rPr lang="sv-SE" sz="1200" i="0" u="none" dirty="0">
                <a:effectLst/>
                <a:latin typeface="Calibri" panose="020F0502020204030204" pitchFamily="34" charset="0"/>
                <a:ea typeface="Calibri" panose="020F0502020204030204" pitchFamily="34" charset="0"/>
                <a:cs typeface="Times New Roman" panose="02020603050405020304" pitchFamily="18" charset="0"/>
              </a:rPr>
              <a:t>är förvald och ska alltid finnas med, kan också väljas som paussida, t.ex. under kaffepausen i ett föredrag. Du ser alla mallsidorna under ”Ny Bild/Layout”. </a:t>
            </a:r>
            <a:br>
              <a:rPr lang="sv-SE" sz="1200" i="0" u="none" dirty="0">
                <a:effectLst/>
                <a:latin typeface="Calibri" panose="020F0502020204030204" pitchFamily="34" charset="0"/>
                <a:ea typeface="Calibri" panose="020F0502020204030204" pitchFamily="34" charset="0"/>
                <a:cs typeface="Times New Roman" panose="02020603050405020304" pitchFamily="18" charset="0"/>
              </a:rPr>
            </a:br>
            <a:br>
              <a:rPr lang="sv-SE" sz="1200" i="0" u="none" dirty="0">
                <a:effectLst/>
                <a:latin typeface="Calibri" panose="020F0502020204030204" pitchFamily="34" charset="0"/>
                <a:ea typeface="Calibri" panose="020F0502020204030204" pitchFamily="34" charset="0"/>
                <a:cs typeface="Times New Roman" panose="02020603050405020304" pitchFamily="18" charset="0"/>
              </a:rPr>
            </a:br>
            <a:r>
              <a:rPr lang="sv-SE" sz="1200" i="0" u="none" dirty="0">
                <a:effectLst/>
                <a:latin typeface="Calibri" panose="020F0502020204030204" pitchFamily="34" charset="0"/>
                <a:ea typeface="Calibri" panose="020F0502020204030204" pitchFamily="34" charset="0"/>
                <a:cs typeface="Times New Roman" panose="02020603050405020304" pitchFamily="18" charset="0"/>
              </a:rPr>
              <a:t>Den här typen av rutor syns inte när du presenterar!</a:t>
            </a:r>
            <a:endParaRPr lang="sv-SE" sz="1200" i="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8" name="Bildobjekt 7" descr="DIGG - Myndigheten för digital förvaltning">
            <a:extLst>
              <a:ext uri="{FF2B5EF4-FFF2-40B4-BE49-F238E27FC236}">
                <a16:creationId xmlns:a16="http://schemas.microsoft.com/office/drawing/2014/main" id="{7BD44351-8139-3D40-B4EC-500847771950}"/>
              </a:ext>
            </a:extLst>
          </p:cNvPr>
          <p:cNvPicPr>
            <a:picLocks noChangeAspect="1"/>
          </p:cNvPicPr>
          <p:nvPr userDrawn="1"/>
        </p:nvPicPr>
        <p:blipFill>
          <a:blip r:embed="rId2"/>
          <a:srcRect/>
          <a:stretch/>
        </p:blipFill>
        <p:spPr>
          <a:xfrm>
            <a:off x="1417976" y="2515548"/>
            <a:ext cx="9551509" cy="1771551"/>
          </a:xfrm>
          <a:prstGeom prst="rect">
            <a:avLst/>
          </a:prstGeom>
        </p:spPr>
      </p:pic>
    </p:spTree>
    <p:extLst>
      <p:ext uri="{BB962C8B-B14F-4D97-AF65-F5344CB8AC3E}">
        <p14:creationId xmlns:p14="http://schemas.microsoft.com/office/powerpoint/2010/main" val="5978144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kapitelsida">
    <p:bg>
      <p:bgPr>
        <a:solidFill>
          <a:schemeClr val="accent1"/>
        </a:solidFill>
        <a:effectLst/>
      </p:bgPr>
    </p:bg>
    <p:spTree>
      <p:nvGrpSpPr>
        <p:cNvPr id="1" name=""/>
        <p:cNvGrpSpPr/>
        <p:nvPr/>
      </p:nvGrpSpPr>
      <p:grpSpPr>
        <a:xfrm>
          <a:off x="0" y="0"/>
          <a:ext cx="0" cy="0"/>
          <a:chOff x="0" y="0"/>
          <a:chExt cx="0" cy="0"/>
        </a:xfrm>
      </p:grpSpPr>
      <p:sp>
        <p:nvSpPr>
          <p:cNvPr id="6" name="Rektangel 5">
            <a:extLst>
              <a:ext uri="{FF2B5EF4-FFF2-40B4-BE49-F238E27FC236}">
                <a16:creationId xmlns:a16="http://schemas.microsoft.com/office/drawing/2014/main" id="{3B7E6742-EE7D-5642-A1D2-BCA01AF2887D}"/>
              </a:ext>
              <a:ext uri="{C183D7F6-B498-43B3-948B-1728B52AA6E4}">
                <adec:decorative xmlns:adec="http://schemas.microsoft.com/office/drawing/2017/decorative" val="1"/>
              </a:ext>
            </a:extLst>
          </p:cNvPr>
          <p:cNvSpPr/>
          <p:nvPr userDrawn="1"/>
        </p:nvSpPr>
        <p:spPr>
          <a:xfrm>
            <a:off x="-2264735" y="24063"/>
            <a:ext cx="2160000" cy="676404"/>
          </a:xfrm>
          <a:prstGeom prst="rect">
            <a:avLst/>
          </a:prstGeom>
          <a:solidFill>
            <a:schemeClr val="bg1">
              <a:lumMod val="85000"/>
            </a:schemeClr>
          </a:solidFill>
        </p:spPr>
        <p:txBody>
          <a:bodyPr wrap="square">
            <a:spAutoFit/>
          </a:bodyPr>
          <a:lstStyle/>
          <a:p>
            <a:pPr marL="0" lvl="0" indent="0">
              <a:lnSpc>
                <a:spcPct val="107000"/>
              </a:lnSpc>
              <a:spcAft>
                <a:spcPts val="800"/>
              </a:spcAft>
              <a:buFont typeface="+mj-lt"/>
              <a:buNone/>
              <a:tabLst>
                <a:tab pos="712788" algn="l"/>
              </a:tabLst>
            </a:pPr>
            <a:r>
              <a:rPr lang="sv-SE" sz="1200" i="1" u="none">
                <a:effectLst/>
                <a:latin typeface="Calibri" panose="020F0502020204030204" pitchFamily="34" charset="0"/>
                <a:ea typeface="Calibri" panose="020F0502020204030204" pitchFamily="34" charset="0"/>
                <a:cs typeface="Times New Roman" panose="02020603050405020304" pitchFamily="18" charset="0"/>
              </a:rPr>
              <a:t>Titelsida/Kapitelsida </a:t>
            </a:r>
            <a:r>
              <a:rPr lang="sv-SE" sz="1200" i="0" u="none">
                <a:effectLst/>
                <a:latin typeface="Calibri" panose="020F0502020204030204" pitchFamily="34" charset="0"/>
                <a:ea typeface="Calibri" panose="020F0502020204030204" pitchFamily="34" charset="0"/>
                <a:cs typeface="Times New Roman" panose="02020603050405020304" pitchFamily="18" charset="0"/>
              </a:rPr>
              <a:t>Denna sida använder du för att dela upp innehållet i kapitel.</a:t>
            </a:r>
            <a:endParaRPr lang="sv-SE" sz="1200" i="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Rubrik 1"/>
          <p:cNvSpPr>
            <a:spLocks noGrp="1"/>
          </p:cNvSpPr>
          <p:nvPr>
            <p:ph type="title" hasCustomPrompt="1"/>
          </p:nvPr>
        </p:nvSpPr>
        <p:spPr>
          <a:xfrm>
            <a:off x="691149" y="2185988"/>
            <a:ext cx="10838864" cy="927752"/>
          </a:xfrm>
          <a:prstGeom prst="rect">
            <a:avLst/>
          </a:prstGeom>
          <a:noFill/>
        </p:spPr>
        <p:txBody>
          <a:bodyPr anchor="b"/>
          <a:lstStyle>
            <a:lvl1pPr>
              <a:defRPr sz="6000" b="0" i="0" baseline="0">
                <a:solidFill>
                  <a:schemeClr val="bg1"/>
                </a:solidFill>
                <a:latin typeface="+mj-lt"/>
                <a:ea typeface="Ubuntu Light" charset="0"/>
                <a:cs typeface="Ubuntu Light" charset="0"/>
              </a:defRPr>
            </a:lvl1pPr>
          </a:lstStyle>
          <a:p>
            <a:r>
              <a:rPr lang="sv-SE" dirty="0"/>
              <a:t>Klicka här för att ange en rubrik</a:t>
            </a:r>
          </a:p>
        </p:txBody>
      </p:sp>
      <p:sp>
        <p:nvSpPr>
          <p:cNvPr id="16" name="Platshållare för text 11"/>
          <p:cNvSpPr>
            <a:spLocks noGrp="1"/>
          </p:cNvSpPr>
          <p:nvPr>
            <p:ph type="body" sz="quarter" idx="11" hasCustomPrompt="1"/>
          </p:nvPr>
        </p:nvSpPr>
        <p:spPr>
          <a:xfrm>
            <a:off x="691149" y="3224084"/>
            <a:ext cx="10324514" cy="559581"/>
          </a:xfrm>
          <a:prstGeom prst="rect">
            <a:avLst/>
          </a:prstGeom>
        </p:spPr>
        <p:txBody>
          <a:bodyPr/>
          <a:lstStyle>
            <a:lvl1pPr marL="0" indent="0">
              <a:buNone/>
              <a:defRPr sz="2400" b="0" i="0" baseline="0">
                <a:solidFill>
                  <a:schemeClr val="bg1"/>
                </a:solidFill>
                <a:latin typeface="+mj-lt"/>
                <a:ea typeface="Ubuntu Light" charset="0"/>
                <a:cs typeface="Ubuntu Light" charset="0"/>
              </a:defRPr>
            </a:lvl1pPr>
          </a:lstStyle>
          <a:p>
            <a:pPr lvl="0"/>
            <a:r>
              <a:rPr lang="sv-SE" dirty="0"/>
              <a:t>Klicka här för att lägga till en underrubrik</a:t>
            </a:r>
          </a:p>
        </p:txBody>
      </p:sp>
      <p:pic>
        <p:nvPicPr>
          <p:cNvPr id="9" name="Bildobjekt 8">
            <a:extLst>
              <a:ext uri="{FF2B5EF4-FFF2-40B4-BE49-F238E27FC236}">
                <a16:creationId xmlns:a16="http://schemas.microsoft.com/office/drawing/2014/main" id="{BCBF4BBD-9512-DD43-B020-8FF2736FAB15}"/>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14383" y="6199189"/>
            <a:ext cx="1023594" cy="334961"/>
          </a:xfrm>
          <a:prstGeom prst="rect">
            <a:avLst/>
          </a:prstGeom>
        </p:spPr>
      </p:pic>
      <p:pic>
        <p:nvPicPr>
          <p:cNvPr id="12" name="Bildobjekt 11">
            <a:extLst>
              <a:ext uri="{FF2B5EF4-FFF2-40B4-BE49-F238E27FC236}">
                <a16:creationId xmlns:a16="http://schemas.microsoft.com/office/drawing/2014/main" id="{52D22AF0-7F67-864A-A68C-341017C64110}"/>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8282843" y="4569841"/>
            <a:ext cx="3455134" cy="1964309"/>
          </a:xfrm>
          <a:prstGeom prst="rect">
            <a:avLst/>
          </a:prstGeom>
        </p:spPr>
      </p:pic>
      <p:sp>
        <p:nvSpPr>
          <p:cNvPr id="2" name="Platshållare för datum 1">
            <a:extLst>
              <a:ext uri="{FF2B5EF4-FFF2-40B4-BE49-F238E27FC236}">
                <a16:creationId xmlns:a16="http://schemas.microsoft.com/office/drawing/2014/main" id="{9666375A-B25C-1845-9ABD-E2DCC961D45E}"/>
              </a:ext>
            </a:extLst>
          </p:cNvPr>
          <p:cNvSpPr>
            <a:spLocks noGrp="1"/>
          </p:cNvSpPr>
          <p:nvPr>
            <p:ph type="dt" sz="half" idx="12"/>
          </p:nvPr>
        </p:nvSpPr>
        <p:spPr/>
        <p:txBody>
          <a:bodyPr/>
          <a:lstStyle>
            <a:lvl1pPr>
              <a:defRPr>
                <a:solidFill>
                  <a:schemeClr val="bg1"/>
                </a:solidFill>
              </a:defRPr>
            </a:lvl1pPr>
          </a:lstStyle>
          <a:p>
            <a:fld id="{74CEAD8C-E20B-4E44-9737-E7D092BD256C}" type="datetime1">
              <a:rPr lang="sv-SE" smtClean="0"/>
              <a:t>2026-09-04</a:t>
            </a:fld>
            <a:endParaRPr lang="sv-SE" dirty="0"/>
          </a:p>
        </p:txBody>
      </p:sp>
      <p:sp>
        <p:nvSpPr>
          <p:cNvPr id="3" name="Platshållare för sidfot 2">
            <a:extLst>
              <a:ext uri="{FF2B5EF4-FFF2-40B4-BE49-F238E27FC236}">
                <a16:creationId xmlns:a16="http://schemas.microsoft.com/office/drawing/2014/main" id="{D8F800AF-2FF1-9A49-BCA0-87DB1A36271D}"/>
              </a:ext>
            </a:extLst>
          </p:cNvPr>
          <p:cNvSpPr>
            <a:spLocks noGrp="1"/>
          </p:cNvSpPr>
          <p:nvPr>
            <p:ph type="ftr" sz="quarter" idx="13"/>
          </p:nvPr>
        </p:nvSpPr>
        <p:spPr/>
        <p:txBody>
          <a:bodyPr/>
          <a:lstStyle>
            <a:lvl1pPr>
              <a:defRPr>
                <a:solidFill>
                  <a:schemeClr val="bg1"/>
                </a:solidFill>
              </a:defRPr>
            </a:lvl1pPr>
          </a:lstStyle>
          <a:p>
            <a:endParaRPr lang="sv-SE"/>
          </a:p>
        </p:txBody>
      </p:sp>
      <p:sp>
        <p:nvSpPr>
          <p:cNvPr id="4" name="Platshållare för bildnummer 3">
            <a:extLst>
              <a:ext uri="{FF2B5EF4-FFF2-40B4-BE49-F238E27FC236}">
                <a16:creationId xmlns:a16="http://schemas.microsoft.com/office/drawing/2014/main" id="{83AB9DFB-41E3-FA4C-8D5D-8113CED8C280}"/>
              </a:ext>
            </a:extLst>
          </p:cNvPr>
          <p:cNvSpPr>
            <a:spLocks noGrp="1"/>
          </p:cNvSpPr>
          <p:nvPr>
            <p:ph type="sldNum" sz="quarter" idx="14"/>
          </p:nvPr>
        </p:nvSpPr>
        <p:spPr/>
        <p:txBody>
          <a:bodyPr/>
          <a:lstStyle>
            <a:lvl1pPr>
              <a:defRPr>
                <a:solidFill>
                  <a:schemeClr val="bg1"/>
                </a:solidFill>
              </a:defRPr>
            </a:lvl1pPr>
          </a:lstStyle>
          <a:p>
            <a:fld id="{24069D2F-8DC6-6345-AA68-275ED444B143}" type="slidenum">
              <a:rPr lang="sv-SE" smtClean="0"/>
              <a:pPr/>
              <a:t>‹#›</a:t>
            </a:fld>
            <a:endParaRPr lang="sv-SE" dirty="0"/>
          </a:p>
        </p:txBody>
      </p:sp>
    </p:spTree>
    <p:extLst>
      <p:ext uri="{BB962C8B-B14F-4D97-AF65-F5344CB8AC3E}">
        <p14:creationId xmlns:p14="http://schemas.microsoft.com/office/powerpoint/2010/main" val="15389436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Rubrik, innehåll, bild">
    <p:spTree>
      <p:nvGrpSpPr>
        <p:cNvPr id="1" name=""/>
        <p:cNvGrpSpPr/>
        <p:nvPr/>
      </p:nvGrpSpPr>
      <p:grpSpPr>
        <a:xfrm>
          <a:off x="0" y="0"/>
          <a:ext cx="0" cy="0"/>
          <a:chOff x="0" y="0"/>
          <a:chExt cx="0" cy="0"/>
        </a:xfrm>
      </p:grpSpPr>
      <p:sp>
        <p:nvSpPr>
          <p:cNvPr id="7" name="Rubrik 1"/>
          <p:cNvSpPr>
            <a:spLocks noGrp="1"/>
          </p:cNvSpPr>
          <p:nvPr>
            <p:ph type="title" hasCustomPrompt="1"/>
          </p:nvPr>
        </p:nvSpPr>
        <p:spPr>
          <a:xfrm>
            <a:off x="703340" y="960756"/>
            <a:ext cx="4320000" cy="1221612"/>
          </a:xfrm>
          <a:prstGeom prst="rect">
            <a:avLst/>
          </a:prstGeom>
          <a:noFill/>
        </p:spPr>
        <p:txBody>
          <a:bodyPr anchor="b"/>
          <a:lstStyle>
            <a:lvl1pPr>
              <a:defRPr sz="4400" b="0" i="0">
                <a:solidFill>
                  <a:schemeClr val="accent1"/>
                </a:solidFill>
                <a:latin typeface="+mj-lt"/>
                <a:ea typeface="Ubuntu Light" charset="0"/>
                <a:cs typeface="Ubuntu Light" charset="0"/>
              </a:defRPr>
            </a:lvl1pPr>
          </a:lstStyle>
          <a:p>
            <a:r>
              <a:rPr lang="sv-SE" dirty="0"/>
              <a:t>Klicka här för att ange en rubrik</a:t>
            </a:r>
          </a:p>
        </p:txBody>
      </p:sp>
      <p:sp>
        <p:nvSpPr>
          <p:cNvPr id="8" name="Platshållare för text 10"/>
          <p:cNvSpPr>
            <a:spLocks noGrp="1"/>
          </p:cNvSpPr>
          <p:nvPr>
            <p:ph type="body" sz="quarter" idx="10" hasCustomPrompt="1"/>
          </p:nvPr>
        </p:nvSpPr>
        <p:spPr>
          <a:xfrm>
            <a:off x="703262" y="2475294"/>
            <a:ext cx="4320000" cy="3584575"/>
          </a:xfrm>
          <a:prstGeom prst="rect">
            <a:avLst/>
          </a:prstGeom>
        </p:spPr>
        <p:txBody>
          <a:bodyPr/>
          <a:lstStyle>
            <a:lvl1pPr>
              <a:defRPr sz="2600" b="0" i="0" baseline="0">
                <a:solidFill>
                  <a:schemeClr val="tx1"/>
                </a:solidFill>
                <a:latin typeface="+mn-lt"/>
                <a:ea typeface="Crimson Text" charset="0"/>
                <a:cs typeface="Crimson Text" charset="0"/>
              </a:defRPr>
            </a:lvl1pPr>
          </a:lstStyle>
          <a:p>
            <a:pPr lvl="0"/>
            <a:r>
              <a:rPr lang="sv-SE" dirty="0"/>
              <a:t>Klicka här för att lägga till en punkt</a:t>
            </a:r>
          </a:p>
        </p:txBody>
      </p:sp>
      <p:sp>
        <p:nvSpPr>
          <p:cNvPr id="10" name="Platshållare för bild 9"/>
          <p:cNvSpPr>
            <a:spLocks noGrp="1"/>
          </p:cNvSpPr>
          <p:nvPr>
            <p:ph type="pic" sz="quarter" idx="11" hasCustomPrompt="1"/>
          </p:nvPr>
        </p:nvSpPr>
        <p:spPr>
          <a:xfrm>
            <a:off x="5751488" y="832339"/>
            <a:ext cx="5596108" cy="5087370"/>
          </a:xfrm>
          <a:prstGeom prst="rect">
            <a:avLst/>
          </a:prstGeom>
        </p:spPr>
        <p:txBody>
          <a:bodyPr/>
          <a:lstStyle>
            <a:lvl1pPr marL="0" indent="0" algn="l">
              <a:buFont typeface="Wingdings" panose="05000000000000000000" pitchFamily="2" charset="2"/>
              <a:buNone/>
              <a:defRPr sz="2600">
                <a:solidFill>
                  <a:schemeClr val="tx1"/>
                </a:solidFill>
                <a:latin typeface="+mn-lt"/>
              </a:defRPr>
            </a:lvl1pPr>
          </a:lstStyle>
          <a:p>
            <a:pPr lvl="0"/>
            <a:r>
              <a:rPr lang="sv-SE" noProof="0" dirty="0"/>
              <a:t>Klicka på ikonen för att lägga </a:t>
            </a:r>
            <a:br>
              <a:rPr lang="sv-SE" noProof="0" dirty="0"/>
            </a:br>
            <a:r>
              <a:rPr lang="sv-SE" noProof="0" dirty="0"/>
              <a:t>till en bild från G:/02 </a:t>
            </a:r>
            <a:r>
              <a:rPr lang="sv-SE" noProof="0" dirty="0" err="1"/>
              <a:t>Bildbank</a:t>
            </a:r>
            <a:endParaRPr lang="sv-SE" noProof="0" dirty="0"/>
          </a:p>
        </p:txBody>
      </p:sp>
      <p:pic>
        <p:nvPicPr>
          <p:cNvPr id="12" name="Bildobjekt 11">
            <a:extLst>
              <a:ext uri="{FF2B5EF4-FFF2-40B4-BE49-F238E27FC236}">
                <a16:creationId xmlns:a16="http://schemas.microsoft.com/office/drawing/2014/main" id="{55CB6B6C-5F32-9E46-9583-0531B348C4D1}"/>
              </a:ext>
              <a:ext uri="{C183D7F6-B498-43B3-948B-1728B52AA6E4}">
                <adec:decorative xmlns:adec="http://schemas.microsoft.com/office/drawing/2017/decorative" val="1"/>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3586"/>
          <a:stretch/>
        </p:blipFill>
        <p:spPr>
          <a:xfrm>
            <a:off x="10714383" y="6194004"/>
            <a:ext cx="1023592" cy="345330"/>
          </a:xfrm>
          <a:prstGeom prst="rect">
            <a:avLst/>
          </a:prstGeom>
        </p:spPr>
      </p:pic>
      <p:sp>
        <p:nvSpPr>
          <p:cNvPr id="9" name="Rektangel 8">
            <a:extLst>
              <a:ext uri="{FF2B5EF4-FFF2-40B4-BE49-F238E27FC236}">
                <a16:creationId xmlns:a16="http://schemas.microsoft.com/office/drawing/2014/main" id="{E27F038E-3C22-3648-B859-67FDD75A866D}"/>
              </a:ext>
              <a:ext uri="{C183D7F6-B498-43B3-948B-1728B52AA6E4}">
                <adec:decorative xmlns:adec="http://schemas.microsoft.com/office/drawing/2017/decorative" val="1"/>
              </a:ext>
            </a:extLst>
          </p:cNvPr>
          <p:cNvSpPr/>
          <p:nvPr userDrawn="1"/>
        </p:nvSpPr>
        <p:spPr>
          <a:xfrm>
            <a:off x="-2264735" y="24063"/>
            <a:ext cx="2160000" cy="1371914"/>
          </a:xfrm>
          <a:prstGeom prst="rect">
            <a:avLst/>
          </a:prstGeom>
          <a:solidFill>
            <a:schemeClr val="bg1">
              <a:lumMod val="85000"/>
            </a:schemeClr>
          </a:solidFill>
        </p:spPr>
        <p:txBody>
          <a:bodyPr wrap="square">
            <a:spAutoFit/>
          </a:bodyPr>
          <a:lstStyle/>
          <a:p>
            <a:pPr marL="0" lvl="0" indent="0">
              <a:lnSpc>
                <a:spcPct val="107000"/>
              </a:lnSpc>
              <a:spcAft>
                <a:spcPts val="800"/>
              </a:spcAft>
              <a:buFont typeface="+mj-lt"/>
              <a:buNone/>
              <a:tabLst>
                <a:tab pos="712788" algn="l"/>
              </a:tabLst>
            </a:pPr>
            <a:r>
              <a:rPr lang="sv-SE" sz="1200" i="1" u="none" dirty="0">
                <a:effectLst/>
                <a:latin typeface="Calibri" panose="020F0502020204030204" pitchFamily="34" charset="0"/>
                <a:ea typeface="Calibri" panose="020F0502020204030204" pitchFamily="34" charset="0"/>
                <a:cs typeface="Times New Roman" panose="02020603050405020304" pitchFamily="18" charset="0"/>
              </a:rPr>
              <a:t>Rubrik, innehåll, bild </a:t>
            </a:r>
            <a:r>
              <a:rPr lang="sv-SE" sz="1200" i="0" u="none" dirty="0">
                <a:effectLst/>
                <a:latin typeface="Calibri" panose="020F0502020204030204" pitchFamily="34" charset="0"/>
                <a:ea typeface="Calibri" panose="020F0502020204030204" pitchFamily="34" charset="0"/>
                <a:cs typeface="Times New Roman" panose="02020603050405020304" pitchFamily="18" charset="0"/>
              </a:rPr>
              <a:t>är en sida där du kan kombinera text med bild. Tänk på att inte skriva för mycket text på samma sida.</a:t>
            </a:r>
          </a:p>
          <a:p>
            <a:pPr marL="0" lvl="0" indent="0">
              <a:lnSpc>
                <a:spcPct val="107000"/>
              </a:lnSpc>
              <a:spcAft>
                <a:spcPts val="800"/>
              </a:spcAft>
              <a:buFont typeface="+mj-lt"/>
              <a:buNone/>
              <a:tabLst>
                <a:tab pos="712788" algn="l"/>
              </a:tabLst>
            </a:pPr>
            <a:r>
              <a:rPr lang="sv-SE" sz="1200" i="0" u="none" dirty="0">
                <a:effectLst/>
                <a:latin typeface="Calibri" panose="020F0502020204030204" pitchFamily="34" charset="0"/>
                <a:ea typeface="Calibri" panose="020F0502020204030204" pitchFamily="34" charset="0"/>
                <a:cs typeface="Times New Roman" panose="02020603050405020304" pitchFamily="18" charset="0"/>
              </a:rPr>
              <a:t>OBS! Kom ihåg att ange en alternativ text för din bild!</a:t>
            </a:r>
            <a:endParaRPr lang="sv-SE" sz="1200" i="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Platshållare för datum 1">
            <a:extLst>
              <a:ext uri="{FF2B5EF4-FFF2-40B4-BE49-F238E27FC236}">
                <a16:creationId xmlns:a16="http://schemas.microsoft.com/office/drawing/2014/main" id="{D924CC88-CA6F-ED48-978E-374EF4347C32}"/>
              </a:ext>
            </a:extLst>
          </p:cNvPr>
          <p:cNvSpPr>
            <a:spLocks noGrp="1"/>
          </p:cNvSpPr>
          <p:nvPr>
            <p:ph type="dt" sz="half" idx="12"/>
          </p:nvPr>
        </p:nvSpPr>
        <p:spPr>
          <a:xfrm>
            <a:off x="703263" y="6340475"/>
            <a:ext cx="2743200" cy="365125"/>
          </a:xfrm>
        </p:spPr>
        <p:txBody>
          <a:bodyPr/>
          <a:lstStyle/>
          <a:p>
            <a:fld id="{34C66A07-0C1B-7E44-8A84-D73B04008641}" type="datetime1">
              <a:rPr lang="sv-SE" smtClean="0"/>
              <a:t>2026-09-04</a:t>
            </a:fld>
            <a:endParaRPr lang="sv-SE"/>
          </a:p>
        </p:txBody>
      </p:sp>
      <p:sp>
        <p:nvSpPr>
          <p:cNvPr id="3" name="Platshållare för sidfot 2">
            <a:extLst>
              <a:ext uri="{FF2B5EF4-FFF2-40B4-BE49-F238E27FC236}">
                <a16:creationId xmlns:a16="http://schemas.microsoft.com/office/drawing/2014/main" id="{E54374F1-A62D-2E40-B71E-076D171E2320}"/>
              </a:ext>
            </a:extLst>
          </p:cNvPr>
          <p:cNvSpPr>
            <a:spLocks noGrp="1"/>
          </p:cNvSpPr>
          <p:nvPr>
            <p:ph type="ftr" sz="quarter" idx="13"/>
          </p:nvPr>
        </p:nvSpPr>
        <p:spPr/>
        <p:txBody>
          <a:bodyPr/>
          <a:lstStyle/>
          <a:p>
            <a:endParaRPr lang="sv-SE"/>
          </a:p>
        </p:txBody>
      </p:sp>
      <p:sp>
        <p:nvSpPr>
          <p:cNvPr id="5" name="Platshållare för bildnummer 4">
            <a:extLst>
              <a:ext uri="{FF2B5EF4-FFF2-40B4-BE49-F238E27FC236}">
                <a16:creationId xmlns:a16="http://schemas.microsoft.com/office/drawing/2014/main" id="{2AB03AEE-CEA3-EC4C-BF87-9AAA1FC4F359}"/>
              </a:ext>
            </a:extLst>
          </p:cNvPr>
          <p:cNvSpPr>
            <a:spLocks noGrp="1"/>
          </p:cNvSpPr>
          <p:nvPr>
            <p:ph type="sldNum" sz="quarter" idx="14"/>
          </p:nvPr>
        </p:nvSpPr>
        <p:spPr/>
        <p:txBody>
          <a:bodyPr/>
          <a:lstStyle/>
          <a:p>
            <a:fld id="{24069D2F-8DC6-6345-AA68-275ED444B143}" type="slidenum">
              <a:rPr lang="sv-SE" smtClean="0"/>
              <a:pPr/>
              <a:t>‹#›</a:t>
            </a:fld>
            <a:endParaRPr lang="sv-SE"/>
          </a:p>
        </p:txBody>
      </p:sp>
    </p:spTree>
    <p:extLst>
      <p:ext uri="{BB962C8B-B14F-4D97-AF65-F5344CB8AC3E}">
        <p14:creationId xmlns:p14="http://schemas.microsoft.com/office/powerpoint/2010/main" val="7505267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Rubrik, innehåll, bild med pixlar">
    <p:spTree>
      <p:nvGrpSpPr>
        <p:cNvPr id="1" name=""/>
        <p:cNvGrpSpPr/>
        <p:nvPr/>
      </p:nvGrpSpPr>
      <p:grpSpPr>
        <a:xfrm>
          <a:off x="0" y="0"/>
          <a:ext cx="0" cy="0"/>
          <a:chOff x="0" y="0"/>
          <a:chExt cx="0" cy="0"/>
        </a:xfrm>
      </p:grpSpPr>
      <p:sp>
        <p:nvSpPr>
          <p:cNvPr id="7" name="Rubrik 1"/>
          <p:cNvSpPr>
            <a:spLocks noGrp="1"/>
          </p:cNvSpPr>
          <p:nvPr>
            <p:ph type="title" hasCustomPrompt="1"/>
          </p:nvPr>
        </p:nvSpPr>
        <p:spPr>
          <a:xfrm>
            <a:off x="703340" y="960756"/>
            <a:ext cx="4320000" cy="1221612"/>
          </a:xfrm>
          <a:prstGeom prst="rect">
            <a:avLst/>
          </a:prstGeom>
          <a:noFill/>
        </p:spPr>
        <p:txBody>
          <a:bodyPr anchor="b"/>
          <a:lstStyle>
            <a:lvl1pPr>
              <a:defRPr sz="4400" b="0" i="0">
                <a:solidFill>
                  <a:schemeClr val="accent1"/>
                </a:solidFill>
                <a:latin typeface="+mj-lt"/>
                <a:ea typeface="Ubuntu Light" charset="0"/>
                <a:cs typeface="Ubuntu Light" charset="0"/>
              </a:defRPr>
            </a:lvl1pPr>
          </a:lstStyle>
          <a:p>
            <a:r>
              <a:rPr lang="sv-SE" dirty="0"/>
              <a:t>Klicka här för att ange en rubrik</a:t>
            </a:r>
          </a:p>
        </p:txBody>
      </p:sp>
      <p:sp>
        <p:nvSpPr>
          <p:cNvPr id="8" name="Platshållare för text 10"/>
          <p:cNvSpPr>
            <a:spLocks noGrp="1"/>
          </p:cNvSpPr>
          <p:nvPr>
            <p:ph type="body" sz="quarter" idx="10" hasCustomPrompt="1"/>
          </p:nvPr>
        </p:nvSpPr>
        <p:spPr>
          <a:xfrm>
            <a:off x="703262" y="2475294"/>
            <a:ext cx="4320000" cy="3584575"/>
          </a:xfrm>
          <a:prstGeom prst="rect">
            <a:avLst/>
          </a:prstGeom>
        </p:spPr>
        <p:txBody>
          <a:bodyPr/>
          <a:lstStyle>
            <a:lvl1pPr>
              <a:defRPr sz="2600" b="0" i="0" baseline="0">
                <a:solidFill>
                  <a:schemeClr val="tx1"/>
                </a:solidFill>
                <a:latin typeface="+mn-lt"/>
                <a:ea typeface="Crimson Text" charset="0"/>
                <a:cs typeface="Crimson Text" charset="0"/>
              </a:defRPr>
            </a:lvl1pPr>
          </a:lstStyle>
          <a:p>
            <a:pPr lvl="0"/>
            <a:r>
              <a:rPr lang="sv-SE" dirty="0"/>
              <a:t>Klicka här för att lägga till en punkt</a:t>
            </a:r>
          </a:p>
        </p:txBody>
      </p:sp>
      <p:sp>
        <p:nvSpPr>
          <p:cNvPr id="10" name="Platshållare för bild 9"/>
          <p:cNvSpPr>
            <a:spLocks noGrp="1"/>
          </p:cNvSpPr>
          <p:nvPr>
            <p:ph type="pic" sz="quarter" idx="11" hasCustomPrompt="1"/>
          </p:nvPr>
        </p:nvSpPr>
        <p:spPr>
          <a:xfrm>
            <a:off x="5751488" y="832339"/>
            <a:ext cx="5596108" cy="5087370"/>
          </a:xfrm>
          <a:prstGeom prst="rect">
            <a:avLst/>
          </a:prstGeom>
        </p:spPr>
        <p:txBody>
          <a:bodyPr/>
          <a:lstStyle>
            <a:lvl1pPr marL="0" indent="0" algn="l">
              <a:buFont typeface="Wingdings" panose="05000000000000000000" pitchFamily="2" charset="2"/>
              <a:buNone/>
              <a:defRPr sz="2600">
                <a:solidFill>
                  <a:schemeClr val="tx1"/>
                </a:solidFill>
                <a:latin typeface="+mn-lt"/>
              </a:defRPr>
            </a:lvl1pPr>
          </a:lstStyle>
          <a:p>
            <a:pPr lvl="0"/>
            <a:r>
              <a:rPr lang="sv-SE" noProof="0" dirty="0"/>
              <a:t>Klicka på ikonen för att lägga </a:t>
            </a:r>
            <a:br>
              <a:rPr lang="sv-SE" noProof="0" dirty="0"/>
            </a:br>
            <a:r>
              <a:rPr lang="sv-SE" noProof="0" dirty="0"/>
              <a:t>till en bild från G:/02 </a:t>
            </a:r>
            <a:r>
              <a:rPr lang="sv-SE" noProof="0" dirty="0" err="1"/>
              <a:t>Bildbank</a:t>
            </a:r>
            <a:endParaRPr lang="sv-SE" noProof="0" dirty="0"/>
          </a:p>
        </p:txBody>
      </p:sp>
      <p:pic>
        <p:nvPicPr>
          <p:cNvPr id="4" name="Bildobjekt 3">
            <a:extLst>
              <a:ext uri="{FF2B5EF4-FFF2-40B4-BE49-F238E27FC236}">
                <a16:creationId xmlns:a16="http://schemas.microsoft.com/office/drawing/2014/main" id="{83FCF9BF-16C7-F943-861C-FC1B7DE004B2}"/>
              </a:ext>
              <a:ext uri="{C183D7F6-B498-43B3-948B-1728B52AA6E4}">
                <adec:decorative xmlns:adec="http://schemas.microsoft.com/office/drawing/2017/decorative" val="1"/>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r="66578"/>
          <a:stretch/>
        </p:blipFill>
        <p:spPr>
          <a:xfrm>
            <a:off x="5183566" y="5307601"/>
            <a:ext cx="1159288" cy="1156211"/>
          </a:xfrm>
          <a:prstGeom prst="rect">
            <a:avLst/>
          </a:prstGeom>
        </p:spPr>
      </p:pic>
      <p:pic>
        <p:nvPicPr>
          <p:cNvPr id="13" name="Bildobjekt 12">
            <a:extLst>
              <a:ext uri="{FF2B5EF4-FFF2-40B4-BE49-F238E27FC236}">
                <a16:creationId xmlns:a16="http://schemas.microsoft.com/office/drawing/2014/main" id="{274CAF80-AFC1-254E-BEA5-4EC13C69DFB4}"/>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10749552" y="300404"/>
            <a:ext cx="1152663" cy="1152663"/>
          </a:xfrm>
          <a:prstGeom prst="rect">
            <a:avLst/>
          </a:prstGeom>
        </p:spPr>
      </p:pic>
      <p:pic>
        <p:nvPicPr>
          <p:cNvPr id="12" name="Bildobjekt 11">
            <a:extLst>
              <a:ext uri="{FF2B5EF4-FFF2-40B4-BE49-F238E27FC236}">
                <a16:creationId xmlns:a16="http://schemas.microsoft.com/office/drawing/2014/main" id="{55CB6B6C-5F32-9E46-9583-0531B348C4D1}"/>
              </a:ext>
              <a:ext uri="{C183D7F6-B498-43B3-948B-1728B52AA6E4}">
                <adec:decorative xmlns:adec="http://schemas.microsoft.com/office/drawing/2017/decorative" val="1"/>
              </a:ext>
            </a:extLst>
          </p:cNvPr>
          <p:cNvPicPr>
            <a:picLocks noChangeAspect="1"/>
          </p:cNvPicPr>
          <p:nvPr userDrawn="1"/>
        </p:nvPicPr>
        <p:blipFill rotWithShape="1">
          <a:blip r:embed="rId4" cstate="print">
            <a:extLst>
              <a:ext uri="{28A0092B-C50C-407E-A947-70E740481C1C}">
                <a14:useLocalDpi xmlns:a14="http://schemas.microsoft.com/office/drawing/2010/main"/>
              </a:ext>
            </a:extLst>
          </a:blip>
          <a:srcRect t="-3586"/>
          <a:stretch/>
        </p:blipFill>
        <p:spPr>
          <a:xfrm>
            <a:off x="10714383" y="6194004"/>
            <a:ext cx="1023592" cy="345330"/>
          </a:xfrm>
          <a:prstGeom prst="rect">
            <a:avLst/>
          </a:prstGeom>
        </p:spPr>
      </p:pic>
      <p:sp>
        <p:nvSpPr>
          <p:cNvPr id="9" name="Rektangel 8">
            <a:extLst>
              <a:ext uri="{FF2B5EF4-FFF2-40B4-BE49-F238E27FC236}">
                <a16:creationId xmlns:a16="http://schemas.microsoft.com/office/drawing/2014/main" id="{E27F038E-3C22-3648-B859-67FDD75A866D}"/>
              </a:ext>
              <a:ext uri="{C183D7F6-B498-43B3-948B-1728B52AA6E4}">
                <adec:decorative xmlns:adec="http://schemas.microsoft.com/office/drawing/2017/decorative" val="1"/>
              </a:ext>
            </a:extLst>
          </p:cNvPr>
          <p:cNvSpPr/>
          <p:nvPr userDrawn="1"/>
        </p:nvSpPr>
        <p:spPr>
          <a:xfrm>
            <a:off x="-2264735" y="24063"/>
            <a:ext cx="2160000" cy="1371914"/>
          </a:xfrm>
          <a:prstGeom prst="rect">
            <a:avLst/>
          </a:prstGeom>
          <a:solidFill>
            <a:schemeClr val="bg1">
              <a:lumMod val="85000"/>
            </a:schemeClr>
          </a:solidFill>
        </p:spPr>
        <p:txBody>
          <a:bodyPr wrap="square">
            <a:spAutoFit/>
          </a:bodyPr>
          <a:lstStyle/>
          <a:p>
            <a:pPr marL="0" lvl="0" indent="0">
              <a:lnSpc>
                <a:spcPct val="107000"/>
              </a:lnSpc>
              <a:spcAft>
                <a:spcPts val="800"/>
              </a:spcAft>
              <a:buFont typeface="+mj-lt"/>
              <a:buNone/>
              <a:tabLst>
                <a:tab pos="712788" algn="l"/>
              </a:tabLst>
            </a:pPr>
            <a:r>
              <a:rPr lang="sv-SE" sz="1200" i="1" u="none" dirty="0">
                <a:effectLst/>
                <a:latin typeface="Calibri" panose="020F0502020204030204" pitchFamily="34" charset="0"/>
                <a:ea typeface="Calibri" panose="020F0502020204030204" pitchFamily="34" charset="0"/>
                <a:cs typeface="Times New Roman" panose="02020603050405020304" pitchFamily="18" charset="0"/>
              </a:rPr>
              <a:t>Rubrik, innehåll, bild </a:t>
            </a:r>
            <a:r>
              <a:rPr lang="sv-SE" sz="1200" i="0" u="none" dirty="0">
                <a:effectLst/>
                <a:latin typeface="Calibri" panose="020F0502020204030204" pitchFamily="34" charset="0"/>
                <a:ea typeface="Calibri" panose="020F0502020204030204" pitchFamily="34" charset="0"/>
                <a:cs typeface="Times New Roman" panose="02020603050405020304" pitchFamily="18" charset="0"/>
              </a:rPr>
              <a:t>är en sida där du kan kombinera text med bild. Tänk på att inte skriva för mycket text på samma sida.</a:t>
            </a:r>
          </a:p>
          <a:p>
            <a:pPr marL="0" lvl="0" indent="0">
              <a:lnSpc>
                <a:spcPct val="107000"/>
              </a:lnSpc>
              <a:spcAft>
                <a:spcPts val="800"/>
              </a:spcAft>
              <a:buFont typeface="+mj-lt"/>
              <a:buNone/>
              <a:tabLst>
                <a:tab pos="712788" algn="l"/>
              </a:tabLst>
            </a:pPr>
            <a:r>
              <a:rPr lang="sv-SE" sz="1200" i="0" u="none" dirty="0">
                <a:effectLst/>
                <a:latin typeface="Calibri" panose="020F0502020204030204" pitchFamily="34" charset="0"/>
                <a:ea typeface="Calibri" panose="020F0502020204030204" pitchFamily="34" charset="0"/>
                <a:cs typeface="Times New Roman" panose="02020603050405020304" pitchFamily="18" charset="0"/>
              </a:rPr>
              <a:t>OBS! Kom ihåg att ange en alternativ text för din bild!</a:t>
            </a:r>
            <a:endParaRPr lang="sv-SE" sz="1200" i="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Platshållare för datum 1">
            <a:extLst>
              <a:ext uri="{FF2B5EF4-FFF2-40B4-BE49-F238E27FC236}">
                <a16:creationId xmlns:a16="http://schemas.microsoft.com/office/drawing/2014/main" id="{D924CC88-CA6F-ED48-978E-374EF4347C32}"/>
              </a:ext>
            </a:extLst>
          </p:cNvPr>
          <p:cNvSpPr>
            <a:spLocks noGrp="1"/>
          </p:cNvSpPr>
          <p:nvPr>
            <p:ph type="dt" sz="half" idx="12"/>
          </p:nvPr>
        </p:nvSpPr>
        <p:spPr>
          <a:xfrm>
            <a:off x="703263" y="6340475"/>
            <a:ext cx="2743200" cy="365125"/>
          </a:xfrm>
        </p:spPr>
        <p:txBody>
          <a:bodyPr/>
          <a:lstStyle/>
          <a:p>
            <a:fld id="{34C66A07-0C1B-7E44-8A84-D73B04008641}" type="datetime1">
              <a:rPr lang="sv-SE" smtClean="0"/>
              <a:t>2026-09-04</a:t>
            </a:fld>
            <a:endParaRPr lang="sv-SE"/>
          </a:p>
        </p:txBody>
      </p:sp>
      <p:sp>
        <p:nvSpPr>
          <p:cNvPr id="3" name="Platshållare för sidfot 2">
            <a:extLst>
              <a:ext uri="{FF2B5EF4-FFF2-40B4-BE49-F238E27FC236}">
                <a16:creationId xmlns:a16="http://schemas.microsoft.com/office/drawing/2014/main" id="{E54374F1-A62D-2E40-B71E-076D171E2320}"/>
              </a:ext>
            </a:extLst>
          </p:cNvPr>
          <p:cNvSpPr>
            <a:spLocks noGrp="1"/>
          </p:cNvSpPr>
          <p:nvPr>
            <p:ph type="ftr" sz="quarter" idx="13"/>
          </p:nvPr>
        </p:nvSpPr>
        <p:spPr/>
        <p:txBody>
          <a:bodyPr/>
          <a:lstStyle/>
          <a:p>
            <a:endParaRPr lang="sv-SE"/>
          </a:p>
        </p:txBody>
      </p:sp>
      <p:sp>
        <p:nvSpPr>
          <p:cNvPr id="5" name="Platshållare för bildnummer 4">
            <a:extLst>
              <a:ext uri="{FF2B5EF4-FFF2-40B4-BE49-F238E27FC236}">
                <a16:creationId xmlns:a16="http://schemas.microsoft.com/office/drawing/2014/main" id="{2AB03AEE-CEA3-EC4C-BF87-9AAA1FC4F359}"/>
              </a:ext>
            </a:extLst>
          </p:cNvPr>
          <p:cNvSpPr>
            <a:spLocks noGrp="1"/>
          </p:cNvSpPr>
          <p:nvPr>
            <p:ph type="sldNum" sz="quarter" idx="14"/>
          </p:nvPr>
        </p:nvSpPr>
        <p:spPr/>
        <p:txBody>
          <a:bodyPr/>
          <a:lstStyle/>
          <a:p>
            <a:fld id="{24069D2F-8DC6-6345-AA68-275ED444B143}" type="slidenum">
              <a:rPr lang="sv-SE" smtClean="0"/>
              <a:pPr/>
              <a:t>‹#›</a:t>
            </a:fld>
            <a:endParaRPr lang="sv-SE"/>
          </a:p>
        </p:txBody>
      </p:sp>
    </p:spTree>
    <p:extLst>
      <p:ext uri="{BB962C8B-B14F-4D97-AF65-F5344CB8AC3E}">
        <p14:creationId xmlns:p14="http://schemas.microsoft.com/office/powerpoint/2010/main" val="20961269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Rubrik, innehåll, bild med färg">
    <p:spTree>
      <p:nvGrpSpPr>
        <p:cNvPr id="1" name=""/>
        <p:cNvGrpSpPr/>
        <p:nvPr/>
      </p:nvGrpSpPr>
      <p:grpSpPr>
        <a:xfrm>
          <a:off x="0" y="0"/>
          <a:ext cx="0" cy="0"/>
          <a:chOff x="0" y="0"/>
          <a:chExt cx="0" cy="0"/>
        </a:xfrm>
      </p:grpSpPr>
      <p:sp>
        <p:nvSpPr>
          <p:cNvPr id="7" name="Rubrik 1"/>
          <p:cNvSpPr>
            <a:spLocks noGrp="1"/>
          </p:cNvSpPr>
          <p:nvPr>
            <p:ph type="title" hasCustomPrompt="1"/>
          </p:nvPr>
        </p:nvSpPr>
        <p:spPr>
          <a:xfrm>
            <a:off x="703340" y="960756"/>
            <a:ext cx="4320000" cy="1221612"/>
          </a:xfrm>
          <a:prstGeom prst="rect">
            <a:avLst/>
          </a:prstGeom>
          <a:noFill/>
        </p:spPr>
        <p:txBody>
          <a:bodyPr anchor="b"/>
          <a:lstStyle>
            <a:lvl1pPr>
              <a:defRPr sz="4400" b="0" i="0">
                <a:solidFill>
                  <a:schemeClr val="accent1"/>
                </a:solidFill>
                <a:latin typeface="+mj-lt"/>
                <a:ea typeface="Ubuntu Light" charset="0"/>
                <a:cs typeface="Ubuntu Light" charset="0"/>
              </a:defRPr>
            </a:lvl1pPr>
          </a:lstStyle>
          <a:p>
            <a:r>
              <a:rPr lang="sv-SE" dirty="0"/>
              <a:t>Klicka här för att ange en rubrik</a:t>
            </a:r>
          </a:p>
        </p:txBody>
      </p:sp>
      <p:sp>
        <p:nvSpPr>
          <p:cNvPr id="8" name="Platshållare för text 10"/>
          <p:cNvSpPr>
            <a:spLocks noGrp="1"/>
          </p:cNvSpPr>
          <p:nvPr>
            <p:ph type="body" sz="quarter" idx="10" hasCustomPrompt="1"/>
          </p:nvPr>
        </p:nvSpPr>
        <p:spPr>
          <a:xfrm>
            <a:off x="703262" y="2475294"/>
            <a:ext cx="4320000" cy="3584575"/>
          </a:xfrm>
          <a:prstGeom prst="rect">
            <a:avLst/>
          </a:prstGeom>
        </p:spPr>
        <p:txBody>
          <a:bodyPr/>
          <a:lstStyle>
            <a:lvl1pPr>
              <a:defRPr sz="2600" b="0" i="0" baseline="0">
                <a:solidFill>
                  <a:schemeClr val="tx1"/>
                </a:solidFill>
                <a:latin typeface="+mn-lt"/>
                <a:ea typeface="Crimson Text" charset="0"/>
                <a:cs typeface="Crimson Text" charset="0"/>
              </a:defRPr>
            </a:lvl1pPr>
          </a:lstStyle>
          <a:p>
            <a:pPr lvl="0"/>
            <a:r>
              <a:rPr lang="sv-SE" dirty="0"/>
              <a:t>Klicka här för att lägga till en punkt</a:t>
            </a:r>
          </a:p>
        </p:txBody>
      </p:sp>
      <p:sp>
        <p:nvSpPr>
          <p:cNvPr id="2" name="Rektangel 1">
            <a:extLst>
              <a:ext uri="{FF2B5EF4-FFF2-40B4-BE49-F238E27FC236}">
                <a16:creationId xmlns:a16="http://schemas.microsoft.com/office/drawing/2014/main" id="{854C6870-8471-7F4A-9698-04B60F8EF9A9}"/>
              </a:ext>
              <a:ext uri="{C183D7F6-B498-43B3-948B-1728B52AA6E4}">
                <adec:decorative xmlns:adec="http://schemas.microsoft.com/office/drawing/2017/decorative" val="1"/>
              </a:ext>
            </a:extLst>
          </p:cNvPr>
          <p:cNvSpPr/>
          <p:nvPr userDrawn="1"/>
        </p:nvSpPr>
        <p:spPr>
          <a:xfrm>
            <a:off x="6595891" y="-23474"/>
            <a:ext cx="5596108" cy="688147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 name="Platshållare för bild 9"/>
          <p:cNvSpPr>
            <a:spLocks noGrp="1"/>
          </p:cNvSpPr>
          <p:nvPr>
            <p:ph type="pic" sz="quarter" idx="11" hasCustomPrompt="1"/>
          </p:nvPr>
        </p:nvSpPr>
        <p:spPr>
          <a:xfrm>
            <a:off x="5751488" y="832339"/>
            <a:ext cx="5596108" cy="5087370"/>
          </a:xfrm>
          <a:prstGeom prst="rect">
            <a:avLst/>
          </a:prstGeom>
        </p:spPr>
        <p:txBody>
          <a:bodyPr/>
          <a:lstStyle>
            <a:lvl1pPr marL="0" indent="0" algn="l">
              <a:buFont typeface="Wingdings" panose="05000000000000000000" pitchFamily="2" charset="2"/>
              <a:buNone/>
              <a:defRPr sz="2600">
                <a:solidFill>
                  <a:schemeClr val="tx1"/>
                </a:solidFill>
                <a:latin typeface="+mn-lt"/>
              </a:defRPr>
            </a:lvl1pPr>
          </a:lstStyle>
          <a:p>
            <a:pPr lvl="0"/>
            <a:r>
              <a:rPr lang="sv-SE" noProof="0" dirty="0"/>
              <a:t>Klicka på ikonen för att lägga </a:t>
            </a:r>
            <a:br>
              <a:rPr lang="sv-SE" noProof="0" dirty="0"/>
            </a:br>
            <a:r>
              <a:rPr lang="sv-SE" noProof="0" dirty="0"/>
              <a:t>till en bild från G:/02 </a:t>
            </a:r>
            <a:r>
              <a:rPr lang="sv-SE" noProof="0" dirty="0" err="1"/>
              <a:t>Bildbank</a:t>
            </a:r>
            <a:endParaRPr lang="sv-SE" noProof="0" dirty="0"/>
          </a:p>
        </p:txBody>
      </p:sp>
      <p:pic>
        <p:nvPicPr>
          <p:cNvPr id="9" name="Bildobjekt 8">
            <a:extLst>
              <a:ext uri="{FF2B5EF4-FFF2-40B4-BE49-F238E27FC236}">
                <a16:creationId xmlns:a16="http://schemas.microsoft.com/office/drawing/2014/main" id="{5EF4A6DB-743B-5F4D-88F2-D68291C49BA4}"/>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14383" y="6199189"/>
            <a:ext cx="1023594" cy="334961"/>
          </a:xfrm>
          <a:prstGeom prst="rect">
            <a:avLst/>
          </a:prstGeom>
        </p:spPr>
      </p:pic>
      <p:sp>
        <p:nvSpPr>
          <p:cNvPr id="11" name="Rektangel 10">
            <a:extLst>
              <a:ext uri="{FF2B5EF4-FFF2-40B4-BE49-F238E27FC236}">
                <a16:creationId xmlns:a16="http://schemas.microsoft.com/office/drawing/2014/main" id="{D18DE441-0BC9-0249-80ED-89C5A14BFFEC}"/>
              </a:ext>
              <a:ext uri="{C183D7F6-B498-43B3-948B-1728B52AA6E4}">
                <adec:decorative xmlns:adec="http://schemas.microsoft.com/office/drawing/2017/decorative" val="1"/>
              </a:ext>
            </a:extLst>
          </p:cNvPr>
          <p:cNvSpPr/>
          <p:nvPr userDrawn="1"/>
        </p:nvSpPr>
        <p:spPr>
          <a:xfrm>
            <a:off x="-2264735" y="24063"/>
            <a:ext cx="2160000" cy="1569469"/>
          </a:xfrm>
          <a:prstGeom prst="rect">
            <a:avLst/>
          </a:prstGeom>
          <a:solidFill>
            <a:schemeClr val="bg1">
              <a:lumMod val="85000"/>
            </a:schemeClr>
          </a:solidFill>
        </p:spPr>
        <p:txBody>
          <a:bodyPr wrap="square">
            <a:spAutoFit/>
          </a:bodyPr>
          <a:lstStyle/>
          <a:p>
            <a:pPr marL="0" lvl="0" indent="0">
              <a:lnSpc>
                <a:spcPct val="107000"/>
              </a:lnSpc>
              <a:spcAft>
                <a:spcPts val="800"/>
              </a:spcAft>
              <a:buFont typeface="+mj-lt"/>
              <a:buNone/>
              <a:tabLst>
                <a:tab pos="712788" algn="l"/>
              </a:tabLst>
            </a:pPr>
            <a:r>
              <a:rPr lang="sv-SE" sz="1200" i="1" u="none" dirty="0">
                <a:effectLst/>
                <a:latin typeface="Calibri" panose="020F0502020204030204" pitchFamily="34" charset="0"/>
                <a:ea typeface="Calibri" panose="020F0502020204030204" pitchFamily="34" charset="0"/>
                <a:cs typeface="Times New Roman" panose="02020603050405020304" pitchFamily="18" charset="0"/>
              </a:rPr>
              <a:t>Rubrik, innehåll, bild m färg </a:t>
            </a:r>
            <a:r>
              <a:rPr lang="sv-SE" sz="1200" i="0" u="none" dirty="0">
                <a:effectLst/>
                <a:latin typeface="Calibri" panose="020F0502020204030204" pitchFamily="34" charset="0"/>
                <a:ea typeface="Calibri" panose="020F0502020204030204" pitchFamily="34" charset="0"/>
                <a:cs typeface="Times New Roman" panose="02020603050405020304" pitchFamily="18" charset="0"/>
              </a:rPr>
              <a:t>är en sida där du kan kombinera text med bild. Tänk på att inte skriva för mycket text på samma sida.</a:t>
            </a:r>
          </a:p>
          <a:p>
            <a:pPr marL="0" lvl="0" indent="0">
              <a:lnSpc>
                <a:spcPct val="107000"/>
              </a:lnSpc>
              <a:spcAft>
                <a:spcPts val="800"/>
              </a:spcAft>
              <a:buFont typeface="+mj-lt"/>
              <a:buNone/>
              <a:tabLst>
                <a:tab pos="712788" algn="l"/>
              </a:tabLst>
            </a:pPr>
            <a:r>
              <a:rPr lang="sv-SE" sz="1200" i="0" u="none" dirty="0">
                <a:effectLst/>
                <a:latin typeface="Calibri" panose="020F0502020204030204" pitchFamily="34" charset="0"/>
                <a:ea typeface="Calibri" panose="020F0502020204030204" pitchFamily="34" charset="0"/>
                <a:cs typeface="Times New Roman" panose="02020603050405020304" pitchFamily="18" charset="0"/>
              </a:rPr>
              <a:t>OBS! Kom ihåg att ange en alternativ text för din bild!</a:t>
            </a:r>
            <a:endParaRPr lang="sv-SE" sz="1200" i="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2" name="Platshållare för datum 1">
            <a:extLst>
              <a:ext uri="{FF2B5EF4-FFF2-40B4-BE49-F238E27FC236}">
                <a16:creationId xmlns:a16="http://schemas.microsoft.com/office/drawing/2014/main" id="{42A8DE04-BE6E-4677-8F78-B354D1E46BF5}"/>
              </a:ext>
            </a:extLst>
          </p:cNvPr>
          <p:cNvSpPr>
            <a:spLocks noGrp="1"/>
          </p:cNvSpPr>
          <p:nvPr>
            <p:ph type="dt" sz="half" idx="12"/>
          </p:nvPr>
        </p:nvSpPr>
        <p:spPr>
          <a:xfrm>
            <a:off x="703263" y="6340475"/>
            <a:ext cx="2743200" cy="365125"/>
          </a:xfrm>
        </p:spPr>
        <p:txBody>
          <a:bodyPr/>
          <a:lstStyle/>
          <a:p>
            <a:fld id="{34C66A07-0C1B-7E44-8A84-D73B04008641}" type="datetime1">
              <a:rPr lang="sv-SE" smtClean="0"/>
              <a:t>2026-09-04</a:t>
            </a:fld>
            <a:endParaRPr lang="sv-SE"/>
          </a:p>
        </p:txBody>
      </p:sp>
      <p:sp>
        <p:nvSpPr>
          <p:cNvPr id="13" name="Platshållare för sidfot 2">
            <a:extLst>
              <a:ext uri="{FF2B5EF4-FFF2-40B4-BE49-F238E27FC236}">
                <a16:creationId xmlns:a16="http://schemas.microsoft.com/office/drawing/2014/main" id="{70477CC3-194F-4EE3-ADDE-7D552884A881}"/>
              </a:ext>
            </a:extLst>
          </p:cNvPr>
          <p:cNvSpPr>
            <a:spLocks noGrp="1"/>
          </p:cNvSpPr>
          <p:nvPr>
            <p:ph type="ftr" sz="quarter" idx="13"/>
          </p:nvPr>
        </p:nvSpPr>
        <p:spPr>
          <a:xfrm>
            <a:off x="4038600" y="6340475"/>
            <a:ext cx="4114800" cy="365125"/>
          </a:xfrm>
        </p:spPr>
        <p:txBody>
          <a:bodyPr/>
          <a:lstStyle/>
          <a:p>
            <a:endParaRPr lang="sv-SE"/>
          </a:p>
        </p:txBody>
      </p:sp>
      <p:sp>
        <p:nvSpPr>
          <p:cNvPr id="14" name="Platshållare för bildnummer 4">
            <a:extLst>
              <a:ext uri="{FF2B5EF4-FFF2-40B4-BE49-F238E27FC236}">
                <a16:creationId xmlns:a16="http://schemas.microsoft.com/office/drawing/2014/main" id="{CEF44119-EE3D-448C-A72B-DBACDF3C6F28}"/>
              </a:ext>
            </a:extLst>
          </p:cNvPr>
          <p:cNvSpPr>
            <a:spLocks noGrp="1"/>
          </p:cNvSpPr>
          <p:nvPr>
            <p:ph type="sldNum" sz="quarter" idx="14"/>
          </p:nvPr>
        </p:nvSpPr>
        <p:spPr>
          <a:xfrm>
            <a:off x="9316656" y="6340475"/>
            <a:ext cx="2743200" cy="365125"/>
          </a:xfrm>
        </p:spPr>
        <p:txBody>
          <a:bodyPr/>
          <a:lstStyle>
            <a:lvl1pPr>
              <a:defRPr>
                <a:solidFill>
                  <a:schemeClr val="bg1"/>
                </a:solidFill>
              </a:defRPr>
            </a:lvl1pPr>
          </a:lstStyle>
          <a:p>
            <a:fld id="{24069D2F-8DC6-6345-AA68-275ED444B143}" type="slidenum">
              <a:rPr lang="sv-SE" smtClean="0"/>
              <a:pPr/>
              <a:t>‹#›</a:t>
            </a:fld>
            <a:endParaRPr lang="sv-SE" dirty="0"/>
          </a:p>
        </p:txBody>
      </p:sp>
    </p:spTree>
    <p:extLst>
      <p:ext uri="{BB962C8B-B14F-4D97-AF65-F5344CB8AC3E}">
        <p14:creationId xmlns:p14="http://schemas.microsoft.com/office/powerpoint/2010/main" val="15115577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Rubrik, innehåll standard">
    <p:spTree>
      <p:nvGrpSpPr>
        <p:cNvPr id="1" name=""/>
        <p:cNvGrpSpPr/>
        <p:nvPr/>
      </p:nvGrpSpPr>
      <p:grpSpPr>
        <a:xfrm>
          <a:off x="0" y="0"/>
          <a:ext cx="0" cy="0"/>
          <a:chOff x="0" y="0"/>
          <a:chExt cx="0" cy="0"/>
        </a:xfrm>
      </p:grpSpPr>
      <p:sp>
        <p:nvSpPr>
          <p:cNvPr id="9" name="Rubrik 1"/>
          <p:cNvSpPr>
            <a:spLocks noGrp="1"/>
          </p:cNvSpPr>
          <p:nvPr>
            <p:ph type="title" hasCustomPrompt="1"/>
          </p:nvPr>
        </p:nvSpPr>
        <p:spPr>
          <a:xfrm>
            <a:off x="703341" y="960756"/>
            <a:ext cx="8352000" cy="782699"/>
          </a:xfrm>
          <a:prstGeom prst="rect">
            <a:avLst/>
          </a:prstGeom>
          <a:noFill/>
        </p:spPr>
        <p:txBody>
          <a:bodyPr anchor="b"/>
          <a:lstStyle>
            <a:lvl1pPr>
              <a:defRPr sz="4400" b="0" i="0">
                <a:solidFill>
                  <a:schemeClr val="accent1"/>
                </a:solidFill>
                <a:latin typeface="+mj-lt"/>
                <a:ea typeface="Ubuntu Light" charset="0"/>
                <a:cs typeface="Ubuntu Light" charset="0"/>
              </a:defRPr>
            </a:lvl1pPr>
          </a:lstStyle>
          <a:p>
            <a:r>
              <a:rPr lang="sv-SE" dirty="0"/>
              <a:t>Klicka här för att ange en rubrik</a:t>
            </a:r>
          </a:p>
        </p:txBody>
      </p:sp>
      <p:sp>
        <p:nvSpPr>
          <p:cNvPr id="11" name="Platshållare för text 10"/>
          <p:cNvSpPr>
            <a:spLocks noGrp="1"/>
          </p:cNvSpPr>
          <p:nvPr>
            <p:ph type="body" sz="quarter" idx="10" hasCustomPrompt="1"/>
          </p:nvPr>
        </p:nvSpPr>
        <p:spPr>
          <a:xfrm>
            <a:off x="703263" y="1951038"/>
            <a:ext cx="8352000" cy="3584575"/>
          </a:xfrm>
          <a:prstGeom prst="rect">
            <a:avLst/>
          </a:prstGeom>
        </p:spPr>
        <p:txBody>
          <a:bodyPr/>
          <a:lstStyle>
            <a:lvl1pPr>
              <a:defRPr sz="2600" b="0" i="0" baseline="0">
                <a:solidFill>
                  <a:schemeClr val="tx1"/>
                </a:solidFill>
                <a:latin typeface="+mn-lt"/>
                <a:ea typeface="Crimson Text" charset="0"/>
                <a:cs typeface="Crimson Text" charset="0"/>
              </a:defRPr>
            </a:lvl1pPr>
          </a:lstStyle>
          <a:p>
            <a:pPr lvl="0"/>
            <a:r>
              <a:rPr lang="sv-SE" dirty="0"/>
              <a:t>Klicka här för att lägga till en punkt</a:t>
            </a:r>
          </a:p>
        </p:txBody>
      </p:sp>
      <p:pic>
        <p:nvPicPr>
          <p:cNvPr id="7" name="Bildobjekt 6">
            <a:extLst>
              <a:ext uri="{FF2B5EF4-FFF2-40B4-BE49-F238E27FC236}">
                <a16:creationId xmlns:a16="http://schemas.microsoft.com/office/drawing/2014/main" id="{47D39709-99C1-2A4F-9B9F-21B39456CBF1}"/>
              </a:ext>
              <a:ext uri="{C183D7F6-B498-43B3-948B-1728B52AA6E4}">
                <adec:decorative xmlns:adec="http://schemas.microsoft.com/office/drawing/2017/decorative" val="1"/>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3586"/>
          <a:stretch/>
        </p:blipFill>
        <p:spPr>
          <a:xfrm>
            <a:off x="10714383" y="6194004"/>
            <a:ext cx="1023592" cy="345330"/>
          </a:xfrm>
          <a:prstGeom prst="rect">
            <a:avLst/>
          </a:prstGeom>
        </p:spPr>
      </p:pic>
      <p:sp>
        <p:nvSpPr>
          <p:cNvPr id="6" name="Rektangel 5">
            <a:extLst>
              <a:ext uri="{FF2B5EF4-FFF2-40B4-BE49-F238E27FC236}">
                <a16:creationId xmlns:a16="http://schemas.microsoft.com/office/drawing/2014/main" id="{2A9615CA-77B8-E949-8DB2-3E07ED2E4C36}"/>
              </a:ext>
              <a:ext uri="{C183D7F6-B498-43B3-948B-1728B52AA6E4}">
                <adec:decorative xmlns:adec="http://schemas.microsoft.com/office/drawing/2017/decorative" val="1"/>
              </a:ext>
            </a:extLst>
          </p:cNvPr>
          <p:cNvSpPr/>
          <p:nvPr userDrawn="1"/>
        </p:nvSpPr>
        <p:spPr>
          <a:xfrm>
            <a:off x="-2264735" y="24063"/>
            <a:ext cx="2160000" cy="1767150"/>
          </a:xfrm>
          <a:prstGeom prst="rect">
            <a:avLst/>
          </a:prstGeom>
          <a:solidFill>
            <a:schemeClr val="bg1">
              <a:lumMod val="85000"/>
            </a:schemeClr>
          </a:solidFill>
        </p:spPr>
        <p:txBody>
          <a:bodyPr wrap="square">
            <a:spAutoFit/>
          </a:bodyPr>
          <a:lstStyle/>
          <a:p>
            <a:pPr marL="0" lvl="0" indent="0">
              <a:lnSpc>
                <a:spcPct val="107000"/>
              </a:lnSpc>
              <a:spcAft>
                <a:spcPts val="800"/>
              </a:spcAft>
              <a:buFont typeface="+mj-lt"/>
              <a:buNone/>
              <a:tabLst>
                <a:tab pos="712788" algn="l"/>
              </a:tabLst>
            </a:pPr>
            <a:r>
              <a:rPr lang="sv-SE" sz="1200" i="1" u="none">
                <a:effectLst/>
                <a:latin typeface="Calibri" panose="020F0502020204030204" pitchFamily="34" charset="0"/>
                <a:ea typeface="Calibri" panose="020F0502020204030204" pitchFamily="34" charset="0"/>
                <a:cs typeface="Times New Roman" panose="02020603050405020304" pitchFamily="18" charset="0"/>
              </a:rPr>
              <a:t>Rubrik &amp; innehåll </a:t>
            </a:r>
            <a:r>
              <a:rPr lang="sv-SE" sz="1200" i="0" u="none">
                <a:effectLst/>
                <a:latin typeface="Calibri" panose="020F0502020204030204" pitchFamily="34" charset="0"/>
                <a:ea typeface="Calibri" panose="020F0502020204030204" pitchFamily="34" charset="0"/>
                <a:cs typeface="Times New Roman" panose="02020603050405020304" pitchFamily="18" charset="0"/>
              </a:rPr>
              <a:t>är en sida där du kan skriva en rubrik och en text. Försök hålla dig till max 6 punkter på en sida.</a:t>
            </a:r>
            <a:br>
              <a:rPr lang="sv-SE" sz="1200" i="0" u="none">
                <a:effectLst/>
                <a:latin typeface="Calibri" panose="020F0502020204030204" pitchFamily="34" charset="0"/>
                <a:ea typeface="Calibri" panose="020F0502020204030204" pitchFamily="34" charset="0"/>
                <a:cs typeface="Times New Roman" panose="02020603050405020304" pitchFamily="18" charset="0"/>
              </a:rPr>
            </a:br>
            <a:endParaRPr lang="sv-SE" sz="1200" i="0" u="none">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7000"/>
              </a:lnSpc>
              <a:spcAft>
                <a:spcPts val="800"/>
              </a:spcAft>
              <a:buFont typeface="+mj-lt"/>
              <a:buNone/>
              <a:tabLst>
                <a:tab pos="712788" algn="l"/>
              </a:tabLst>
            </a:pPr>
            <a:r>
              <a:rPr lang="sv-SE" sz="1200" i="0" u="none">
                <a:effectLst/>
                <a:latin typeface="Calibri" panose="020F0502020204030204" pitchFamily="34" charset="0"/>
                <a:ea typeface="Calibri" panose="020F0502020204030204" pitchFamily="34" charset="0"/>
                <a:cs typeface="Times New Roman" panose="02020603050405020304" pitchFamily="18" charset="0"/>
              </a:rPr>
              <a:t>Färgerna på rubrik &amp; text är valda för att säkerställa god kontrast.</a:t>
            </a:r>
            <a:endParaRPr lang="sv-SE" sz="1200" i="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Platshållare för datum 1">
            <a:extLst>
              <a:ext uri="{FF2B5EF4-FFF2-40B4-BE49-F238E27FC236}">
                <a16:creationId xmlns:a16="http://schemas.microsoft.com/office/drawing/2014/main" id="{58A38A64-9FB7-4DAA-B267-3BCC283B49B3}"/>
              </a:ext>
            </a:extLst>
          </p:cNvPr>
          <p:cNvSpPr>
            <a:spLocks noGrp="1"/>
          </p:cNvSpPr>
          <p:nvPr>
            <p:ph type="dt" sz="half" idx="12"/>
          </p:nvPr>
        </p:nvSpPr>
        <p:spPr>
          <a:xfrm>
            <a:off x="703263" y="6340475"/>
            <a:ext cx="2743200" cy="365125"/>
          </a:xfrm>
        </p:spPr>
        <p:txBody>
          <a:bodyPr/>
          <a:lstStyle/>
          <a:p>
            <a:fld id="{34C66A07-0C1B-7E44-8A84-D73B04008641}" type="datetime1">
              <a:rPr lang="sv-SE" smtClean="0"/>
              <a:t>2026-09-04</a:t>
            </a:fld>
            <a:endParaRPr lang="sv-SE"/>
          </a:p>
        </p:txBody>
      </p:sp>
      <p:sp>
        <p:nvSpPr>
          <p:cNvPr id="12" name="Platshållare för sidfot 2">
            <a:extLst>
              <a:ext uri="{FF2B5EF4-FFF2-40B4-BE49-F238E27FC236}">
                <a16:creationId xmlns:a16="http://schemas.microsoft.com/office/drawing/2014/main" id="{8F2D75C6-57D8-4F78-9D97-63D6AEFBAA2B}"/>
              </a:ext>
            </a:extLst>
          </p:cNvPr>
          <p:cNvSpPr>
            <a:spLocks noGrp="1"/>
          </p:cNvSpPr>
          <p:nvPr>
            <p:ph type="ftr" sz="quarter" idx="13"/>
          </p:nvPr>
        </p:nvSpPr>
        <p:spPr>
          <a:xfrm>
            <a:off x="4038600" y="6340475"/>
            <a:ext cx="4114800" cy="365125"/>
          </a:xfrm>
        </p:spPr>
        <p:txBody>
          <a:bodyPr/>
          <a:lstStyle/>
          <a:p>
            <a:endParaRPr lang="sv-SE"/>
          </a:p>
        </p:txBody>
      </p:sp>
      <p:sp>
        <p:nvSpPr>
          <p:cNvPr id="13" name="Platshållare för bildnummer 4">
            <a:extLst>
              <a:ext uri="{FF2B5EF4-FFF2-40B4-BE49-F238E27FC236}">
                <a16:creationId xmlns:a16="http://schemas.microsoft.com/office/drawing/2014/main" id="{4BF11BBB-03B4-4175-9EBE-A6CCD8C866BE}"/>
              </a:ext>
            </a:extLst>
          </p:cNvPr>
          <p:cNvSpPr>
            <a:spLocks noGrp="1"/>
          </p:cNvSpPr>
          <p:nvPr>
            <p:ph type="sldNum" sz="quarter" idx="14"/>
          </p:nvPr>
        </p:nvSpPr>
        <p:spPr>
          <a:xfrm>
            <a:off x="9316656" y="6340475"/>
            <a:ext cx="2743200" cy="365125"/>
          </a:xfrm>
        </p:spPr>
        <p:txBody>
          <a:bodyPr/>
          <a:lstStyle/>
          <a:p>
            <a:fld id="{24069D2F-8DC6-6345-AA68-275ED444B143}" type="slidenum">
              <a:rPr lang="sv-SE" smtClean="0"/>
              <a:pPr/>
              <a:t>‹#›</a:t>
            </a:fld>
            <a:endParaRPr lang="sv-SE"/>
          </a:p>
        </p:txBody>
      </p:sp>
    </p:spTree>
    <p:extLst>
      <p:ext uri="{BB962C8B-B14F-4D97-AF65-F5344CB8AC3E}">
        <p14:creationId xmlns:p14="http://schemas.microsoft.com/office/powerpoint/2010/main" val="7333348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Rubrik, innehåll rosa">
    <p:bg>
      <p:bgPr>
        <a:solidFill>
          <a:schemeClr val="accent1"/>
        </a:solidFill>
        <a:effectLst/>
      </p:bgPr>
    </p:bg>
    <p:spTree>
      <p:nvGrpSpPr>
        <p:cNvPr id="1" name=""/>
        <p:cNvGrpSpPr/>
        <p:nvPr/>
      </p:nvGrpSpPr>
      <p:grpSpPr>
        <a:xfrm>
          <a:off x="0" y="0"/>
          <a:ext cx="0" cy="0"/>
          <a:chOff x="0" y="0"/>
          <a:chExt cx="0" cy="0"/>
        </a:xfrm>
      </p:grpSpPr>
      <p:sp>
        <p:nvSpPr>
          <p:cNvPr id="6" name="Rubrik 1"/>
          <p:cNvSpPr>
            <a:spLocks noGrp="1"/>
          </p:cNvSpPr>
          <p:nvPr>
            <p:ph type="title" hasCustomPrompt="1"/>
          </p:nvPr>
        </p:nvSpPr>
        <p:spPr>
          <a:xfrm>
            <a:off x="703340" y="960756"/>
            <a:ext cx="8352000" cy="782699"/>
          </a:xfrm>
          <a:prstGeom prst="rect">
            <a:avLst/>
          </a:prstGeom>
          <a:noFill/>
        </p:spPr>
        <p:txBody>
          <a:bodyPr anchor="b"/>
          <a:lstStyle>
            <a:lvl1pPr>
              <a:defRPr sz="4400" b="0" i="0">
                <a:solidFill>
                  <a:schemeClr val="bg1"/>
                </a:solidFill>
                <a:latin typeface="+mj-lt"/>
                <a:ea typeface="Ubuntu Light" charset="0"/>
                <a:cs typeface="Ubuntu Light" charset="0"/>
              </a:defRPr>
            </a:lvl1pPr>
          </a:lstStyle>
          <a:p>
            <a:r>
              <a:rPr lang="sv-SE" dirty="0"/>
              <a:t>Klicka här för att ange en rubrik</a:t>
            </a:r>
          </a:p>
        </p:txBody>
      </p:sp>
      <p:sp>
        <p:nvSpPr>
          <p:cNvPr id="7" name="Platshållare för text 10"/>
          <p:cNvSpPr>
            <a:spLocks noGrp="1"/>
          </p:cNvSpPr>
          <p:nvPr>
            <p:ph type="body" sz="quarter" idx="10" hasCustomPrompt="1"/>
          </p:nvPr>
        </p:nvSpPr>
        <p:spPr>
          <a:xfrm>
            <a:off x="703261" y="1951038"/>
            <a:ext cx="8352000" cy="3584575"/>
          </a:xfrm>
          <a:prstGeom prst="rect">
            <a:avLst/>
          </a:prstGeom>
        </p:spPr>
        <p:txBody>
          <a:bodyPr/>
          <a:lstStyle>
            <a:lvl1pPr>
              <a:defRPr sz="2600" b="0" i="0" baseline="0">
                <a:solidFill>
                  <a:schemeClr val="bg1"/>
                </a:solidFill>
                <a:latin typeface="+mn-lt"/>
                <a:ea typeface="Crimson Text" charset="0"/>
                <a:cs typeface="Crimson Text"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sv-SE" dirty="0"/>
              <a:t>Klicka här för att lägga till en punkt</a:t>
            </a:r>
          </a:p>
        </p:txBody>
      </p:sp>
      <p:pic>
        <p:nvPicPr>
          <p:cNvPr id="5" name="Bildobjekt 4">
            <a:extLst>
              <a:ext uri="{FF2B5EF4-FFF2-40B4-BE49-F238E27FC236}">
                <a16:creationId xmlns:a16="http://schemas.microsoft.com/office/drawing/2014/main" id="{86DBE4B4-3AF3-D544-8903-B08DFE99881A}"/>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14383" y="6199189"/>
            <a:ext cx="1023594" cy="334961"/>
          </a:xfrm>
          <a:prstGeom prst="rect">
            <a:avLst/>
          </a:prstGeom>
        </p:spPr>
      </p:pic>
      <p:sp>
        <p:nvSpPr>
          <p:cNvPr id="8" name="Rektangel 7">
            <a:extLst>
              <a:ext uri="{FF2B5EF4-FFF2-40B4-BE49-F238E27FC236}">
                <a16:creationId xmlns:a16="http://schemas.microsoft.com/office/drawing/2014/main" id="{2B5B9CD5-A7CD-4C42-9E89-E5ECA77F87D4}"/>
              </a:ext>
              <a:ext uri="{C183D7F6-B498-43B3-948B-1728B52AA6E4}">
                <adec:decorative xmlns:adec="http://schemas.microsoft.com/office/drawing/2017/decorative" val="1"/>
              </a:ext>
            </a:extLst>
          </p:cNvPr>
          <p:cNvSpPr/>
          <p:nvPr userDrawn="1"/>
        </p:nvSpPr>
        <p:spPr>
          <a:xfrm>
            <a:off x="-2264735" y="24063"/>
            <a:ext cx="2160000" cy="2359941"/>
          </a:xfrm>
          <a:prstGeom prst="rect">
            <a:avLst/>
          </a:prstGeom>
          <a:solidFill>
            <a:schemeClr val="bg1">
              <a:lumMod val="85000"/>
            </a:schemeClr>
          </a:solidFill>
        </p:spPr>
        <p:txBody>
          <a:bodyPr wrap="square">
            <a:spAutoFit/>
          </a:bodyPr>
          <a:lstStyle/>
          <a:p>
            <a:pPr marL="0" lvl="0" indent="0">
              <a:lnSpc>
                <a:spcPct val="107000"/>
              </a:lnSpc>
              <a:spcAft>
                <a:spcPts val="800"/>
              </a:spcAft>
              <a:buFont typeface="+mj-lt"/>
              <a:buNone/>
              <a:tabLst>
                <a:tab pos="712788" algn="l"/>
              </a:tabLst>
            </a:pPr>
            <a:r>
              <a:rPr lang="sv-SE" sz="1200" i="1" u="none">
                <a:effectLst/>
                <a:latin typeface="Calibri" panose="020F0502020204030204" pitchFamily="34" charset="0"/>
                <a:ea typeface="Calibri" panose="020F0502020204030204" pitchFamily="34" charset="0"/>
                <a:cs typeface="Times New Roman" panose="02020603050405020304" pitchFamily="18" charset="0"/>
              </a:rPr>
              <a:t>Färgad innehållssida </a:t>
            </a:r>
            <a:r>
              <a:rPr lang="sv-SE" sz="1200" i="0" u="none">
                <a:effectLst/>
                <a:latin typeface="Calibri" panose="020F0502020204030204" pitchFamily="34" charset="0"/>
                <a:ea typeface="Calibri" panose="020F0502020204030204" pitchFamily="34" charset="0"/>
                <a:cs typeface="Times New Roman" panose="02020603050405020304" pitchFamily="18" charset="0"/>
              </a:rPr>
              <a:t>är en sida du kan använda för att lyfta fram något specifikt innehåll och skapa variation i presentationen med.</a:t>
            </a:r>
          </a:p>
          <a:p>
            <a:pPr marL="0" lvl="0" indent="0">
              <a:lnSpc>
                <a:spcPct val="107000"/>
              </a:lnSpc>
              <a:spcAft>
                <a:spcPts val="800"/>
              </a:spcAft>
              <a:buFont typeface="+mj-lt"/>
              <a:buNone/>
              <a:tabLst>
                <a:tab pos="712788" algn="l"/>
              </a:tabLst>
            </a:pPr>
            <a:r>
              <a:rPr lang="sv-SE" sz="1200" i="0" u="none">
                <a:effectLst/>
                <a:latin typeface="Calibri" panose="020F0502020204030204" pitchFamily="34" charset="0"/>
                <a:ea typeface="Calibri" panose="020F0502020204030204" pitchFamily="34" charset="0"/>
                <a:cs typeface="Times New Roman" panose="02020603050405020304" pitchFamily="18" charset="0"/>
              </a:rPr>
              <a:t>Försök hålla dig till max 6 punkter på en sida.</a:t>
            </a:r>
            <a:br>
              <a:rPr lang="sv-SE" sz="1200" i="0" u="none">
                <a:effectLst/>
                <a:latin typeface="Calibri" panose="020F0502020204030204" pitchFamily="34" charset="0"/>
                <a:ea typeface="Calibri" panose="020F0502020204030204" pitchFamily="34" charset="0"/>
                <a:cs typeface="Times New Roman" panose="02020603050405020304" pitchFamily="18" charset="0"/>
              </a:rPr>
            </a:br>
            <a:br>
              <a:rPr lang="sv-SE" sz="1200" i="0" u="none">
                <a:effectLst/>
                <a:latin typeface="Calibri" panose="020F0502020204030204" pitchFamily="34" charset="0"/>
                <a:ea typeface="Calibri" panose="020F0502020204030204" pitchFamily="34" charset="0"/>
                <a:cs typeface="Times New Roman" panose="02020603050405020304" pitchFamily="18" charset="0"/>
              </a:rPr>
            </a:br>
            <a:r>
              <a:rPr lang="sv-SE" sz="1200" i="0" u="none">
                <a:effectLst/>
                <a:latin typeface="Calibri" panose="020F0502020204030204" pitchFamily="34" charset="0"/>
                <a:ea typeface="Calibri" panose="020F0502020204030204" pitchFamily="34" charset="0"/>
                <a:cs typeface="Times New Roman" panose="02020603050405020304" pitchFamily="18" charset="0"/>
              </a:rPr>
              <a:t>Texten ska vara vit för att säkerställa god kontrast mot bakgrunden.</a:t>
            </a:r>
            <a:endParaRPr lang="sv-SE" sz="1200" i="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Platshållare för datum 1">
            <a:extLst>
              <a:ext uri="{FF2B5EF4-FFF2-40B4-BE49-F238E27FC236}">
                <a16:creationId xmlns:a16="http://schemas.microsoft.com/office/drawing/2014/main" id="{0A4CB6E6-4093-4F22-B60D-4FF2B8311DFB}"/>
              </a:ext>
            </a:extLst>
          </p:cNvPr>
          <p:cNvSpPr>
            <a:spLocks noGrp="1"/>
          </p:cNvSpPr>
          <p:nvPr>
            <p:ph type="dt" sz="half" idx="12"/>
          </p:nvPr>
        </p:nvSpPr>
        <p:spPr>
          <a:xfrm>
            <a:off x="703263" y="6340475"/>
            <a:ext cx="2743200" cy="365125"/>
          </a:xfrm>
        </p:spPr>
        <p:txBody>
          <a:bodyPr/>
          <a:lstStyle>
            <a:lvl1pPr>
              <a:defRPr>
                <a:solidFill>
                  <a:schemeClr val="bg1"/>
                </a:solidFill>
              </a:defRPr>
            </a:lvl1pPr>
          </a:lstStyle>
          <a:p>
            <a:fld id="{34C66A07-0C1B-7E44-8A84-D73B04008641}" type="datetime1">
              <a:rPr lang="sv-SE" smtClean="0"/>
              <a:pPr/>
              <a:t>2026-09-04</a:t>
            </a:fld>
            <a:endParaRPr lang="sv-SE" dirty="0"/>
          </a:p>
        </p:txBody>
      </p:sp>
      <p:sp>
        <p:nvSpPr>
          <p:cNvPr id="10" name="Platshållare för sidfot 2">
            <a:extLst>
              <a:ext uri="{FF2B5EF4-FFF2-40B4-BE49-F238E27FC236}">
                <a16:creationId xmlns:a16="http://schemas.microsoft.com/office/drawing/2014/main" id="{301BD519-EDB0-4314-923D-19F0131FCAC8}"/>
              </a:ext>
            </a:extLst>
          </p:cNvPr>
          <p:cNvSpPr>
            <a:spLocks noGrp="1"/>
          </p:cNvSpPr>
          <p:nvPr>
            <p:ph type="ftr" sz="quarter" idx="13"/>
          </p:nvPr>
        </p:nvSpPr>
        <p:spPr>
          <a:xfrm>
            <a:off x="4038600" y="6340475"/>
            <a:ext cx="4114800" cy="365125"/>
          </a:xfrm>
        </p:spPr>
        <p:txBody>
          <a:bodyPr/>
          <a:lstStyle>
            <a:lvl1pPr>
              <a:defRPr>
                <a:solidFill>
                  <a:schemeClr val="bg1"/>
                </a:solidFill>
              </a:defRPr>
            </a:lvl1pPr>
          </a:lstStyle>
          <a:p>
            <a:endParaRPr lang="sv-SE" dirty="0"/>
          </a:p>
        </p:txBody>
      </p:sp>
      <p:sp>
        <p:nvSpPr>
          <p:cNvPr id="11" name="Platshållare för bildnummer 4">
            <a:extLst>
              <a:ext uri="{FF2B5EF4-FFF2-40B4-BE49-F238E27FC236}">
                <a16:creationId xmlns:a16="http://schemas.microsoft.com/office/drawing/2014/main" id="{664B136B-4BCE-48A6-B93C-87DFD60024EF}"/>
              </a:ext>
            </a:extLst>
          </p:cNvPr>
          <p:cNvSpPr>
            <a:spLocks noGrp="1"/>
          </p:cNvSpPr>
          <p:nvPr>
            <p:ph type="sldNum" sz="quarter" idx="14"/>
          </p:nvPr>
        </p:nvSpPr>
        <p:spPr>
          <a:xfrm>
            <a:off x="9316656" y="6340475"/>
            <a:ext cx="2743200" cy="365125"/>
          </a:xfrm>
        </p:spPr>
        <p:txBody>
          <a:bodyPr/>
          <a:lstStyle>
            <a:lvl1pPr>
              <a:defRPr>
                <a:solidFill>
                  <a:schemeClr val="bg1"/>
                </a:solidFill>
              </a:defRPr>
            </a:lvl1pPr>
          </a:lstStyle>
          <a:p>
            <a:fld id="{24069D2F-8DC6-6345-AA68-275ED444B143}" type="slidenum">
              <a:rPr lang="sv-SE" smtClean="0"/>
              <a:pPr/>
              <a:t>‹#›</a:t>
            </a:fld>
            <a:endParaRPr lang="sv-SE" dirty="0"/>
          </a:p>
        </p:txBody>
      </p:sp>
    </p:spTree>
    <p:extLst>
      <p:ext uri="{BB962C8B-B14F-4D97-AF65-F5344CB8AC3E}">
        <p14:creationId xmlns:p14="http://schemas.microsoft.com/office/powerpoint/2010/main" val="6886539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Rubrik, innehåll grön">
    <p:bg>
      <p:bgPr>
        <a:solidFill>
          <a:schemeClr val="tx2"/>
        </a:solidFill>
        <a:effectLst/>
      </p:bgPr>
    </p:bg>
    <p:spTree>
      <p:nvGrpSpPr>
        <p:cNvPr id="1" name=""/>
        <p:cNvGrpSpPr/>
        <p:nvPr/>
      </p:nvGrpSpPr>
      <p:grpSpPr>
        <a:xfrm>
          <a:off x="0" y="0"/>
          <a:ext cx="0" cy="0"/>
          <a:chOff x="0" y="0"/>
          <a:chExt cx="0" cy="0"/>
        </a:xfrm>
      </p:grpSpPr>
      <p:sp>
        <p:nvSpPr>
          <p:cNvPr id="7" name="Rubrik 1"/>
          <p:cNvSpPr>
            <a:spLocks noGrp="1"/>
          </p:cNvSpPr>
          <p:nvPr>
            <p:ph type="title" hasCustomPrompt="1"/>
          </p:nvPr>
        </p:nvSpPr>
        <p:spPr>
          <a:xfrm>
            <a:off x="703341" y="960756"/>
            <a:ext cx="8352000" cy="782699"/>
          </a:xfrm>
          <a:prstGeom prst="rect">
            <a:avLst/>
          </a:prstGeom>
          <a:noFill/>
        </p:spPr>
        <p:txBody>
          <a:bodyPr anchor="b"/>
          <a:lstStyle>
            <a:lvl1pPr>
              <a:defRPr sz="4400" b="0" i="0">
                <a:solidFill>
                  <a:schemeClr val="bg1"/>
                </a:solidFill>
                <a:latin typeface="+mj-lt"/>
                <a:ea typeface="Ubuntu Light" charset="0"/>
                <a:cs typeface="Ubuntu Light" charset="0"/>
              </a:defRPr>
            </a:lvl1pPr>
          </a:lstStyle>
          <a:p>
            <a:r>
              <a:rPr lang="sv-SE" dirty="0"/>
              <a:t>Klicka här för att ange en rubrik</a:t>
            </a:r>
          </a:p>
        </p:txBody>
      </p:sp>
      <p:sp>
        <p:nvSpPr>
          <p:cNvPr id="8" name="Platshållare för text 10"/>
          <p:cNvSpPr>
            <a:spLocks noGrp="1"/>
          </p:cNvSpPr>
          <p:nvPr>
            <p:ph type="body" sz="quarter" idx="10" hasCustomPrompt="1"/>
          </p:nvPr>
        </p:nvSpPr>
        <p:spPr>
          <a:xfrm>
            <a:off x="703263" y="1951038"/>
            <a:ext cx="8352000" cy="3584575"/>
          </a:xfrm>
          <a:prstGeom prst="rect">
            <a:avLst/>
          </a:prstGeom>
        </p:spPr>
        <p:txBody>
          <a:bodyPr/>
          <a:lstStyle>
            <a:lvl1pPr>
              <a:defRPr sz="2600" b="0" i="0" baseline="0">
                <a:solidFill>
                  <a:schemeClr val="bg1"/>
                </a:solidFill>
                <a:latin typeface="+mn-lt"/>
                <a:ea typeface="Crimson Text" charset="0"/>
                <a:cs typeface="Crimson Text"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sv-SE" dirty="0"/>
              <a:t>Klicka här för att lägga till en punkt</a:t>
            </a:r>
          </a:p>
        </p:txBody>
      </p:sp>
      <p:pic>
        <p:nvPicPr>
          <p:cNvPr id="5" name="Bildobjekt 4">
            <a:extLst>
              <a:ext uri="{FF2B5EF4-FFF2-40B4-BE49-F238E27FC236}">
                <a16:creationId xmlns:a16="http://schemas.microsoft.com/office/drawing/2014/main" id="{34BC9CF7-7650-1C4F-9E3C-08DF91AF1F8E}"/>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14383" y="6199189"/>
            <a:ext cx="1023594" cy="334961"/>
          </a:xfrm>
          <a:prstGeom prst="rect">
            <a:avLst/>
          </a:prstGeom>
        </p:spPr>
      </p:pic>
      <p:sp>
        <p:nvSpPr>
          <p:cNvPr id="6" name="Rektangel 5">
            <a:extLst>
              <a:ext uri="{FF2B5EF4-FFF2-40B4-BE49-F238E27FC236}">
                <a16:creationId xmlns:a16="http://schemas.microsoft.com/office/drawing/2014/main" id="{EC54D08E-BB6B-2343-A8EE-16DD22F3529D}"/>
              </a:ext>
              <a:ext uri="{C183D7F6-B498-43B3-948B-1728B52AA6E4}">
                <adec:decorative xmlns:adec="http://schemas.microsoft.com/office/drawing/2017/decorative" val="1"/>
              </a:ext>
            </a:extLst>
          </p:cNvPr>
          <p:cNvSpPr/>
          <p:nvPr userDrawn="1"/>
        </p:nvSpPr>
        <p:spPr>
          <a:xfrm>
            <a:off x="-2264735" y="24063"/>
            <a:ext cx="2160000" cy="2359941"/>
          </a:xfrm>
          <a:prstGeom prst="rect">
            <a:avLst/>
          </a:prstGeom>
          <a:solidFill>
            <a:schemeClr val="bg1">
              <a:lumMod val="85000"/>
            </a:schemeClr>
          </a:solidFill>
        </p:spPr>
        <p:txBody>
          <a:bodyPr wrap="square">
            <a:spAutoFit/>
          </a:bodyPr>
          <a:lstStyle/>
          <a:p>
            <a:pPr marL="0" lvl="0" indent="0">
              <a:lnSpc>
                <a:spcPct val="107000"/>
              </a:lnSpc>
              <a:spcAft>
                <a:spcPts val="800"/>
              </a:spcAft>
              <a:buFont typeface="+mj-lt"/>
              <a:buNone/>
              <a:tabLst>
                <a:tab pos="712788" algn="l"/>
              </a:tabLst>
            </a:pPr>
            <a:r>
              <a:rPr lang="sv-SE" sz="1200" i="1" u="none">
                <a:effectLst/>
                <a:latin typeface="Calibri" panose="020F0502020204030204" pitchFamily="34" charset="0"/>
                <a:ea typeface="Calibri" panose="020F0502020204030204" pitchFamily="34" charset="0"/>
                <a:cs typeface="Times New Roman" panose="02020603050405020304" pitchFamily="18" charset="0"/>
              </a:rPr>
              <a:t>Färgad innehållssida </a:t>
            </a:r>
            <a:r>
              <a:rPr lang="sv-SE" sz="1200" i="0" u="none">
                <a:effectLst/>
                <a:latin typeface="Calibri" panose="020F0502020204030204" pitchFamily="34" charset="0"/>
                <a:ea typeface="Calibri" panose="020F0502020204030204" pitchFamily="34" charset="0"/>
                <a:cs typeface="Times New Roman" panose="02020603050405020304" pitchFamily="18" charset="0"/>
              </a:rPr>
              <a:t>är en sida du kan använda för att lyfta fram något specifikt innehåll och skapa variation i presentationen med.</a:t>
            </a:r>
          </a:p>
          <a:p>
            <a:pPr marL="0" lvl="0" indent="0">
              <a:lnSpc>
                <a:spcPct val="107000"/>
              </a:lnSpc>
              <a:spcAft>
                <a:spcPts val="800"/>
              </a:spcAft>
              <a:buFont typeface="+mj-lt"/>
              <a:buNone/>
              <a:tabLst>
                <a:tab pos="712788" algn="l"/>
              </a:tabLst>
            </a:pPr>
            <a:r>
              <a:rPr lang="sv-SE" sz="1200" i="0" u="none">
                <a:effectLst/>
                <a:latin typeface="Calibri" panose="020F0502020204030204" pitchFamily="34" charset="0"/>
                <a:ea typeface="Calibri" panose="020F0502020204030204" pitchFamily="34" charset="0"/>
                <a:cs typeface="Times New Roman" panose="02020603050405020304" pitchFamily="18" charset="0"/>
              </a:rPr>
              <a:t>Försök hålla dig till max 6 punkter på en sida.</a:t>
            </a:r>
            <a:br>
              <a:rPr lang="sv-SE" sz="1200" i="0" u="none">
                <a:effectLst/>
                <a:latin typeface="Calibri" panose="020F0502020204030204" pitchFamily="34" charset="0"/>
                <a:ea typeface="Calibri" panose="020F0502020204030204" pitchFamily="34" charset="0"/>
                <a:cs typeface="Times New Roman" panose="02020603050405020304" pitchFamily="18" charset="0"/>
              </a:rPr>
            </a:br>
            <a:br>
              <a:rPr lang="sv-SE" sz="1200" i="0" u="none">
                <a:effectLst/>
                <a:latin typeface="Calibri" panose="020F0502020204030204" pitchFamily="34" charset="0"/>
                <a:ea typeface="Calibri" panose="020F0502020204030204" pitchFamily="34" charset="0"/>
                <a:cs typeface="Times New Roman" panose="02020603050405020304" pitchFamily="18" charset="0"/>
              </a:rPr>
            </a:br>
            <a:r>
              <a:rPr lang="sv-SE" sz="1200" i="0" u="none">
                <a:effectLst/>
                <a:latin typeface="Calibri" panose="020F0502020204030204" pitchFamily="34" charset="0"/>
                <a:ea typeface="Calibri" panose="020F0502020204030204" pitchFamily="34" charset="0"/>
                <a:cs typeface="Times New Roman" panose="02020603050405020304" pitchFamily="18" charset="0"/>
              </a:rPr>
              <a:t>Texten ska vara vit för att säkerställa god kontrast mot bakgrunden.</a:t>
            </a:r>
            <a:endParaRPr lang="sv-SE" sz="1200" i="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Platshållare för datum 1">
            <a:extLst>
              <a:ext uri="{FF2B5EF4-FFF2-40B4-BE49-F238E27FC236}">
                <a16:creationId xmlns:a16="http://schemas.microsoft.com/office/drawing/2014/main" id="{7684FB4C-B14F-EA4F-B61A-9699D21210D3}"/>
              </a:ext>
            </a:extLst>
          </p:cNvPr>
          <p:cNvSpPr>
            <a:spLocks noGrp="1"/>
          </p:cNvSpPr>
          <p:nvPr>
            <p:ph type="dt" sz="half" idx="11"/>
          </p:nvPr>
        </p:nvSpPr>
        <p:spPr>
          <a:xfrm>
            <a:off x="713772" y="6340475"/>
            <a:ext cx="2743200" cy="365125"/>
          </a:xfrm>
        </p:spPr>
        <p:txBody>
          <a:bodyPr/>
          <a:lstStyle>
            <a:lvl1pPr>
              <a:defRPr>
                <a:solidFill>
                  <a:schemeClr val="bg1"/>
                </a:solidFill>
              </a:defRPr>
            </a:lvl1pPr>
          </a:lstStyle>
          <a:p>
            <a:fld id="{0660B0CB-96A7-9341-B78D-F749F3BE3308}" type="datetime1">
              <a:rPr lang="sv-SE" smtClean="0"/>
              <a:t>2026-09-04</a:t>
            </a:fld>
            <a:endParaRPr lang="sv-SE"/>
          </a:p>
        </p:txBody>
      </p:sp>
      <p:sp>
        <p:nvSpPr>
          <p:cNvPr id="3" name="Platshållare för sidfot 2">
            <a:extLst>
              <a:ext uri="{FF2B5EF4-FFF2-40B4-BE49-F238E27FC236}">
                <a16:creationId xmlns:a16="http://schemas.microsoft.com/office/drawing/2014/main" id="{F31498BE-F0C2-414E-BDD1-7C00CCE6645D}"/>
              </a:ext>
            </a:extLst>
          </p:cNvPr>
          <p:cNvSpPr>
            <a:spLocks noGrp="1"/>
          </p:cNvSpPr>
          <p:nvPr>
            <p:ph type="ftr" sz="quarter" idx="12"/>
          </p:nvPr>
        </p:nvSpPr>
        <p:spPr/>
        <p:txBody>
          <a:bodyPr/>
          <a:lstStyle>
            <a:lvl1pPr>
              <a:defRPr>
                <a:solidFill>
                  <a:schemeClr val="bg1"/>
                </a:solidFill>
              </a:defRPr>
            </a:lvl1pPr>
          </a:lstStyle>
          <a:p>
            <a:endParaRPr lang="sv-SE"/>
          </a:p>
        </p:txBody>
      </p:sp>
      <p:sp>
        <p:nvSpPr>
          <p:cNvPr id="4" name="Platshållare för bildnummer 3">
            <a:extLst>
              <a:ext uri="{FF2B5EF4-FFF2-40B4-BE49-F238E27FC236}">
                <a16:creationId xmlns:a16="http://schemas.microsoft.com/office/drawing/2014/main" id="{E3F7AE20-4FA8-E041-B9EC-3C46FC7CFC15}"/>
              </a:ext>
            </a:extLst>
          </p:cNvPr>
          <p:cNvSpPr>
            <a:spLocks noGrp="1"/>
          </p:cNvSpPr>
          <p:nvPr>
            <p:ph type="sldNum" sz="quarter" idx="13"/>
          </p:nvPr>
        </p:nvSpPr>
        <p:spPr/>
        <p:txBody>
          <a:bodyPr/>
          <a:lstStyle>
            <a:lvl1pPr>
              <a:defRPr>
                <a:solidFill>
                  <a:schemeClr val="bg1"/>
                </a:solidFill>
              </a:defRPr>
            </a:lvl1pPr>
          </a:lstStyle>
          <a:p>
            <a:fld id="{24069D2F-8DC6-6345-AA68-275ED444B143}" type="slidenum">
              <a:rPr lang="sv-SE" smtClean="0"/>
              <a:pPr/>
              <a:t>‹#›</a:t>
            </a:fld>
            <a:endParaRPr lang="sv-SE"/>
          </a:p>
        </p:txBody>
      </p:sp>
    </p:spTree>
    <p:extLst>
      <p:ext uri="{BB962C8B-B14F-4D97-AF65-F5344CB8AC3E}">
        <p14:creationId xmlns:p14="http://schemas.microsoft.com/office/powerpoint/2010/main" val="14177152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Rubrik, innehåll brun">
    <p:bg>
      <p:bgPr>
        <a:solidFill>
          <a:schemeClr val="accent3"/>
        </a:solidFill>
        <a:effectLst/>
      </p:bgPr>
    </p:bg>
    <p:spTree>
      <p:nvGrpSpPr>
        <p:cNvPr id="1" name=""/>
        <p:cNvGrpSpPr/>
        <p:nvPr/>
      </p:nvGrpSpPr>
      <p:grpSpPr>
        <a:xfrm>
          <a:off x="0" y="0"/>
          <a:ext cx="0" cy="0"/>
          <a:chOff x="0" y="0"/>
          <a:chExt cx="0" cy="0"/>
        </a:xfrm>
      </p:grpSpPr>
      <p:sp>
        <p:nvSpPr>
          <p:cNvPr id="7" name="Rubrik 1"/>
          <p:cNvSpPr>
            <a:spLocks noGrp="1"/>
          </p:cNvSpPr>
          <p:nvPr>
            <p:ph type="title" hasCustomPrompt="1"/>
          </p:nvPr>
        </p:nvSpPr>
        <p:spPr>
          <a:xfrm>
            <a:off x="703341" y="960756"/>
            <a:ext cx="8352000" cy="782699"/>
          </a:xfrm>
          <a:prstGeom prst="rect">
            <a:avLst/>
          </a:prstGeom>
          <a:noFill/>
        </p:spPr>
        <p:txBody>
          <a:bodyPr anchor="b"/>
          <a:lstStyle>
            <a:lvl1pPr>
              <a:defRPr sz="4400" b="0" i="0">
                <a:solidFill>
                  <a:schemeClr val="bg1"/>
                </a:solidFill>
                <a:latin typeface="+mj-lt"/>
                <a:ea typeface="Ubuntu Light" charset="0"/>
                <a:cs typeface="Ubuntu Light" charset="0"/>
              </a:defRPr>
            </a:lvl1pPr>
          </a:lstStyle>
          <a:p>
            <a:r>
              <a:rPr lang="sv-SE" dirty="0"/>
              <a:t>Klicka här för att ange en rubrik</a:t>
            </a:r>
          </a:p>
        </p:txBody>
      </p:sp>
      <p:sp>
        <p:nvSpPr>
          <p:cNvPr id="8" name="Platshållare för text 10"/>
          <p:cNvSpPr>
            <a:spLocks noGrp="1"/>
          </p:cNvSpPr>
          <p:nvPr>
            <p:ph type="body" sz="quarter" idx="10" hasCustomPrompt="1"/>
          </p:nvPr>
        </p:nvSpPr>
        <p:spPr>
          <a:xfrm>
            <a:off x="703263" y="1951038"/>
            <a:ext cx="8352000" cy="3584575"/>
          </a:xfrm>
          <a:prstGeom prst="rect">
            <a:avLst/>
          </a:prstGeom>
        </p:spPr>
        <p:txBody>
          <a:bodyPr/>
          <a:lstStyle>
            <a:lvl1pPr>
              <a:defRPr sz="2600" b="0" i="0" baseline="0">
                <a:solidFill>
                  <a:schemeClr val="bg1"/>
                </a:solidFill>
                <a:latin typeface="+mn-lt"/>
                <a:ea typeface="Crimson Text" charset="0"/>
                <a:cs typeface="Crimson Text"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sv-SE" dirty="0"/>
              <a:t>Klicka här för att lägga till en punkt</a:t>
            </a:r>
          </a:p>
        </p:txBody>
      </p:sp>
      <p:pic>
        <p:nvPicPr>
          <p:cNvPr id="5" name="Bildobjekt 4">
            <a:extLst>
              <a:ext uri="{FF2B5EF4-FFF2-40B4-BE49-F238E27FC236}">
                <a16:creationId xmlns:a16="http://schemas.microsoft.com/office/drawing/2014/main" id="{4763ABE8-48C5-A242-8A81-E87B3450EEED}"/>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14383" y="6199189"/>
            <a:ext cx="1023594" cy="334961"/>
          </a:xfrm>
          <a:prstGeom prst="rect">
            <a:avLst/>
          </a:prstGeom>
        </p:spPr>
      </p:pic>
      <p:sp>
        <p:nvSpPr>
          <p:cNvPr id="6" name="Rektangel 5">
            <a:extLst>
              <a:ext uri="{FF2B5EF4-FFF2-40B4-BE49-F238E27FC236}">
                <a16:creationId xmlns:a16="http://schemas.microsoft.com/office/drawing/2014/main" id="{55DA598F-0227-FC44-AE2D-5015E582BA9B}"/>
              </a:ext>
              <a:ext uri="{C183D7F6-B498-43B3-948B-1728B52AA6E4}">
                <adec:decorative xmlns:adec="http://schemas.microsoft.com/office/drawing/2017/decorative" val="1"/>
              </a:ext>
            </a:extLst>
          </p:cNvPr>
          <p:cNvSpPr/>
          <p:nvPr userDrawn="1"/>
        </p:nvSpPr>
        <p:spPr>
          <a:xfrm>
            <a:off x="-2264735" y="24063"/>
            <a:ext cx="2160000" cy="2359941"/>
          </a:xfrm>
          <a:prstGeom prst="rect">
            <a:avLst/>
          </a:prstGeom>
          <a:solidFill>
            <a:schemeClr val="bg1">
              <a:lumMod val="85000"/>
            </a:schemeClr>
          </a:solidFill>
        </p:spPr>
        <p:txBody>
          <a:bodyPr wrap="square">
            <a:spAutoFit/>
          </a:bodyPr>
          <a:lstStyle/>
          <a:p>
            <a:pPr marL="0" lvl="0" indent="0">
              <a:lnSpc>
                <a:spcPct val="107000"/>
              </a:lnSpc>
              <a:spcAft>
                <a:spcPts val="800"/>
              </a:spcAft>
              <a:buFont typeface="+mj-lt"/>
              <a:buNone/>
              <a:tabLst>
                <a:tab pos="712788" algn="l"/>
              </a:tabLst>
            </a:pPr>
            <a:r>
              <a:rPr lang="sv-SE" sz="1200" i="1" u="none">
                <a:effectLst/>
                <a:latin typeface="Calibri" panose="020F0502020204030204" pitchFamily="34" charset="0"/>
                <a:ea typeface="Calibri" panose="020F0502020204030204" pitchFamily="34" charset="0"/>
                <a:cs typeface="Times New Roman" panose="02020603050405020304" pitchFamily="18" charset="0"/>
              </a:rPr>
              <a:t>Färgad innehållssida </a:t>
            </a:r>
            <a:r>
              <a:rPr lang="sv-SE" sz="1200" i="0" u="none">
                <a:effectLst/>
                <a:latin typeface="Calibri" panose="020F0502020204030204" pitchFamily="34" charset="0"/>
                <a:ea typeface="Calibri" panose="020F0502020204030204" pitchFamily="34" charset="0"/>
                <a:cs typeface="Times New Roman" panose="02020603050405020304" pitchFamily="18" charset="0"/>
              </a:rPr>
              <a:t>är en sida du kan använda för att lyfta fram något specifikt innehåll och skapa variation i presentationen med.</a:t>
            </a:r>
          </a:p>
          <a:p>
            <a:pPr marL="0" lvl="0" indent="0">
              <a:lnSpc>
                <a:spcPct val="107000"/>
              </a:lnSpc>
              <a:spcAft>
                <a:spcPts val="800"/>
              </a:spcAft>
              <a:buFont typeface="+mj-lt"/>
              <a:buNone/>
              <a:tabLst>
                <a:tab pos="712788" algn="l"/>
              </a:tabLst>
            </a:pPr>
            <a:r>
              <a:rPr lang="sv-SE" sz="1200" i="0" u="none">
                <a:effectLst/>
                <a:latin typeface="Calibri" panose="020F0502020204030204" pitchFamily="34" charset="0"/>
                <a:ea typeface="Calibri" panose="020F0502020204030204" pitchFamily="34" charset="0"/>
                <a:cs typeface="Times New Roman" panose="02020603050405020304" pitchFamily="18" charset="0"/>
              </a:rPr>
              <a:t>Försök hålla dig till max 6 punkter på en sida.</a:t>
            </a:r>
            <a:br>
              <a:rPr lang="sv-SE" sz="1200" i="0" u="none">
                <a:effectLst/>
                <a:latin typeface="Calibri" panose="020F0502020204030204" pitchFamily="34" charset="0"/>
                <a:ea typeface="Calibri" panose="020F0502020204030204" pitchFamily="34" charset="0"/>
                <a:cs typeface="Times New Roman" panose="02020603050405020304" pitchFamily="18" charset="0"/>
              </a:rPr>
            </a:br>
            <a:br>
              <a:rPr lang="sv-SE" sz="1200" i="0" u="none">
                <a:effectLst/>
                <a:latin typeface="Calibri" panose="020F0502020204030204" pitchFamily="34" charset="0"/>
                <a:ea typeface="Calibri" panose="020F0502020204030204" pitchFamily="34" charset="0"/>
                <a:cs typeface="Times New Roman" panose="02020603050405020304" pitchFamily="18" charset="0"/>
              </a:rPr>
            </a:br>
            <a:r>
              <a:rPr lang="sv-SE" sz="1200" i="0" u="none">
                <a:effectLst/>
                <a:latin typeface="Calibri" panose="020F0502020204030204" pitchFamily="34" charset="0"/>
                <a:ea typeface="Calibri" panose="020F0502020204030204" pitchFamily="34" charset="0"/>
                <a:cs typeface="Times New Roman" panose="02020603050405020304" pitchFamily="18" charset="0"/>
              </a:rPr>
              <a:t>Texten ska vara vit för att säkerställa god kontrast mot bakgrunden.</a:t>
            </a:r>
            <a:endParaRPr lang="sv-SE" sz="1200" i="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Platshållare för datum 1">
            <a:extLst>
              <a:ext uri="{FF2B5EF4-FFF2-40B4-BE49-F238E27FC236}">
                <a16:creationId xmlns:a16="http://schemas.microsoft.com/office/drawing/2014/main" id="{17528013-DD7D-864D-BF7C-C6B6438213CC}"/>
              </a:ext>
            </a:extLst>
          </p:cNvPr>
          <p:cNvSpPr>
            <a:spLocks noGrp="1"/>
          </p:cNvSpPr>
          <p:nvPr>
            <p:ph type="dt" sz="half" idx="11"/>
          </p:nvPr>
        </p:nvSpPr>
        <p:spPr>
          <a:xfrm>
            <a:off x="713772" y="6340475"/>
            <a:ext cx="2743200" cy="365125"/>
          </a:xfrm>
        </p:spPr>
        <p:txBody>
          <a:bodyPr/>
          <a:lstStyle>
            <a:lvl1pPr>
              <a:defRPr>
                <a:solidFill>
                  <a:schemeClr val="bg1"/>
                </a:solidFill>
              </a:defRPr>
            </a:lvl1pPr>
          </a:lstStyle>
          <a:p>
            <a:fld id="{3E29E930-BC2F-5E4F-96DA-D7CC62B18804}" type="datetime1">
              <a:rPr lang="sv-SE" smtClean="0"/>
              <a:t>2026-09-04</a:t>
            </a:fld>
            <a:endParaRPr lang="sv-SE"/>
          </a:p>
        </p:txBody>
      </p:sp>
      <p:sp>
        <p:nvSpPr>
          <p:cNvPr id="3" name="Platshållare för sidfot 2">
            <a:extLst>
              <a:ext uri="{FF2B5EF4-FFF2-40B4-BE49-F238E27FC236}">
                <a16:creationId xmlns:a16="http://schemas.microsoft.com/office/drawing/2014/main" id="{4580B0F6-F083-6D43-89F2-01DE80EBE19E}"/>
              </a:ext>
            </a:extLst>
          </p:cNvPr>
          <p:cNvSpPr>
            <a:spLocks noGrp="1"/>
          </p:cNvSpPr>
          <p:nvPr>
            <p:ph type="ftr" sz="quarter" idx="12"/>
          </p:nvPr>
        </p:nvSpPr>
        <p:spPr/>
        <p:txBody>
          <a:bodyPr/>
          <a:lstStyle>
            <a:lvl1pPr>
              <a:defRPr>
                <a:solidFill>
                  <a:schemeClr val="bg1"/>
                </a:solidFill>
              </a:defRPr>
            </a:lvl1pPr>
          </a:lstStyle>
          <a:p>
            <a:endParaRPr lang="sv-SE"/>
          </a:p>
        </p:txBody>
      </p:sp>
      <p:sp>
        <p:nvSpPr>
          <p:cNvPr id="4" name="Platshållare för bildnummer 3">
            <a:extLst>
              <a:ext uri="{FF2B5EF4-FFF2-40B4-BE49-F238E27FC236}">
                <a16:creationId xmlns:a16="http://schemas.microsoft.com/office/drawing/2014/main" id="{B7EAA196-8779-BC4E-9F24-0617D790340F}"/>
              </a:ext>
            </a:extLst>
          </p:cNvPr>
          <p:cNvSpPr>
            <a:spLocks noGrp="1"/>
          </p:cNvSpPr>
          <p:nvPr>
            <p:ph type="sldNum" sz="quarter" idx="13"/>
          </p:nvPr>
        </p:nvSpPr>
        <p:spPr/>
        <p:txBody>
          <a:bodyPr/>
          <a:lstStyle>
            <a:lvl1pPr>
              <a:defRPr>
                <a:solidFill>
                  <a:schemeClr val="bg1"/>
                </a:solidFill>
              </a:defRPr>
            </a:lvl1pPr>
          </a:lstStyle>
          <a:p>
            <a:fld id="{24069D2F-8DC6-6345-AA68-275ED444B143}" type="slidenum">
              <a:rPr lang="sv-SE" smtClean="0"/>
              <a:pPr/>
              <a:t>‹#›</a:t>
            </a:fld>
            <a:endParaRPr lang="sv-SE"/>
          </a:p>
        </p:txBody>
      </p:sp>
    </p:spTree>
    <p:extLst>
      <p:ext uri="{BB962C8B-B14F-4D97-AF65-F5344CB8AC3E}">
        <p14:creationId xmlns:p14="http://schemas.microsoft.com/office/powerpoint/2010/main" val="12088071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Rubrik, innehåll gul">
    <p:bg>
      <p:bgPr>
        <a:solidFill>
          <a:schemeClr val="accent4"/>
        </a:solidFill>
        <a:effectLst/>
      </p:bgPr>
    </p:bg>
    <p:spTree>
      <p:nvGrpSpPr>
        <p:cNvPr id="1" name=""/>
        <p:cNvGrpSpPr/>
        <p:nvPr/>
      </p:nvGrpSpPr>
      <p:grpSpPr>
        <a:xfrm>
          <a:off x="0" y="0"/>
          <a:ext cx="0" cy="0"/>
          <a:chOff x="0" y="0"/>
          <a:chExt cx="0" cy="0"/>
        </a:xfrm>
      </p:grpSpPr>
      <p:sp>
        <p:nvSpPr>
          <p:cNvPr id="7" name="Rubrik 1"/>
          <p:cNvSpPr>
            <a:spLocks noGrp="1"/>
          </p:cNvSpPr>
          <p:nvPr>
            <p:ph type="title" hasCustomPrompt="1"/>
          </p:nvPr>
        </p:nvSpPr>
        <p:spPr>
          <a:xfrm>
            <a:off x="703341" y="960756"/>
            <a:ext cx="8352000" cy="782699"/>
          </a:xfrm>
          <a:prstGeom prst="rect">
            <a:avLst/>
          </a:prstGeom>
          <a:noFill/>
        </p:spPr>
        <p:txBody>
          <a:bodyPr anchor="b"/>
          <a:lstStyle>
            <a:lvl1pPr>
              <a:defRPr sz="4400" b="0" i="0">
                <a:solidFill>
                  <a:schemeClr val="bg1"/>
                </a:solidFill>
                <a:latin typeface="+mj-lt"/>
                <a:ea typeface="Ubuntu Light" charset="0"/>
                <a:cs typeface="Ubuntu Light" charset="0"/>
              </a:defRPr>
            </a:lvl1pPr>
          </a:lstStyle>
          <a:p>
            <a:r>
              <a:rPr lang="sv-SE" dirty="0"/>
              <a:t>Klicka här för att ange en rubrik</a:t>
            </a:r>
          </a:p>
        </p:txBody>
      </p:sp>
      <p:sp>
        <p:nvSpPr>
          <p:cNvPr id="8" name="Platshållare för text 10"/>
          <p:cNvSpPr>
            <a:spLocks noGrp="1"/>
          </p:cNvSpPr>
          <p:nvPr>
            <p:ph type="body" sz="quarter" idx="10" hasCustomPrompt="1"/>
          </p:nvPr>
        </p:nvSpPr>
        <p:spPr>
          <a:xfrm>
            <a:off x="703263" y="1951038"/>
            <a:ext cx="8352000" cy="3584575"/>
          </a:xfrm>
          <a:prstGeom prst="rect">
            <a:avLst/>
          </a:prstGeom>
        </p:spPr>
        <p:txBody>
          <a:bodyPr/>
          <a:lstStyle>
            <a:lvl1pPr>
              <a:defRPr sz="2600" b="0" i="0" baseline="0">
                <a:solidFill>
                  <a:schemeClr val="bg1"/>
                </a:solidFill>
                <a:latin typeface="+mn-lt"/>
                <a:ea typeface="Crimson Text" charset="0"/>
                <a:cs typeface="Crimson Text"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vl6pPr>
              <a:defRPr>
                <a:solidFill>
                  <a:schemeClr val="bg1"/>
                </a:solidFill>
              </a:defRPr>
            </a:lvl6pPr>
            <a:lvl7pPr>
              <a:defRPr>
                <a:solidFill>
                  <a:schemeClr val="bg1"/>
                </a:solidFill>
              </a:defRPr>
            </a:lvl7pPr>
            <a:lvl8pPr>
              <a:defRPr>
                <a:solidFill>
                  <a:schemeClr val="bg1"/>
                </a:solidFill>
              </a:defRPr>
            </a:lvl8pPr>
            <a:lvl9pPr>
              <a:defRPr>
                <a:solidFill>
                  <a:schemeClr val="bg1"/>
                </a:solidFill>
              </a:defRPr>
            </a:lvl9pPr>
          </a:lstStyle>
          <a:p>
            <a:pPr lvl="0"/>
            <a:r>
              <a:rPr lang="sv-SE" dirty="0"/>
              <a:t>Klicka här för att lägga till en punkt</a:t>
            </a:r>
          </a:p>
        </p:txBody>
      </p:sp>
      <p:pic>
        <p:nvPicPr>
          <p:cNvPr id="5" name="Bildobjekt 4">
            <a:extLst>
              <a:ext uri="{FF2B5EF4-FFF2-40B4-BE49-F238E27FC236}">
                <a16:creationId xmlns:a16="http://schemas.microsoft.com/office/drawing/2014/main" id="{01367407-8A0E-9D49-BC42-593FDE79C696}"/>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14383" y="6199189"/>
            <a:ext cx="1023594" cy="334961"/>
          </a:xfrm>
          <a:prstGeom prst="rect">
            <a:avLst/>
          </a:prstGeom>
        </p:spPr>
      </p:pic>
      <p:sp>
        <p:nvSpPr>
          <p:cNvPr id="6" name="Rektangel 5">
            <a:extLst>
              <a:ext uri="{FF2B5EF4-FFF2-40B4-BE49-F238E27FC236}">
                <a16:creationId xmlns:a16="http://schemas.microsoft.com/office/drawing/2014/main" id="{DC55A8D7-5C98-3544-BAA4-D0004EEE3D5B}"/>
              </a:ext>
              <a:ext uri="{C183D7F6-B498-43B3-948B-1728B52AA6E4}">
                <adec:decorative xmlns:adec="http://schemas.microsoft.com/office/drawing/2017/decorative" val="1"/>
              </a:ext>
            </a:extLst>
          </p:cNvPr>
          <p:cNvSpPr/>
          <p:nvPr userDrawn="1"/>
        </p:nvSpPr>
        <p:spPr>
          <a:xfrm>
            <a:off x="-2264735" y="24063"/>
            <a:ext cx="2160000" cy="2359941"/>
          </a:xfrm>
          <a:prstGeom prst="rect">
            <a:avLst/>
          </a:prstGeom>
          <a:solidFill>
            <a:schemeClr val="bg1">
              <a:lumMod val="85000"/>
            </a:schemeClr>
          </a:solidFill>
        </p:spPr>
        <p:txBody>
          <a:bodyPr wrap="square">
            <a:spAutoFit/>
          </a:bodyPr>
          <a:lstStyle/>
          <a:p>
            <a:pPr marL="0" lvl="0" indent="0">
              <a:lnSpc>
                <a:spcPct val="107000"/>
              </a:lnSpc>
              <a:spcAft>
                <a:spcPts val="800"/>
              </a:spcAft>
              <a:buFont typeface="+mj-lt"/>
              <a:buNone/>
              <a:tabLst>
                <a:tab pos="712788" algn="l"/>
              </a:tabLst>
            </a:pPr>
            <a:r>
              <a:rPr lang="sv-SE" sz="1200" i="1" u="none">
                <a:effectLst/>
                <a:latin typeface="Calibri" panose="020F0502020204030204" pitchFamily="34" charset="0"/>
                <a:ea typeface="Calibri" panose="020F0502020204030204" pitchFamily="34" charset="0"/>
                <a:cs typeface="Times New Roman" panose="02020603050405020304" pitchFamily="18" charset="0"/>
              </a:rPr>
              <a:t>Färgad innehållssida </a:t>
            </a:r>
            <a:r>
              <a:rPr lang="sv-SE" sz="1200" i="0" u="none">
                <a:effectLst/>
                <a:latin typeface="Calibri" panose="020F0502020204030204" pitchFamily="34" charset="0"/>
                <a:ea typeface="Calibri" panose="020F0502020204030204" pitchFamily="34" charset="0"/>
                <a:cs typeface="Times New Roman" panose="02020603050405020304" pitchFamily="18" charset="0"/>
              </a:rPr>
              <a:t>är en sida du kan använda för att lyfta fram något specifikt innehåll och skapa variation i presentationen med.</a:t>
            </a:r>
          </a:p>
          <a:p>
            <a:pPr marL="0" lvl="0" indent="0">
              <a:lnSpc>
                <a:spcPct val="107000"/>
              </a:lnSpc>
              <a:spcAft>
                <a:spcPts val="800"/>
              </a:spcAft>
              <a:buFont typeface="+mj-lt"/>
              <a:buNone/>
              <a:tabLst>
                <a:tab pos="712788" algn="l"/>
              </a:tabLst>
            </a:pPr>
            <a:r>
              <a:rPr lang="sv-SE" sz="1200" i="0" u="none">
                <a:effectLst/>
                <a:latin typeface="Calibri" panose="020F0502020204030204" pitchFamily="34" charset="0"/>
                <a:ea typeface="Calibri" panose="020F0502020204030204" pitchFamily="34" charset="0"/>
                <a:cs typeface="Times New Roman" panose="02020603050405020304" pitchFamily="18" charset="0"/>
              </a:rPr>
              <a:t>Försök hålla dig till max 6 punkter på en sida.</a:t>
            </a:r>
            <a:br>
              <a:rPr lang="sv-SE" sz="1200" i="0" u="none">
                <a:effectLst/>
                <a:latin typeface="Calibri" panose="020F0502020204030204" pitchFamily="34" charset="0"/>
                <a:ea typeface="Calibri" panose="020F0502020204030204" pitchFamily="34" charset="0"/>
                <a:cs typeface="Times New Roman" panose="02020603050405020304" pitchFamily="18" charset="0"/>
              </a:rPr>
            </a:br>
            <a:br>
              <a:rPr lang="sv-SE" sz="1200" i="0" u="none">
                <a:effectLst/>
                <a:latin typeface="Calibri" panose="020F0502020204030204" pitchFamily="34" charset="0"/>
                <a:ea typeface="Calibri" panose="020F0502020204030204" pitchFamily="34" charset="0"/>
                <a:cs typeface="Times New Roman" panose="02020603050405020304" pitchFamily="18" charset="0"/>
              </a:rPr>
            </a:br>
            <a:r>
              <a:rPr lang="sv-SE" sz="1200" i="0" u="none">
                <a:effectLst/>
                <a:latin typeface="Calibri" panose="020F0502020204030204" pitchFamily="34" charset="0"/>
                <a:ea typeface="Calibri" panose="020F0502020204030204" pitchFamily="34" charset="0"/>
                <a:cs typeface="Times New Roman" panose="02020603050405020304" pitchFamily="18" charset="0"/>
              </a:rPr>
              <a:t>Texten ska vara vit för att säkerställa god kontrast mot bakgrunden.</a:t>
            </a:r>
            <a:endParaRPr lang="sv-SE" sz="1200" i="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Platshållare för datum 1">
            <a:extLst>
              <a:ext uri="{FF2B5EF4-FFF2-40B4-BE49-F238E27FC236}">
                <a16:creationId xmlns:a16="http://schemas.microsoft.com/office/drawing/2014/main" id="{372E48F7-4BF1-1247-9023-08EA3D980318}"/>
              </a:ext>
            </a:extLst>
          </p:cNvPr>
          <p:cNvSpPr>
            <a:spLocks noGrp="1"/>
          </p:cNvSpPr>
          <p:nvPr>
            <p:ph type="dt" sz="half" idx="11"/>
          </p:nvPr>
        </p:nvSpPr>
        <p:spPr>
          <a:xfrm>
            <a:off x="713772" y="6340475"/>
            <a:ext cx="2743200" cy="365125"/>
          </a:xfrm>
        </p:spPr>
        <p:txBody>
          <a:bodyPr/>
          <a:lstStyle>
            <a:lvl1pPr>
              <a:defRPr>
                <a:solidFill>
                  <a:schemeClr val="bg1"/>
                </a:solidFill>
              </a:defRPr>
            </a:lvl1pPr>
          </a:lstStyle>
          <a:p>
            <a:fld id="{F6F7B652-7825-694B-B6CA-0CA17095C8C5}" type="datetime1">
              <a:rPr lang="sv-SE" smtClean="0"/>
              <a:t>2026-09-04</a:t>
            </a:fld>
            <a:endParaRPr lang="sv-SE"/>
          </a:p>
        </p:txBody>
      </p:sp>
      <p:sp>
        <p:nvSpPr>
          <p:cNvPr id="3" name="Platshållare för sidfot 2">
            <a:extLst>
              <a:ext uri="{FF2B5EF4-FFF2-40B4-BE49-F238E27FC236}">
                <a16:creationId xmlns:a16="http://schemas.microsoft.com/office/drawing/2014/main" id="{621182FB-1179-7A45-87F5-BBB1C2BA88A9}"/>
              </a:ext>
            </a:extLst>
          </p:cNvPr>
          <p:cNvSpPr>
            <a:spLocks noGrp="1"/>
          </p:cNvSpPr>
          <p:nvPr>
            <p:ph type="ftr" sz="quarter" idx="12"/>
          </p:nvPr>
        </p:nvSpPr>
        <p:spPr/>
        <p:txBody>
          <a:bodyPr/>
          <a:lstStyle>
            <a:lvl1pPr>
              <a:defRPr>
                <a:solidFill>
                  <a:schemeClr val="bg1"/>
                </a:solidFill>
              </a:defRPr>
            </a:lvl1pPr>
          </a:lstStyle>
          <a:p>
            <a:endParaRPr lang="sv-SE"/>
          </a:p>
        </p:txBody>
      </p:sp>
      <p:sp>
        <p:nvSpPr>
          <p:cNvPr id="4" name="Platshållare för bildnummer 3">
            <a:extLst>
              <a:ext uri="{FF2B5EF4-FFF2-40B4-BE49-F238E27FC236}">
                <a16:creationId xmlns:a16="http://schemas.microsoft.com/office/drawing/2014/main" id="{9BD686C0-F84D-AE48-B620-601B5CEB5439}"/>
              </a:ext>
            </a:extLst>
          </p:cNvPr>
          <p:cNvSpPr>
            <a:spLocks noGrp="1"/>
          </p:cNvSpPr>
          <p:nvPr>
            <p:ph type="sldNum" sz="quarter" idx="13"/>
          </p:nvPr>
        </p:nvSpPr>
        <p:spPr/>
        <p:txBody>
          <a:bodyPr/>
          <a:lstStyle>
            <a:lvl1pPr>
              <a:defRPr>
                <a:solidFill>
                  <a:schemeClr val="bg1"/>
                </a:solidFill>
              </a:defRPr>
            </a:lvl1pPr>
          </a:lstStyle>
          <a:p>
            <a:fld id="{24069D2F-8DC6-6345-AA68-275ED444B143}" type="slidenum">
              <a:rPr lang="sv-SE" smtClean="0"/>
              <a:pPr/>
              <a:t>‹#›</a:t>
            </a:fld>
            <a:endParaRPr lang="sv-SE"/>
          </a:p>
        </p:txBody>
      </p:sp>
    </p:spTree>
    <p:extLst>
      <p:ext uri="{BB962C8B-B14F-4D97-AF65-F5344CB8AC3E}">
        <p14:creationId xmlns:p14="http://schemas.microsoft.com/office/powerpoint/2010/main" val="12263853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Kapitelsida med helbild">
    <p:bg>
      <p:bgPr>
        <a:solidFill>
          <a:schemeClr val="bg1"/>
        </a:solidFill>
        <a:effectLst/>
      </p:bgPr>
    </p:bg>
    <p:spTree>
      <p:nvGrpSpPr>
        <p:cNvPr id="1" name=""/>
        <p:cNvGrpSpPr/>
        <p:nvPr/>
      </p:nvGrpSpPr>
      <p:grpSpPr>
        <a:xfrm>
          <a:off x="0" y="0"/>
          <a:ext cx="0" cy="0"/>
          <a:chOff x="0" y="0"/>
          <a:chExt cx="0" cy="0"/>
        </a:xfrm>
      </p:grpSpPr>
      <p:sp>
        <p:nvSpPr>
          <p:cNvPr id="6" name="bild">
            <a:extLst>
              <a:ext uri="{C183D7F6-B498-43B3-948B-1728B52AA6E4}">
                <adec:decorative xmlns:adec="http://schemas.microsoft.com/office/drawing/2017/decorative" val="1"/>
              </a:ext>
            </a:extLst>
          </p:cNvPr>
          <p:cNvSpPr>
            <a:spLocks noGrp="1"/>
          </p:cNvSpPr>
          <p:nvPr>
            <p:ph type="pic" sz="quarter" idx="11" hasCustomPrompt="1"/>
          </p:nvPr>
        </p:nvSpPr>
        <p:spPr>
          <a:xfrm>
            <a:off x="0" y="0"/>
            <a:ext cx="12192000" cy="6851650"/>
          </a:xfrm>
          <a:prstGeom prst="rect">
            <a:avLst/>
          </a:prstGeom>
        </p:spPr>
        <p:txBody>
          <a:bodyPr/>
          <a:lstStyle>
            <a:lvl1pPr marL="0" indent="0" algn="l">
              <a:buFont typeface="Wingdings" panose="05000000000000000000" pitchFamily="2" charset="2"/>
              <a:buNone/>
              <a:defRPr/>
            </a:lvl1pPr>
          </a:lstStyle>
          <a:p>
            <a:pPr lvl="0"/>
            <a:r>
              <a:rPr lang="sv-SE" noProof="0" dirty="0"/>
              <a:t>Klicka på ikonen för att lägga till en bild från G:/02 </a:t>
            </a:r>
            <a:r>
              <a:rPr lang="sv-SE" noProof="0" dirty="0" err="1"/>
              <a:t>Bildbank</a:t>
            </a:r>
            <a:endParaRPr lang="sv-SE" noProof="0" dirty="0"/>
          </a:p>
        </p:txBody>
      </p:sp>
      <p:sp>
        <p:nvSpPr>
          <p:cNvPr id="20" name="toning">
            <a:extLst>
              <a:ext uri="{FF2B5EF4-FFF2-40B4-BE49-F238E27FC236}">
                <a16:creationId xmlns:a16="http://schemas.microsoft.com/office/drawing/2014/main" id="{B3EB4783-0114-6648-A338-8833091BCB40}"/>
              </a:ext>
              <a:ext uri="{C183D7F6-B498-43B3-948B-1728B52AA6E4}">
                <adec:decorative xmlns:adec="http://schemas.microsoft.com/office/drawing/2017/decorative" val="1"/>
              </a:ext>
            </a:extLst>
          </p:cNvPr>
          <p:cNvSpPr>
            <a:spLocks noGrp="1"/>
          </p:cNvSpPr>
          <p:nvPr>
            <p:ph type="body" sz="quarter" idx="14"/>
          </p:nvPr>
        </p:nvSpPr>
        <p:spPr>
          <a:xfrm>
            <a:off x="0" y="1293257"/>
            <a:ext cx="12192000" cy="5558394"/>
          </a:xfrm>
          <a:gradFill>
            <a:gsLst>
              <a:gs pos="11000">
                <a:srgbClr val="000000">
                  <a:alpha val="0"/>
                </a:srgbClr>
              </a:gs>
              <a:gs pos="94000">
                <a:srgbClr val="000000">
                  <a:alpha val="74136"/>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rtlCol="0" anchor="ctr">
            <a:noAutofit/>
          </a:bodyPr>
          <a:lstStyle>
            <a:lvl1pPr marL="0" indent="0" algn="l">
              <a:buFont typeface="+mj-lt"/>
              <a:buNone/>
              <a:defRPr lang="sv-SE" baseline="0" smtClean="0">
                <a:solidFill>
                  <a:schemeClr val="bg1">
                    <a:alpha val="0"/>
                  </a:schemeClr>
                </a:solidFill>
              </a:defRPr>
            </a:lvl1pPr>
            <a:lvl2pPr>
              <a:defRPr lang="sv-SE" smtClean="0">
                <a:solidFill>
                  <a:schemeClr val="lt1"/>
                </a:solidFill>
              </a:defRPr>
            </a:lvl2pPr>
            <a:lvl3pPr>
              <a:defRPr lang="sv-SE" smtClean="0">
                <a:solidFill>
                  <a:schemeClr val="lt1"/>
                </a:solidFill>
              </a:defRPr>
            </a:lvl3pPr>
            <a:lvl4pPr>
              <a:defRPr lang="sv-SE" smtClean="0">
                <a:solidFill>
                  <a:schemeClr val="lt1"/>
                </a:solidFill>
              </a:defRPr>
            </a:lvl4pPr>
            <a:lvl5pPr>
              <a:defRPr lang="sv-SE">
                <a:solidFill>
                  <a:schemeClr val="lt1"/>
                </a:solidFill>
              </a:defRPr>
            </a:lvl5pPr>
          </a:lstStyle>
          <a:p>
            <a:pPr marL="228600" lvl="0" indent="-228600" algn="ctr" eaLnBrk="0" hangingPunct="0">
              <a:spcBef>
                <a:spcPct val="0"/>
              </a:spcBef>
            </a:pPr>
            <a:r>
              <a:rPr lang="sv-SE"/>
              <a:t>Klicka här för att ändra format på bakgrundstexten</a:t>
            </a:r>
          </a:p>
        </p:txBody>
      </p:sp>
      <p:sp>
        <p:nvSpPr>
          <p:cNvPr id="7" name="Rubrik 1"/>
          <p:cNvSpPr>
            <a:spLocks noGrp="1"/>
          </p:cNvSpPr>
          <p:nvPr>
            <p:ph type="title" hasCustomPrompt="1"/>
          </p:nvPr>
        </p:nvSpPr>
        <p:spPr>
          <a:xfrm>
            <a:off x="745875" y="3770803"/>
            <a:ext cx="8521912" cy="1781192"/>
          </a:xfrm>
          <a:prstGeom prst="rect">
            <a:avLst/>
          </a:prstGeom>
          <a:noFill/>
        </p:spPr>
        <p:txBody>
          <a:bodyPr anchor="b"/>
          <a:lstStyle>
            <a:lvl1pPr algn="l">
              <a:defRPr sz="6000" b="0" i="0">
                <a:solidFill>
                  <a:schemeClr val="bg1"/>
                </a:solidFill>
                <a:latin typeface="+mj-lt"/>
                <a:ea typeface="Ubuntu Light" charset="0"/>
                <a:cs typeface="Ubuntu Light" charset="0"/>
              </a:defRPr>
            </a:lvl1pPr>
          </a:lstStyle>
          <a:p>
            <a:r>
              <a:rPr lang="sv-SE" dirty="0"/>
              <a:t>Klicka här för att ange en kapitelrubrik</a:t>
            </a:r>
          </a:p>
        </p:txBody>
      </p:sp>
      <p:sp>
        <p:nvSpPr>
          <p:cNvPr id="3" name="Platshållare för text 2">
            <a:extLst>
              <a:ext uri="{FF2B5EF4-FFF2-40B4-BE49-F238E27FC236}">
                <a16:creationId xmlns:a16="http://schemas.microsoft.com/office/drawing/2014/main" id="{F0152C4D-AAEC-914F-9D52-A7F2C502E38C}"/>
              </a:ext>
            </a:extLst>
          </p:cNvPr>
          <p:cNvSpPr>
            <a:spLocks noGrp="1"/>
          </p:cNvSpPr>
          <p:nvPr>
            <p:ph type="body" sz="quarter" idx="12" hasCustomPrompt="1"/>
          </p:nvPr>
        </p:nvSpPr>
        <p:spPr>
          <a:xfrm>
            <a:off x="745876" y="5723152"/>
            <a:ext cx="7283562" cy="638119"/>
          </a:xfrm>
          <a:noFill/>
        </p:spPr>
        <p:txBody>
          <a:bodyPr vert="horz" lIns="91440" tIns="45720" rIns="91440" bIns="45720" rtlCol="0" anchor="t">
            <a:noAutofit/>
          </a:bodyPr>
          <a:lstStyle>
            <a:lvl1pPr marL="0" indent="0">
              <a:buNone/>
              <a:defRPr lang="sv-SE" sz="2400" dirty="0" smtClean="0">
                <a:solidFill>
                  <a:schemeClr val="bg1"/>
                </a:solidFill>
                <a:latin typeface="+mj-lt"/>
                <a:ea typeface="Ubuntu Light" charset="0"/>
                <a:cs typeface="Ubuntu Light" charset="0"/>
              </a:defRPr>
            </a:lvl1pPr>
            <a:lvl2pPr>
              <a:defRPr lang="sv-SE" sz="4400" dirty="0" smtClean="0">
                <a:latin typeface="Calibri Light" charset="0"/>
              </a:defRPr>
            </a:lvl2pPr>
            <a:lvl3pPr>
              <a:defRPr lang="sv-SE" sz="4400" dirty="0" smtClean="0">
                <a:latin typeface="Calibri Light" charset="0"/>
              </a:defRPr>
            </a:lvl3pPr>
            <a:lvl4pPr>
              <a:defRPr lang="sv-SE" sz="4400" dirty="0" smtClean="0">
                <a:latin typeface="Calibri Light" charset="0"/>
              </a:defRPr>
            </a:lvl4pPr>
            <a:lvl5pPr>
              <a:defRPr lang="sv-SE" sz="4400" dirty="0">
                <a:latin typeface="Calibri Light" charset="0"/>
              </a:defRPr>
            </a:lvl5pPr>
          </a:lstStyle>
          <a:p>
            <a:pPr lvl="0">
              <a:spcBef>
                <a:spcPct val="0"/>
              </a:spcBef>
            </a:pPr>
            <a:r>
              <a:rPr lang="sv-SE" dirty="0"/>
              <a:t>Klicka här för att lägga till en underrubrik</a:t>
            </a:r>
          </a:p>
        </p:txBody>
      </p:sp>
      <p:sp>
        <p:nvSpPr>
          <p:cNvPr id="5" name="Instruktioner">
            <a:extLst>
              <a:ext uri="{FF2B5EF4-FFF2-40B4-BE49-F238E27FC236}">
                <a16:creationId xmlns:a16="http://schemas.microsoft.com/office/drawing/2014/main" id="{AA134B19-1428-AE42-86AD-934B80CEE1AB}"/>
              </a:ext>
              <a:ext uri="{C183D7F6-B498-43B3-948B-1728B52AA6E4}">
                <adec:decorative xmlns:adec="http://schemas.microsoft.com/office/drawing/2017/decorative" val="1"/>
              </a:ext>
            </a:extLst>
          </p:cNvPr>
          <p:cNvSpPr/>
          <p:nvPr userDrawn="1"/>
        </p:nvSpPr>
        <p:spPr>
          <a:xfrm>
            <a:off x="-2264735" y="24063"/>
            <a:ext cx="2160000" cy="2952796"/>
          </a:xfrm>
          <a:prstGeom prst="rect">
            <a:avLst/>
          </a:prstGeom>
          <a:solidFill>
            <a:schemeClr val="bg1">
              <a:lumMod val="85000"/>
            </a:schemeClr>
          </a:solidFill>
        </p:spPr>
        <p:txBody>
          <a:bodyPr wrap="square">
            <a:spAutoFit/>
          </a:bodyPr>
          <a:lstStyle/>
          <a:p>
            <a:pPr marL="0" lvl="0" indent="0">
              <a:lnSpc>
                <a:spcPct val="107000"/>
              </a:lnSpc>
              <a:spcAft>
                <a:spcPts val="800"/>
              </a:spcAft>
              <a:buFont typeface="+mj-lt"/>
              <a:buNone/>
              <a:tabLst>
                <a:tab pos="712788" algn="l"/>
              </a:tabLst>
            </a:pPr>
            <a:r>
              <a:rPr lang="sv-SE" sz="1200" i="1" u="none" dirty="0">
                <a:effectLst/>
                <a:latin typeface="Calibri" panose="020F0502020204030204" pitchFamily="34" charset="0"/>
                <a:ea typeface="Calibri" panose="020F0502020204030204" pitchFamily="34" charset="0"/>
                <a:cs typeface="Times New Roman" panose="02020603050405020304" pitchFamily="18" charset="0"/>
              </a:rPr>
              <a:t>Helbild med rubrik</a:t>
            </a:r>
            <a:r>
              <a:rPr lang="sv-SE" sz="1200" i="0" u="none" dirty="0">
                <a:effectLst/>
                <a:latin typeface="Calibri" panose="020F0502020204030204" pitchFamily="34" charset="0"/>
                <a:ea typeface="Calibri" panose="020F0502020204030204" pitchFamily="34" charset="0"/>
                <a:cs typeface="Times New Roman" panose="02020603050405020304" pitchFamily="18" charset="0"/>
              </a:rPr>
              <a:t> är en sida där du kan lägga in en bild som täcker hela ytan med text placerad ovanpå. Välj en bild från bildbanken.</a:t>
            </a:r>
          </a:p>
          <a:p>
            <a:pPr marL="0" lvl="0" indent="0">
              <a:lnSpc>
                <a:spcPct val="107000"/>
              </a:lnSpc>
              <a:spcAft>
                <a:spcPts val="800"/>
              </a:spcAft>
              <a:buFont typeface="+mj-lt"/>
              <a:buNone/>
              <a:tabLst>
                <a:tab pos="712788" algn="l"/>
              </a:tabLst>
            </a:pPr>
            <a:r>
              <a:rPr lang="sv-SE" sz="1200" i="0" u="none" dirty="0">
                <a:effectLst/>
                <a:latin typeface="Calibri" panose="020F0502020204030204" pitchFamily="34" charset="0"/>
                <a:ea typeface="Calibri" panose="020F0502020204030204" pitchFamily="34" charset="0"/>
                <a:cs typeface="Times New Roman" panose="02020603050405020304" pitchFamily="18" charset="0"/>
              </a:rPr>
              <a:t>Observera att det ligger en tonad platta framför bilden som ska bidra till att tillräcklig kontrast uppstår. Detta påverkar också vilken typ av bilder du kan använda.</a:t>
            </a:r>
            <a:br>
              <a:rPr lang="sv-SE" sz="1200" i="0" u="none" dirty="0">
                <a:effectLst/>
                <a:latin typeface="Calibri" panose="020F0502020204030204" pitchFamily="34" charset="0"/>
                <a:ea typeface="Calibri" panose="020F0502020204030204" pitchFamily="34" charset="0"/>
                <a:cs typeface="Times New Roman" panose="02020603050405020304" pitchFamily="18" charset="0"/>
              </a:rPr>
            </a:br>
            <a:br>
              <a:rPr lang="sv-SE" sz="1200" i="0" u="none" dirty="0">
                <a:effectLst/>
                <a:latin typeface="Calibri" panose="020F0502020204030204" pitchFamily="34" charset="0"/>
                <a:ea typeface="Calibri" panose="020F0502020204030204" pitchFamily="34" charset="0"/>
                <a:cs typeface="Times New Roman" panose="02020603050405020304" pitchFamily="18" charset="0"/>
              </a:rPr>
            </a:br>
            <a:r>
              <a:rPr lang="sv-SE" sz="1200" i="0" u="none" dirty="0">
                <a:effectLst/>
                <a:latin typeface="Calibri" panose="020F0502020204030204" pitchFamily="34" charset="0"/>
                <a:ea typeface="Calibri" panose="020F0502020204030204" pitchFamily="34" charset="0"/>
                <a:cs typeface="Times New Roman" panose="02020603050405020304" pitchFamily="18" charset="0"/>
              </a:rPr>
              <a:t>OBS! Kom ihåg att ange en alternativ text för din bild! </a:t>
            </a:r>
            <a:endParaRPr lang="sv-SE" sz="1200" i="0" dirty="0">
              <a:effectLst/>
              <a:latin typeface="Calibri" panose="020F0502020204030204" pitchFamily="34" charset="0"/>
              <a:ea typeface="Calibri" panose="020F0502020204030204" pitchFamily="34" charset="0"/>
              <a:cs typeface="Times New Roman" panose="02020603050405020304" pitchFamily="18" charset="0"/>
            </a:endParaRPr>
          </a:p>
        </p:txBody>
      </p:sp>
      <p:grpSp>
        <p:nvGrpSpPr>
          <p:cNvPr id="11" name="Grupp 10">
            <a:extLst>
              <a:ext uri="{FF2B5EF4-FFF2-40B4-BE49-F238E27FC236}">
                <a16:creationId xmlns:a16="http://schemas.microsoft.com/office/drawing/2014/main" id="{8F762ACD-44E0-7C47-8EEC-6D49756C461A}"/>
              </a:ext>
              <a:ext uri="{C183D7F6-B498-43B3-948B-1728B52AA6E4}">
                <adec:decorative xmlns:adec="http://schemas.microsoft.com/office/drawing/2017/decorative" val="1"/>
              </a:ext>
            </a:extLst>
          </p:cNvPr>
          <p:cNvGrpSpPr/>
          <p:nvPr userDrawn="1"/>
        </p:nvGrpSpPr>
        <p:grpSpPr>
          <a:xfrm>
            <a:off x="8285362" y="4568121"/>
            <a:ext cx="3452615" cy="1966029"/>
            <a:chOff x="8285362" y="4568121"/>
            <a:chExt cx="3452615" cy="1966029"/>
          </a:xfrm>
        </p:grpSpPr>
        <p:sp>
          <p:nvSpPr>
            <p:cNvPr id="12" name="Frihandsfigur 11">
              <a:extLst>
                <a:ext uri="{FF2B5EF4-FFF2-40B4-BE49-F238E27FC236}">
                  <a16:creationId xmlns:a16="http://schemas.microsoft.com/office/drawing/2014/main" id="{D8B23F35-36DE-4F40-8BE8-359E95734A11}"/>
                </a:ext>
              </a:extLst>
            </p:cNvPr>
            <p:cNvSpPr/>
            <p:nvPr/>
          </p:nvSpPr>
          <p:spPr>
            <a:xfrm>
              <a:off x="9764174" y="5060058"/>
              <a:ext cx="492472" cy="491937"/>
            </a:xfrm>
            <a:custGeom>
              <a:avLst/>
              <a:gdLst>
                <a:gd name="connsiteX0" fmla="*/ 0 w 492472"/>
                <a:gd name="connsiteY0" fmla="*/ 0 h 491937"/>
                <a:gd name="connsiteX1" fmla="*/ 492472 w 492472"/>
                <a:gd name="connsiteY1" fmla="*/ 0 h 491937"/>
                <a:gd name="connsiteX2" fmla="*/ 492472 w 492472"/>
                <a:gd name="connsiteY2" fmla="*/ 491937 h 491937"/>
                <a:gd name="connsiteX3" fmla="*/ 0 w 492472"/>
                <a:gd name="connsiteY3" fmla="*/ 491937 h 491937"/>
              </a:gdLst>
              <a:ahLst/>
              <a:cxnLst>
                <a:cxn ang="0">
                  <a:pos x="connsiteX0" y="connsiteY0"/>
                </a:cxn>
                <a:cxn ang="0">
                  <a:pos x="connsiteX1" y="connsiteY1"/>
                </a:cxn>
                <a:cxn ang="0">
                  <a:pos x="connsiteX2" y="connsiteY2"/>
                </a:cxn>
                <a:cxn ang="0">
                  <a:pos x="connsiteX3" y="connsiteY3"/>
                </a:cxn>
              </a:cxnLst>
              <a:rect l="l" t="t" r="r" b="b"/>
              <a:pathLst>
                <a:path w="492472" h="491937">
                  <a:moveTo>
                    <a:pt x="0" y="0"/>
                  </a:moveTo>
                  <a:lnTo>
                    <a:pt x="492472" y="0"/>
                  </a:lnTo>
                  <a:lnTo>
                    <a:pt x="492472" y="491937"/>
                  </a:lnTo>
                  <a:lnTo>
                    <a:pt x="0" y="491937"/>
                  </a:lnTo>
                  <a:close/>
                </a:path>
              </a:pathLst>
            </a:custGeom>
            <a:solidFill>
              <a:srgbClr val="CD7A6E"/>
            </a:solidFill>
            <a:ln w="6297" cap="flat">
              <a:noFill/>
              <a:prstDash val="solid"/>
              <a:miter/>
            </a:ln>
          </p:spPr>
          <p:txBody>
            <a:bodyPr rtlCol="0" anchor="ctr"/>
            <a:lstStyle/>
            <a:p>
              <a:endParaRPr lang="sv-SE"/>
            </a:p>
          </p:txBody>
        </p:sp>
        <p:sp>
          <p:nvSpPr>
            <p:cNvPr id="13" name="Frihandsfigur 12">
              <a:extLst>
                <a:ext uri="{FF2B5EF4-FFF2-40B4-BE49-F238E27FC236}">
                  <a16:creationId xmlns:a16="http://schemas.microsoft.com/office/drawing/2014/main" id="{C5EFC5A6-28A7-7D4C-A604-AFD19D5E3228}"/>
                </a:ext>
              </a:extLst>
            </p:cNvPr>
            <p:cNvSpPr/>
            <p:nvPr/>
          </p:nvSpPr>
          <p:spPr>
            <a:xfrm>
              <a:off x="9270306" y="6042212"/>
              <a:ext cx="492472" cy="491937"/>
            </a:xfrm>
            <a:custGeom>
              <a:avLst/>
              <a:gdLst>
                <a:gd name="connsiteX0" fmla="*/ 0 w 492472"/>
                <a:gd name="connsiteY0" fmla="*/ 0 h 491937"/>
                <a:gd name="connsiteX1" fmla="*/ 492472 w 492472"/>
                <a:gd name="connsiteY1" fmla="*/ 0 h 491937"/>
                <a:gd name="connsiteX2" fmla="*/ 492472 w 492472"/>
                <a:gd name="connsiteY2" fmla="*/ 491937 h 491937"/>
                <a:gd name="connsiteX3" fmla="*/ 0 w 492472"/>
                <a:gd name="connsiteY3" fmla="*/ 491937 h 491937"/>
              </a:gdLst>
              <a:ahLst/>
              <a:cxnLst>
                <a:cxn ang="0">
                  <a:pos x="connsiteX0" y="connsiteY0"/>
                </a:cxn>
                <a:cxn ang="0">
                  <a:pos x="connsiteX1" y="connsiteY1"/>
                </a:cxn>
                <a:cxn ang="0">
                  <a:pos x="connsiteX2" y="connsiteY2"/>
                </a:cxn>
                <a:cxn ang="0">
                  <a:pos x="connsiteX3" y="connsiteY3"/>
                </a:cxn>
              </a:cxnLst>
              <a:rect l="l" t="t" r="r" b="b"/>
              <a:pathLst>
                <a:path w="492472" h="491937">
                  <a:moveTo>
                    <a:pt x="0" y="0"/>
                  </a:moveTo>
                  <a:lnTo>
                    <a:pt x="492472" y="0"/>
                  </a:lnTo>
                  <a:lnTo>
                    <a:pt x="492472" y="491937"/>
                  </a:lnTo>
                  <a:lnTo>
                    <a:pt x="0" y="491937"/>
                  </a:lnTo>
                  <a:close/>
                </a:path>
              </a:pathLst>
            </a:custGeom>
            <a:solidFill>
              <a:srgbClr val="CE8036"/>
            </a:solidFill>
            <a:ln w="6297" cap="flat">
              <a:noFill/>
              <a:prstDash val="solid"/>
              <a:miter/>
            </a:ln>
          </p:spPr>
          <p:txBody>
            <a:bodyPr rtlCol="0" anchor="ctr"/>
            <a:lstStyle/>
            <a:p>
              <a:endParaRPr lang="sv-SE"/>
            </a:p>
          </p:txBody>
        </p:sp>
        <p:sp>
          <p:nvSpPr>
            <p:cNvPr id="14" name="Frihandsfigur 13">
              <a:extLst>
                <a:ext uri="{FF2B5EF4-FFF2-40B4-BE49-F238E27FC236}">
                  <a16:creationId xmlns:a16="http://schemas.microsoft.com/office/drawing/2014/main" id="{17B7AF5D-0C13-9C4A-98F9-3FB841F1454F}"/>
                </a:ext>
              </a:extLst>
            </p:cNvPr>
            <p:cNvSpPr/>
            <p:nvPr/>
          </p:nvSpPr>
          <p:spPr>
            <a:xfrm>
              <a:off x="8285362" y="6042213"/>
              <a:ext cx="492472" cy="491937"/>
            </a:xfrm>
            <a:custGeom>
              <a:avLst/>
              <a:gdLst>
                <a:gd name="connsiteX0" fmla="*/ 0 w 492472"/>
                <a:gd name="connsiteY0" fmla="*/ 0 h 491937"/>
                <a:gd name="connsiteX1" fmla="*/ 492472 w 492472"/>
                <a:gd name="connsiteY1" fmla="*/ 0 h 491937"/>
                <a:gd name="connsiteX2" fmla="*/ 492472 w 492472"/>
                <a:gd name="connsiteY2" fmla="*/ 491937 h 491937"/>
                <a:gd name="connsiteX3" fmla="*/ 0 w 492472"/>
                <a:gd name="connsiteY3" fmla="*/ 491937 h 491937"/>
              </a:gdLst>
              <a:ahLst/>
              <a:cxnLst>
                <a:cxn ang="0">
                  <a:pos x="connsiteX0" y="connsiteY0"/>
                </a:cxn>
                <a:cxn ang="0">
                  <a:pos x="connsiteX1" y="connsiteY1"/>
                </a:cxn>
                <a:cxn ang="0">
                  <a:pos x="connsiteX2" y="connsiteY2"/>
                </a:cxn>
                <a:cxn ang="0">
                  <a:pos x="connsiteX3" y="connsiteY3"/>
                </a:cxn>
              </a:cxnLst>
              <a:rect l="l" t="t" r="r" b="b"/>
              <a:pathLst>
                <a:path w="492472" h="491937">
                  <a:moveTo>
                    <a:pt x="0" y="0"/>
                  </a:moveTo>
                  <a:lnTo>
                    <a:pt x="492472" y="0"/>
                  </a:lnTo>
                  <a:lnTo>
                    <a:pt x="492472" y="491937"/>
                  </a:lnTo>
                  <a:lnTo>
                    <a:pt x="0" y="491937"/>
                  </a:lnTo>
                  <a:close/>
                </a:path>
              </a:pathLst>
            </a:custGeom>
            <a:solidFill>
              <a:srgbClr val="546850"/>
            </a:solidFill>
            <a:ln w="6297" cap="flat">
              <a:noFill/>
              <a:prstDash val="solid"/>
              <a:miter/>
            </a:ln>
          </p:spPr>
          <p:txBody>
            <a:bodyPr rtlCol="0" anchor="ctr"/>
            <a:lstStyle/>
            <a:p>
              <a:endParaRPr lang="sv-SE"/>
            </a:p>
          </p:txBody>
        </p:sp>
        <p:sp>
          <p:nvSpPr>
            <p:cNvPr id="15" name="Frihandsfigur 14">
              <a:extLst>
                <a:ext uri="{FF2B5EF4-FFF2-40B4-BE49-F238E27FC236}">
                  <a16:creationId xmlns:a16="http://schemas.microsoft.com/office/drawing/2014/main" id="{0B3D7F2B-7D50-B24F-88E8-B04B2705BE36}"/>
                </a:ext>
              </a:extLst>
            </p:cNvPr>
            <p:cNvSpPr/>
            <p:nvPr/>
          </p:nvSpPr>
          <p:spPr>
            <a:xfrm>
              <a:off x="10753033" y="4568121"/>
              <a:ext cx="492472" cy="491937"/>
            </a:xfrm>
            <a:custGeom>
              <a:avLst/>
              <a:gdLst>
                <a:gd name="connsiteX0" fmla="*/ 0 w 492472"/>
                <a:gd name="connsiteY0" fmla="*/ 0 h 491937"/>
                <a:gd name="connsiteX1" fmla="*/ 492472 w 492472"/>
                <a:gd name="connsiteY1" fmla="*/ 0 h 491937"/>
                <a:gd name="connsiteX2" fmla="*/ 492472 w 492472"/>
                <a:gd name="connsiteY2" fmla="*/ 491937 h 491937"/>
                <a:gd name="connsiteX3" fmla="*/ 0 w 492472"/>
                <a:gd name="connsiteY3" fmla="*/ 491937 h 491937"/>
              </a:gdLst>
              <a:ahLst/>
              <a:cxnLst>
                <a:cxn ang="0">
                  <a:pos x="connsiteX0" y="connsiteY0"/>
                </a:cxn>
                <a:cxn ang="0">
                  <a:pos x="connsiteX1" y="connsiteY1"/>
                </a:cxn>
                <a:cxn ang="0">
                  <a:pos x="connsiteX2" y="connsiteY2"/>
                </a:cxn>
                <a:cxn ang="0">
                  <a:pos x="connsiteX3" y="connsiteY3"/>
                </a:cxn>
              </a:cxnLst>
              <a:rect l="l" t="t" r="r" b="b"/>
              <a:pathLst>
                <a:path w="492472" h="491937">
                  <a:moveTo>
                    <a:pt x="0" y="0"/>
                  </a:moveTo>
                  <a:lnTo>
                    <a:pt x="492472" y="0"/>
                  </a:lnTo>
                  <a:lnTo>
                    <a:pt x="492472" y="491937"/>
                  </a:lnTo>
                  <a:lnTo>
                    <a:pt x="0" y="491937"/>
                  </a:lnTo>
                  <a:close/>
                </a:path>
              </a:pathLst>
            </a:custGeom>
            <a:solidFill>
              <a:srgbClr val="D1D1CB"/>
            </a:solidFill>
            <a:ln w="6297" cap="flat">
              <a:noFill/>
              <a:prstDash val="solid"/>
              <a:miter/>
            </a:ln>
          </p:spPr>
          <p:txBody>
            <a:bodyPr rtlCol="0" anchor="ctr"/>
            <a:lstStyle/>
            <a:p>
              <a:endParaRPr lang="sv-SE"/>
            </a:p>
          </p:txBody>
        </p:sp>
        <p:sp>
          <p:nvSpPr>
            <p:cNvPr id="16" name="Frihandsfigur 15">
              <a:extLst>
                <a:ext uri="{FF2B5EF4-FFF2-40B4-BE49-F238E27FC236}">
                  <a16:creationId xmlns:a16="http://schemas.microsoft.com/office/drawing/2014/main" id="{8DD01B17-E146-2740-BF44-6332EF92F03B}"/>
                </a:ext>
              </a:extLst>
            </p:cNvPr>
            <p:cNvSpPr/>
            <p:nvPr/>
          </p:nvSpPr>
          <p:spPr>
            <a:xfrm>
              <a:off x="11245505" y="5072807"/>
              <a:ext cx="492472" cy="491937"/>
            </a:xfrm>
            <a:custGeom>
              <a:avLst/>
              <a:gdLst>
                <a:gd name="connsiteX0" fmla="*/ 0 w 492472"/>
                <a:gd name="connsiteY0" fmla="*/ 0 h 491937"/>
                <a:gd name="connsiteX1" fmla="*/ 492472 w 492472"/>
                <a:gd name="connsiteY1" fmla="*/ 0 h 491937"/>
                <a:gd name="connsiteX2" fmla="*/ 492472 w 492472"/>
                <a:gd name="connsiteY2" fmla="*/ 491937 h 491937"/>
                <a:gd name="connsiteX3" fmla="*/ 0 w 492472"/>
                <a:gd name="connsiteY3" fmla="*/ 491937 h 491937"/>
              </a:gdLst>
              <a:ahLst/>
              <a:cxnLst>
                <a:cxn ang="0">
                  <a:pos x="connsiteX0" y="connsiteY0"/>
                </a:cxn>
                <a:cxn ang="0">
                  <a:pos x="connsiteX1" y="connsiteY1"/>
                </a:cxn>
                <a:cxn ang="0">
                  <a:pos x="connsiteX2" y="connsiteY2"/>
                </a:cxn>
                <a:cxn ang="0">
                  <a:pos x="connsiteX3" y="connsiteY3"/>
                </a:cxn>
              </a:cxnLst>
              <a:rect l="l" t="t" r="r" b="b"/>
              <a:pathLst>
                <a:path w="492472" h="491937">
                  <a:moveTo>
                    <a:pt x="0" y="0"/>
                  </a:moveTo>
                  <a:lnTo>
                    <a:pt x="492472" y="0"/>
                  </a:lnTo>
                  <a:lnTo>
                    <a:pt x="492472" y="491937"/>
                  </a:lnTo>
                  <a:lnTo>
                    <a:pt x="0" y="491937"/>
                  </a:lnTo>
                  <a:close/>
                </a:path>
              </a:pathLst>
            </a:custGeom>
            <a:solidFill>
              <a:srgbClr val="696959"/>
            </a:solidFill>
            <a:ln w="6297" cap="flat">
              <a:noFill/>
              <a:prstDash val="solid"/>
              <a:miter/>
            </a:ln>
          </p:spPr>
          <p:txBody>
            <a:bodyPr rtlCol="0" anchor="ctr"/>
            <a:lstStyle/>
            <a:p>
              <a:endParaRPr lang="sv-SE"/>
            </a:p>
          </p:txBody>
        </p:sp>
      </p:grpSp>
      <p:pic>
        <p:nvPicPr>
          <p:cNvPr id="10" name="logotyp">
            <a:extLst>
              <a:ext uri="{FF2B5EF4-FFF2-40B4-BE49-F238E27FC236}">
                <a16:creationId xmlns:a16="http://schemas.microsoft.com/office/drawing/2014/main" id="{44CE5FB5-5497-C440-8687-2050AD05F79A}"/>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14383" y="6199189"/>
            <a:ext cx="1023594" cy="334961"/>
          </a:xfrm>
          <a:prstGeom prst="rect">
            <a:avLst/>
          </a:prstGeom>
        </p:spPr>
      </p:pic>
    </p:spTree>
    <p:extLst>
      <p:ext uri="{BB962C8B-B14F-4D97-AF65-F5344CB8AC3E}">
        <p14:creationId xmlns:p14="http://schemas.microsoft.com/office/powerpoint/2010/main" val="19318637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Helbild">
    <p:spTree>
      <p:nvGrpSpPr>
        <p:cNvPr id="1" name=""/>
        <p:cNvGrpSpPr/>
        <p:nvPr/>
      </p:nvGrpSpPr>
      <p:grpSpPr>
        <a:xfrm>
          <a:off x="0" y="0"/>
          <a:ext cx="0" cy="0"/>
          <a:chOff x="0" y="0"/>
          <a:chExt cx="0" cy="0"/>
        </a:xfrm>
      </p:grpSpPr>
      <p:sp>
        <p:nvSpPr>
          <p:cNvPr id="5" name="Rubrik 1">
            <a:extLst>
              <a:ext uri="{FF2B5EF4-FFF2-40B4-BE49-F238E27FC236}">
                <a16:creationId xmlns:a16="http://schemas.microsoft.com/office/drawing/2014/main" id="{E7F663AC-89D4-1844-81AC-B2FF11DBB950}"/>
              </a:ext>
            </a:extLst>
          </p:cNvPr>
          <p:cNvSpPr>
            <a:spLocks noGrp="1"/>
          </p:cNvSpPr>
          <p:nvPr>
            <p:ph type="title" hasCustomPrompt="1"/>
          </p:nvPr>
        </p:nvSpPr>
        <p:spPr>
          <a:xfrm>
            <a:off x="0" y="-571500"/>
            <a:ext cx="10515600" cy="512479"/>
          </a:xfrm>
        </p:spPr>
        <p:txBody>
          <a:bodyPr/>
          <a:lstStyle>
            <a:lvl1pPr>
              <a:defRPr sz="2000"/>
            </a:lvl1pPr>
          </a:lstStyle>
          <a:p>
            <a:r>
              <a:rPr lang="sv-SE" dirty="0"/>
              <a:t>Klicka här för att ange en rubrik för sidan</a:t>
            </a:r>
          </a:p>
        </p:txBody>
      </p:sp>
      <p:sp>
        <p:nvSpPr>
          <p:cNvPr id="6" name="Platshållare för bild 9">
            <a:extLst>
              <a:ext uri="{C183D7F6-B498-43B3-948B-1728B52AA6E4}">
                <adec:decorative xmlns:adec="http://schemas.microsoft.com/office/drawing/2017/decorative" val="1"/>
              </a:ext>
            </a:extLst>
          </p:cNvPr>
          <p:cNvSpPr>
            <a:spLocks noGrp="1"/>
          </p:cNvSpPr>
          <p:nvPr>
            <p:ph type="pic" sz="quarter" idx="11" hasCustomPrompt="1"/>
          </p:nvPr>
        </p:nvSpPr>
        <p:spPr>
          <a:xfrm>
            <a:off x="0" y="0"/>
            <a:ext cx="12192000" cy="6851650"/>
          </a:xfrm>
          <a:prstGeom prst="rect">
            <a:avLst/>
          </a:prstGeom>
        </p:spPr>
        <p:txBody>
          <a:bodyPr/>
          <a:lstStyle>
            <a:lvl1pPr marL="0" indent="0">
              <a:buFont typeface="Wingdings" panose="05000000000000000000" pitchFamily="2" charset="2"/>
              <a:buNone/>
              <a:defRPr/>
            </a:lvl1pPr>
          </a:lstStyle>
          <a:p>
            <a:pPr lvl="0"/>
            <a:r>
              <a:rPr lang="sv-SE" noProof="0" dirty="0"/>
              <a:t>Klicka på ikonen för att lägga till en bild från G:/02 </a:t>
            </a:r>
            <a:r>
              <a:rPr lang="sv-SE" noProof="0" dirty="0" err="1"/>
              <a:t>Bildbank</a:t>
            </a:r>
            <a:endParaRPr lang="sv-SE" noProof="0" dirty="0"/>
          </a:p>
        </p:txBody>
      </p:sp>
      <p:pic>
        <p:nvPicPr>
          <p:cNvPr id="3" name="Bildobjekt 2">
            <a:extLst>
              <a:ext uri="{FF2B5EF4-FFF2-40B4-BE49-F238E27FC236}">
                <a16:creationId xmlns:a16="http://schemas.microsoft.com/office/drawing/2014/main" id="{F05CF38B-01FA-3848-9474-DB4687332523}"/>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14383" y="6199189"/>
            <a:ext cx="1023594" cy="334961"/>
          </a:xfrm>
          <a:prstGeom prst="rect">
            <a:avLst/>
          </a:prstGeom>
        </p:spPr>
      </p:pic>
      <p:sp>
        <p:nvSpPr>
          <p:cNvPr id="4" name="Rektangel 3">
            <a:extLst>
              <a:ext uri="{FF2B5EF4-FFF2-40B4-BE49-F238E27FC236}">
                <a16:creationId xmlns:a16="http://schemas.microsoft.com/office/drawing/2014/main" id="{605325FD-8DB8-1F47-B465-7C624BEE8B57}"/>
              </a:ext>
              <a:ext uri="{C183D7F6-B498-43B3-948B-1728B52AA6E4}">
                <adec:decorative xmlns:adec="http://schemas.microsoft.com/office/drawing/2017/decorative" val="1"/>
              </a:ext>
            </a:extLst>
          </p:cNvPr>
          <p:cNvSpPr/>
          <p:nvPr userDrawn="1"/>
        </p:nvSpPr>
        <p:spPr>
          <a:xfrm>
            <a:off x="-2264735" y="24063"/>
            <a:ext cx="2160000" cy="2264915"/>
          </a:xfrm>
          <a:prstGeom prst="rect">
            <a:avLst/>
          </a:prstGeom>
          <a:solidFill>
            <a:schemeClr val="bg1">
              <a:lumMod val="85000"/>
            </a:schemeClr>
          </a:solidFill>
        </p:spPr>
        <p:txBody>
          <a:bodyPr wrap="square">
            <a:spAutoFit/>
          </a:bodyPr>
          <a:lstStyle/>
          <a:p>
            <a:pPr marL="0" lvl="0" indent="0">
              <a:lnSpc>
                <a:spcPct val="107000"/>
              </a:lnSpc>
              <a:spcAft>
                <a:spcPts val="800"/>
              </a:spcAft>
              <a:buFont typeface="+mj-lt"/>
              <a:buNone/>
              <a:tabLst>
                <a:tab pos="712788" algn="l"/>
              </a:tabLst>
            </a:pPr>
            <a:r>
              <a:rPr lang="sv-SE" sz="1200" i="1" u="none" dirty="0">
                <a:effectLst/>
                <a:latin typeface="Calibri" panose="020F0502020204030204" pitchFamily="34" charset="0"/>
                <a:ea typeface="Calibri" panose="020F0502020204030204" pitchFamily="34" charset="0"/>
                <a:cs typeface="Times New Roman" panose="02020603050405020304" pitchFamily="18" charset="0"/>
              </a:rPr>
              <a:t>Helbild</a:t>
            </a:r>
            <a:r>
              <a:rPr lang="sv-SE" sz="1200" i="0" u="none" dirty="0">
                <a:effectLst/>
                <a:latin typeface="Calibri" panose="020F0502020204030204" pitchFamily="34" charset="0"/>
                <a:ea typeface="Calibri" panose="020F0502020204030204" pitchFamily="34" charset="0"/>
                <a:cs typeface="Times New Roman" panose="02020603050405020304" pitchFamily="18" charset="0"/>
              </a:rPr>
              <a:t> är en sida där du kan lägga in en bild som täcker hela ytan. Välj en bild från bildbanken</a:t>
            </a:r>
          </a:p>
          <a:p>
            <a:pPr marL="0" lvl="0" indent="0">
              <a:lnSpc>
                <a:spcPct val="107000"/>
              </a:lnSpc>
              <a:spcAft>
                <a:spcPts val="800"/>
              </a:spcAft>
              <a:buFont typeface="+mj-lt"/>
              <a:buNone/>
              <a:tabLst>
                <a:tab pos="712788" algn="l"/>
              </a:tabLst>
            </a:pPr>
            <a:r>
              <a:rPr lang="sv-SE" sz="1200" i="0" u="none" dirty="0">
                <a:effectLst/>
                <a:latin typeface="Calibri" panose="020F0502020204030204" pitchFamily="34" charset="0"/>
                <a:ea typeface="Calibri" panose="020F0502020204030204" pitchFamily="34" charset="0"/>
                <a:cs typeface="Times New Roman" panose="02020603050405020304" pitchFamily="18" charset="0"/>
              </a:rPr>
              <a:t>Om du behöver en rubrik av tillgänglighetsskäl, ange den ovanför bilden. Denna syns ej i presentationsläge.</a:t>
            </a:r>
          </a:p>
          <a:p>
            <a:pPr marL="0" lvl="0" indent="0">
              <a:lnSpc>
                <a:spcPct val="107000"/>
              </a:lnSpc>
              <a:spcAft>
                <a:spcPts val="800"/>
              </a:spcAft>
              <a:buFont typeface="+mj-lt"/>
              <a:buNone/>
              <a:tabLst>
                <a:tab pos="712788" algn="l"/>
              </a:tabLst>
            </a:pPr>
            <a:r>
              <a:rPr lang="sv-SE" sz="1200" i="0" u="none" dirty="0">
                <a:effectLst/>
                <a:latin typeface="Calibri" panose="020F0502020204030204" pitchFamily="34" charset="0"/>
                <a:ea typeface="Calibri" panose="020F0502020204030204" pitchFamily="34" charset="0"/>
                <a:cs typeface="Times New Roman" panose="02020603050405020304" pitchFamily="18" charset="0"/>
              </a:rPr>
              <a:t>OBS! Kom ihåg att ange en alternativ text för din bild!</a:t>
            </a:r>
            <a:endParaRPr lang="sv-SE" sz="1200" i="0" dirty="0">
              <a:effectLst/>
              <a:highlight>
                <a:srgbClr val="FFFF00"/>
              </a:highligh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2823262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itatsida">
    <p:bg>
      <p:bgPr>
        <a:solidFill>
          <a:schemeClr val="accent1"/>
        </a:solidFill>
        <a:effectLst/>
      </p:bgPr>
    </p:bg>
    <p:spTree>
      <p:nvGrpSpPr>
        <p:cNvPr id="1" name=""/>
        <p:cNvGrpSpPr/>
        <p:nvPr/>
      </p:nvGrpSpPr>
      <p:grpSpPr>
        <a:xfrm>
          <a:off x="0" y="0"/>
          <a:ext cx="0" cy="0"/>
          <a:chOff x="0" y="0"/>
          <a:chExt cx="0" cy="0"/>
        </a:xfrm>
      </p:grpSpPr>
      <p:sp>
        <p:nvSpPr>
          <p:cNvPr id="6" name="Rubrik 1"/>
          <p:cNvSpPr>
            <a:spLocks noGrp="1"/>
          </p:cNvSpPr>
          <p:nvPr>
            <p:ph type="title" hasCustomPrompt="1"/>
          </p:nvPr>
        </p:nvSpPr>
        <p:spPr>
          <a:xfrm>
            <a:off x="1047988" y="2211333"/>
            <a:ext cx="10096024" cy="1217667"/>
          </a:xfrm>
          <a:prstGeom prst="rect">
            <a:avLst/>
          </a:prstGeom>
          <a:noFill/>
        </p:spPr>
        <p:txBody>
          <a:bodyPr/>
          <a:lstStyle>
            <a:lvl1pPr algn="ctr">
              <a:defRPr sz="4400" b="0" i="0" baseline="0">
                <a:solidFill>
                  <a:schemeClr val="bg1"/>
                </a:solidFill>
                <a:latin typeface="+mj-lt"/>
                <a:ea typeface="Ubuntu Light" charset="0"/>
                <a:cs typeface="Ubuntu Light" charset="0"/>
              </a:defRPr>
            </a:lvl1pPr>
          </a:lstStyle>
          <a:p>
            <a:r>
              <a:rPr lang="sv-SE" dirty="0"/>
              <a:t>Klicka här för att ange ett citat</a:t>
            </a:r>
          </a:p>
        </p:txBody>
      </p:sp>
      <p:sp>
        <p:nvSpPr>
          <p:cNvPr id="8" name="Platshållare för text 7"/>
          <p:cNvSpPr>
            <a:spLocks noGrp="1"/>
          </p:cNvSpPr>
          <p:nvPr>
            <p:ph type="body" sz="quarter" idx="10" hasCustomPrompt="1"/>
          </p:nvPr>
        </p:nvSpPr>
        <p:spPr>
          <a:xfrm>
            <a:off x="1047988" y="3842525"/>
            <a:ext cx="10096024" cy="904875"/>
          </a:xfrm>
          <a:prstGeom prst="rect">
            <a:avLst/>
          </a:prstGeom>
        </p:spPr>
        <p:txBody>
          <a:bodyPr/>
          <a:lstStyle>
            <a:lvl1pPr marL="0" indent="0" algn="ctr">
              <a:buNone/>
              <a:defRPr sz="3000" b="0" i="1">
                <a:solidFill>
                  <a:schemeClr val="bg1"/>
                </a:solidFill>
                <a:latin typeface="+mn-lt"/>
                <a:ea typeface="Ubuntu Light" charset="0"/>
                <a:cs typeface="Ubuntu Light" charset="0"/>
              </a:defRPr>
            </a:lvl1pPr>
          </a:lstStyle>
          <a:p>
            <a:pPr fontAlgn="auto">
              <a:spcAft>
                <a:spcPts val="0"/>
              </a:spcAft>
              <a:defRPr/>
            </a:pPr>
            <a:r>
              <a:rPr lang="sv-SE" sz="2600" dirty="0"/>
              <a:t>- Namn Efternamn </a:t>
            </a:r>
          </a:p>
        </p:txBody>
      </p:sp>
      <p:pic>
        <p:nvPicPr>
          <p:cNvPr id="4" name="Bildobjekt 3">
            <a:extLst>
              <a:ext uri="{FF2B5EF4-FFF2-40B4-BE49-F238E27FC236}">
                <a16:creationId xmlns:a16="http://schemas.microsoft.com/office/drawing/2014/main" id="{B6D786EF-65AA-C643-BE54-704EA327EBE0}"/>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14383" y="6199189"/>
            <a:ext cx="1023594" cy="334961"/>
          </a:xfrm>
          <a:prstGeom prst="rect">
            <a:avLst/>
          </a:prstGeom>
        </p:spPr>
      </p:pic>
      <p:sp>
        <p:nvSpPr>
          <p:cNvPr id="7" name="Rektangel 6">
            <a:extLst>
              <a:ext uri="{FF2B5EF4-FFF2-40B4-BE49-F238E27FC236}">
                <a16:creationId xmlns:a16="http://schemas.microsoft.com/office/drawing/2014/main" id="{6A0C513B-A629-E24A-A00D-E2C304CE3336}"/>
              </a:ext>
              <a:ext uri="{C183D7F6-B498-43B3-948B-1728B52AA6E4}">
                <adec:decorative xmlns:adec="http://schemas.microsoft.com/office/drawing/2017/decorative" val="1"/>
              </a:ext>
            </a:extLst>
          </p:cNvPr>
          <p:cNvSpPr/>
          <p:nvPr userDrawn="1"/>
        </p:nvSpPr>
        <p:spPr>
          <a:xfrm>
            <a:off x="-2264735" y="24063"/>
            <a:ext cx="2160000" cy="1466876"/>
          </a:xfrm>
          <a:prstGeom prst="rect">
            <a:avLst/>
          </a:prstGeom>
          <a:solidFill>
            <a:schemeClr val="bg1">
              <a:lumMod val="85000"/>
            </a:schemeClr>
          </a:solidFill>
        </p:spPr>
        <p:txBody>
          <a:bodyPr wrap="square">
            <a:spAutoFit/>
          </a:bodyPr>
          <a:lstStyle/>
          <a:p>
            <a:pPr marL="0" lvl="0" indent="0">
              <a:lnSpc>
                <a:spcPct val="107000"/>
              </a:lnSpc>
              <a:spcAft>
                <a:spcPts val="800"/>
              </a:spcAft>
              <a:buFont typeface="+mj-lt"/>
              <a:buNone/>
              <a:tabLst>
                <a:tab pos="712788" algn="l"/>
              </a:tabLst>
            </a:pPr>
            <a:r>
              <a:rPr lang="sv-SE" sz="1200" i="1" u="none">
                <a:effectLst/>
                <a:latin typeface="Calibri" panose="020F0502020204030204" pitchFamily="34" charset="0"/>
                <a:ea typeface="Calibri" panose="020F0502020204030204" pitchFamily="34" charset="0"/>
                <a:cs typeface="Times New Roman" panose="02020603050405020304" pitchFamily="18" charset="0"/>
              </a:rPr>
              <a:t>Citatsida </a:t>
            </a:r>
            <a:r>
              <a:rPr lang="sv-SE" sz="1200" i="0" u="none">
                <a:effectLst/>
                <a:latin typeface="Calibri" panose="020F0502020204030204" pitchFamily="34" charset="0"/>
                <a:ea typeface="Calibri" panose="020F0502020204030204" pitchFamily="34" charset="0"/>
                <a:cs typeface="Times New Roman" panose="02020603050405020304" pitchFamily="18" charset="0"/>
              </a:rPr>
              <a:t>är en sida där du kan lyfta fram ett citat mot en färgad bakgrund</a:t>
            </a:r>
            <a:br>
              <a:rPr lang="sv-SE" sz="1200" i="0" u="none">
                <a:effectLst/>
                <a:latin typeface="Calibri" panose="020F0502020204030204" pitchFamily="34" charset="0"/>
                <a:ea typeface="Calibri" panose="020F0502020204030204" pitchFamily="34" charset="0"/>
                <a:cs typeface="Times New Roman" panose="02020603050405020304" pitchFamily="18" charset="0"/>
              </a:rPr>
            </a:br>
            <a:br>
              <a:rPr lang="sv-SE" sz="1200" i="0" u="none">
                <a:effectLst/>
                <a:latin typeface="Calibri" panose="020F0502020204030204" pitchFamily="34" charset="0"/>
                <a:ea typeface="Calibri" panose="020F0502020204030204" pitchFamily="34" charset="0"/>
                <a:cs typeface="Times New Roman" panose="02020603050405020304" pitchFamily="18" charset="0"/>
              </a:rPr>
            </a:br>
            <a:r>
              <a:rPr lang="sv-SE" sz="1200" i="0" u="none">
                <a:effectLst/>
                <a:latin typeface="Calibri" panose="020F0502020204030204" pitchFamily="34" charset="0"/>
                <a:ea typeface="Calibri" panose="020F0502020204030204" pitchFamily="34" charset="0"/>
                <a:cs typeface="Times New Roman" panose="02020603050405020304" pitchFamily="18" charset="0"/>
              </a:rPr>
              <a:t>Texten ska vara vit för att säkerställa god kontrast mot bakgrunden</a:t>
            </a:r>
            <a:endParaRPr lang="sv-SE" sz="1200" i="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Platshållare för datum 1">
            <a:extLst>
              <a:ext uri="{FF2B5EF4-FFF2-40B4-BE49-F238E27FC236}">
                <a16:creationId xmlns:a16="http://schemas.microsoft.com/office/drawing/2014/main" id="{3D1563E9-6300-864F-A4A8-66EAE51872D0}"/>
              </a:ext>
            </a:extLst>
          </p:cNvPr>
          <p:cNvSpPr>
            <a:spLocks noGrp="1"/>
          </p:cNvSpPr>
          <p:nvPr>
            <p:ph type="dt" sz="half" idx="11"/>
          </p:nvPr>
        </p:nvSpPr>
        <p:spPr/>
        <p:txBody>
          <a:bodyPr/>
          <a:lstStyle>
            <a:lvl1pPr>
              <a:defRPr>
                <a:solidFill>
                  <a:schemeClr val="bg1"/>
                </a:solidFill>
              </a:defRPr>
            </a:lvl1pPr>
          </a:lstStyle>
          <a:p>
            <a:fld id="{65E2129E-1F5E-AE4E-9AC8-67DBC424947C}" type="datetime1">
              <a:rPr lang="sv-SE" smtClean="0"/>
              <a:t>2026-09-04</a:t>
            </a:fld>
            <a:endParaRPr lang="sv-SE"/>
          </a:p>
        </p:txBody>
      </p:sp>
      <p:sp>
        <p:nvSpPr>
          <p:cNvPr id="3" name="Platshållare för sidfot 2">
            <a:extLst>
              <a:ext uri="{FF2B5EF4-FFF2-40B4-BE49-F238E27FC236}">
                <a16:creationId xmlns:a16="http://schemas.microsoft.com/office/drawing/2014/main" id="{8351D71E-A2BD-2444-9537-CFE03C3AF45E}"/>
              </a:ext>
            </a:extLst>
          </p:cNvPr>
          <p:cNvSpPr>
            <a:spLocks noGrp="1"/>
          </p:cNvSpPr>
          <p:nvPr>
            <p:ph type="ftr" sz="quarter" idx="12"/>
          </p:nvPr>
        </p:nvSpPr>
        <p:spPr/>
        <p:txBody>
          <a:bodyPr/>
          <a:lstStyle>
            <a:lvl1pPr>
              <a:defRPr>
                <a:solidFill>
                  <a:schemeClr val="bg1"/>
                </a:solidFill>
              </a:defRPr>
            </a:lvl1pPr>
          </a:lstStyle>
          <a:p>
            <a:endParaRPr lang="sv-SE"/>
          </a:p>
        </p:txBody>
      </p:sp>
      <p:sp>
        <p:nvSpPr>
          <p:cNvPr id="5" name="Platshållare för bildnummer 4">
            <a:extLst>
              <a:ext uri="{FF2B5EF4-FFF2-40B4-BE49-F238E27FC236}">
                <a16:creationId xmlns:a16="http://schemas.microsoft.com/office/drawing/2014/main" id="{DE307FC1-AA74-374B-BFD6-FB4D255E8251}"/>
              </a:ext>
            </a:extLst>
          </p:cNvPr>
          <p:cNvSpPr>
            <a:spLocks noGrp="1"/>
          </p:cNvSpPr>
          <p:nvPr>
            <p:ph type="sldNum" sz="quarter" idx="13"/>
          </p:nvPr>
        </p:nvSpPr>
        <p:spPr/>
        <p:txBody>
          <a:bodyPr/>
          <a:lstStyle>
            <a:lvl1pPr>
              <a:defRPr>
                <a:solidFill>
                  <a:schemeClr val="bg1"/>
                </a:solidFill>
              </a:defRPr>
            </a:lvl1pPr>
          </a:lstStyle>
          <a:p>
            <a:fld id="{24069D2F-8DC6-6345-AA68-275ED444B143}" type="slidenum">
              <a:rPr lang="sv-SE" smtClean="0"/>
              <a:pPr/>
              <a:t>‹#›</a:t>
            </a:fld>
            <a:endParaRPr lang="sv-SE"/>
          </a:p>
        </p:txBody>
      </p:sp>
    </p:spTree>
    <p:extLst>
      <p:ext uri="{BB962C8B-B14F-4D97-AF65-F5344CB8AC3E}">
        <p14:creationId xmlns:p14="http://schemas.microsoft.com/office/powerpoint/2010/main" val="7048377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sida, standard">
    <p:spTree>
      <p:nvGrpSpPr>
        <p:cNvPr id="1" name=""/>
        <p:cNvGrpSpPr/>
        <p:nvPr/>
      </p:nvGrpSpPr>
      <p:grpSpPr>
        <a:xfrm>
          <a:off x="0" y="0"/>
          <a:ext cx="0" cy="0"/>
          <a:chOff x="0" y="0"/>
          <a:chExt cx="0" cy="0"/>
        </a:xfrm>
      </p:grpSpPr>
      <p:sp>
        <p:nvSpPr>
          <p:cNvPr id="6" name="Rubrik 1">
            <a:extLst>
              <a:ext uri="{FF2B5EF4-FFF2-40B4-BE49-F238E27FC236}">
                <a16:creationId xmlns:a16="http://schemas.microsoft.com/office/drawing/2014/main" id="{3225D613-9D0E-F548-878D-1075F816AF64}"/>
              </a:ext>
            </a:extLst>
          </p:cNvPr>
          <p:cNvSpPr>
            <a:spLocks noGrp="1"/>
          </p:cNvSpPr>
          <p:nvPr>
            <p:ph type="title" hasCustomPrompt="1"/>
          </p:nvPr>
        </p:nvSpPr>
        <p:spPr>
          <a:xfrm>
            <a:off x="0" y="-571500"/>
            <a:ext cx="10515600" cy="512479"/>
          </a:xfrm>
        </p:spPr>
        <p:txBody>
          <a:bodyPr/>
          <a:lstStyle>
            <a:lvl1pPr>
              <a:defRPr sz="2000"/>
            </a:lvl1pPr>
          </a:lstStyle>
          <a:p>
            <a:r>
              <a:rPr lang="sv-SE" dirty="0"/>
              <a:t>Klicka här för att ange en rubrik för sidan</a:t>
            </a:r>
          </a:p>
        </p:txBody>
      </p:sp>
      <p:sp>
        <p:nvSpPr>
          <p:cNvPr id="4" name="Rektangel 3">
            <a:extLst>
              <a:ext uri="{FF2B5EF4-FFF2-40B4-BE49-F238E27FC236}">
                <a16:creationId xmlns:a16="http://schemas.microsoft.com/office/drawing/2014/main" id="{9492C153-45F9-604C-AADA-51083A02C381}"/>
              </a:ext>
              <a:ext uri="{C183D7F6-B498-43B3-948B-1728B52AA6E4}">
                <adec:decorative xmlns:adec="http://schemas.microsoft.com/office/drawing/2017/decorative" val="1"/>
              </a:ext>
            </a:extLst>
          </p:cNvPr>
          <p:cNvSpPr/>
          <p:nvPr userDrawn="1"/>
        </p:nvSpPr>
        <p:spPr>
          <a:xfrm>
            <a:off x="-2264735" y="24063"/>
            <a:ext cx="2160000" cy="1466940"/>
          </a:xfrm>
          <a:prstGeom prst="rect">
            <a:avLst/>
          </a:prstGeom>
          <a:solidFill>
            <a:schemeClr val="bg1">
              <a:lumMod val="85000"/>
            </a:schemeClr>
          </a:solidFill>
        </p:spPr>
        <p:txBody>
          <a:bodyPr wrap="square">
            <a:spAutoFit/>
          </a:bodyPr>
          <a:lstStyle/>
          <a:p>
            <a:pPr marL="0" lvl="0" indent="0">
              <a:lnSpc>
                <a:spcPct val="107000"/>
              </a:lnSpc>
              <a:spcAft>
                <a:spcPts val="800"/>
              </a:spcAft>
              <a:buFont typeface="+mj-lt"/>
              <a:buNone/>
              <a:tabLst>
                <a:tab pos="712788" algn="l"/>
              </a:tabLst>
            </a:pPr>
            <a:r>
              <a:rPr lang="sv-SE" sz="1200" i="1" dirty="0">
                <a:effectLst/>
                <a:latin typeface="Calibri" panose="020F0502020204030204" pitchFamily="34" charset="0"/>
                <a:ea typeface="Calibri" panose="020F0502020204030204" pitchFamily="34" charset="0"/>
                <a:cs typeface="Times New Roman" panose="02020603050405020304" pitchFamily="18" charset="0"/>
              </a:rPr>
              <a:t>Blank sida </a:t>
            </a:r>
            <a:r>
              <a:rPr lang="sv-SE" sz="1200" i="0" dirty="0">
                <a:effectLst/>
                <a:latin typeface="Calibri" panose="020F0502020204030204" pitchFamily="34" charset="0"/>
                <a:ea typeface="Calibri" panose="020F0502020204030204" pitchFamily="34" charset="0"/>
                <a:cs typeface="Times New Roman" panose="02020603050405020304" pitchFamily="18" charset="0"/>
              </a:rPr>
              <a:t>för att fritt kunna placera innehåll vid behov.</a:t>
            </a:r>
            <a:br>
              <a:rPr lang="sv-SE" sz="1200" i="0" dirty="0">
                <a:effectLst/>
                <a:latin typeface="Calibri" panose="020F0502020204030204" pitchFamily="34" charset="0"/>
                <a:ea typeface="Calibri" panose="020F0502020204030204" pitchFamily="34" charset="0"/>
                <a:cs typeface="Times New Roman" panose="02020603050405020304" pitchFamily="18" charset="0"/>
              </a:rPr>
            </a:br>
            <a:br>
              <a:rPr lang="sv-SE" sz="1200" i="0" dirty="0">
                <a:effectLst/>
                <a:latin typeface="Calibri" panose="020F0502020204030204" pitchFamily="34" charset="0"/>
                <a:ea typeface="Calibri" panose="020F0502020204030204" pitchFamily="34" charset="0"/>
                <a:cs typeface="Times New Roman" panose="02020603050405020304" pitchFamily="18" charset="0"/>
              </a:rPr>
            </a:br>
            <a:r>
              <a:rPr lang="sv-SE" sz="1200" i="0" dirty="0">
                <a:effectLst/>
                <a:latin typeface="Calibri" panose="020F0502020204030204" pitchFamily="34" charset="0"/>
                <a:ea typeface="Calibri" panose="020F0502020204030204" pitchFamily="34" charset="0"/>
                <a:cs typeface="Times New Roman" panose="02020603050405020304" pitchFamily="18" charset="0"/>
              </a:rPr>
              <a:t>Använd endast denna sida när ingen annan mallsida fungerar. Säkerställ att ditt innehåll har god tillgänglighet.</a:t>
            </a:r>
          </a:p>
        </p:txBody>
      </p:sp>
      <p:pic>
        <p:nvPicPr>
          <p:cNvPr id="5" name="Bildobjekt 4">
            <a:extLst>
              <a:ext uri="{FF2B5EF4-FFF2-40B4-BE49-F238E27FC236}">
                <a16:creationId xmlns:a16="http://schemas.microsoft.com/office/drawing/2014/main" id="{6300C7D4-A7C7-DB42-842A-49A686FD1C00}"/>
              </a:ext>
              <a:ext uri="{C183D7F6-B498-43B3-948B-1728B52AA6E4}">
                <adec:decorative xmlns:adec="http://schemas.microsoft.com/office/drawing/2017/decorative" val="1"/>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3586"/>
          <a:stretch/>
        </p:blipFill>
        <p:spPr>
          <a:xfrm>
            <a:off x="10714383" y="6194004"/>
            <a:ext cx="1023592" cy="345330"/>
          </a:xfrm>
          <a:prstGeom prst="rect">
            <a:avLst/>
          </a:pr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Blank sida, rosa">
    <p:bg>
      <p:bgPr>
        <a:solidFill>
          <a:schemeClr val="accent1"/>
        </a:solidFill>
        <a:effectLst/>
      </p:bgPr>
    </p:bg>
    <p:spTree>
      <p:nvGrpSpPr>
        <p:cNvPr id="1" name=""/>
        <p:cNvGrpSpPr/>
        <p:nvPr/>
      </p:nvGrpSpPr>
      <p:grpSpPr>
        <a:xfrm>
          <a:off x="0" y="0"/>
          <a:ext cx="0" cy="0"/>
          <a:chOff x="0" y="0"/>
          <a:chExt cx="0" cy="0"/>
        </a:xfrm>
      </p:grpSpPr>
      <p:sp>
        <p:nvSpPr>
          <p:cNvPr id="7" name="Rubrik 1">
            <a:extLst>
              <a:ext uri="{FF2B5EF4-FFF2-40B4-BE49-F238E27FC236}">
                <a16:creationId xmlns:a16="http://schemas.microsoft.com/office/drawing/2014/main" id="{892BA398-3928-1A4B-B277-1923AF841105}"/>
              </a:ext>
            </a:extLst>
          </p:cNvPr>
          <p:cNvSpPr>
            <a:spLocks noGrp="1"/>
          </p:cNvSpPr>
          <p:nvPr>
            <p:ph type="title" hasCustomPrompt="1"/>
          </p:nvPr>
        </p:nvSpPr>
        <p:spPr>
          <a:xfrm>
            <a:off x="0" y="-571500"/>
            <a:ext cx="10515600" cy="512479"/>
          </a:xfrm>
        </p:spPr>
        <p:txBody>
          <a:bodyPr/>
          <a:lstStyle>
            <a:lvl1pPr>
              <a:defRPr sz="2000"/>
            </a:lvl1pPr>
          </a:lstStyle>
          <a:p>
            <a:r>
              <a:rPr lang="sv-SE" dirty="0"/>
              <a:t>Klicka här för att ange en rubrik för sidan</a:t>
            </a:r>
          </a:p>
        </p:txBody>
      </p:sp>
      <p:sp>
        <p:nvSpPr>
          <p:cNvPr id="4" name="Rektangel 3">
            <a:extLst>
              <a:ext uri="{FF2B5EF4-FFF2-40B4-BE49-F238E27FC236}">
                <a16:creationId xmlns:a16="http://schemas.microsoft.com/office/drawing/2014/main" id="{9492C153-45F9-604C-AADA-51083A02C381}"/>
              </a:ext>
              <a:ext uri="{C183D7F6-B498-43B3-948B-1728B52AA6E4}">
                <adec:decorative xmlns:adec="http://schemas.microsoft.com/office/drawing/2017/decorative" val="1"/>
              </a:ext>
            </a:extLst>
          </p:cNvPr>
          <p:cNvSpPr/>
          <p:nvPr userDrawn="1"/>
        </p:nvSpPr>
        <p:spPr>
          <a:xfrm>
            <a:off x="-2264735" y="24063"/>
            <a:ext cx="2160000" cy="1664495"/>
          </a:xfrm>
          <a:prstGeom prst="rect">
            <a:avLst/>
          </a:prstGeom>
          <a:solidFill>
            <a:schemeClr val="bg1">
              <a:lumMod val="85000"/>
            </a:schemeClr>
          </a:solidFill>
        </p:spPr>
        <p:txBody>
          <a:bodyPr wrap="square">
            <a:spAutoFit/>
          </a:bodyPr>
          <a:lstStyle/>
          <a:p>
            <a:pPr marL="0" lvl="0" indent="0">
              <a:lnSpc>
                <a:spcPct val="107000"/>
              </a:lnSpc>
              <a:spcAft>
                <a:spcPts val="800"/>
              </a:spcAft>
              <a:buFont typeface="+mj-lt"/>
              <a:buNone/>
              <a:tabLst>
                <a:tab pos="712788" algn="l"/>
              </a:tabLst>
            </a:pPr>
            <a:r>
              <a:rPr lang="sv-SE" sz="1200" i="1" dirty="0">
                <a:effectLst/>
                <a:latin typeface="Calibri" panose="020F0502020204030204" pitchFamily="34" charset="0"/>
                <a:ea typeface="Calibri" panose="020F0502020204030204" pitchFamily="34" charset="0"/>
                <a:cs typeface="Times New Roman" panose="02020603050405020304" pitchFamily="18" charset="0"/>
              </a:rPr>
              <a:t>Blank sida färgad</a:t>
            </a:r>
            <a:r>
              <a:rPr lang="sv-SE" sz="1200" i="0" dirty="0">
                <a:effectLst/>
                <a:latin typeface="Calibri" panose="020F0502020204030204" pitchFamily="34" charset="0"/>
                <a:ea typeface="Calibri" panose="020F0502020204030204" pitchFamily="34" charset="0"/>
                <a:cs typeface="Times New Roman" panose="02020603050405020304" pitchFamily="18" charset="0"/>
              </a:rPr>
              <a:t> för att fritt kunna placera innehåll vid behov.</a:t>
            </a:r>
            <a:br>
              <a:rPr lang="sv-SE" sz="1200" i="0" dirty="0">
                <a:effectLst/>
                <a:latin typeface="Calibri" panose="020F0502020204030204" pitchFamily="34" charset="0"/>
                <a:ea typeface="Calibri" panose="020F0502020204030204" pitchFamily="34" charset="0"/>
                <a:cs typeface="Times New Roman" panose="02020603050405020304" pitchFamily="18" charset="0"/>
              </a:rPr>
            </a:br>
            <a:br>
              <a:rPr lang="sv-SE" sz="1200" i="0" dirty="0">
                <a:effectLst/>
                <a:latin typeface="Calibri" panose="020F0502020204030204" pitchFamily="34" charset="0"/>
                <a:ea typeface="Calibri" panose="020F0502020204030204" pitchFamily="34" charset="0"/>
                <a:cs typeface="Times New Roman" panose="02020603050405020304" pitchFamily="18" charset="0"/>
              </a:rPr>
            </a:br>
            <a:r>
              <a:rPr lang="sv-SE" sz="1200" i="0" dirty="0">
                <a:effectLst/>
                <a:latin typeface="Calibri" panose="020F0502020204030204" pitchFamily="34" charset="0"/>
                <a:ea typeface="Calibri" panose="020F0502020204030204" pitchFamily="34" charset="0"/>
                <a:cs typeface="Times New Roman" panose="02020603050405020304" pitchFamily="18" charset="0"/>
              </a:rPr>
              <a:t>Använd endast denna sida när ingen annan mallsida fungerar. Säkerställ att ditt innehåll har god tillgänglighet.</a:t>
            </a:r>
          </a:p>
        </p:txBody>
      </p:sp>
      <p:pic>
        <p:nvPicPr>
          <p:cNvPr id="6" name="Bildobjekt 5">
            <a:extLst>
              <a:ext uri="{FF2B5EF4-FFF2-40B4-BE49-F238E27FC236}">
                <a16:creationId xmlns:a16="http://schemas.microsoft.com/office/drawing/2014/main" id="{7091E7E3-A452-114E-954D-6E83DD619C4E}"/>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14383" y="6199189"/>
            <a:ext cx="1023594" cy="334961"/>
          </a:xfrm>
          <a:prstGeom prst="rect">
            <a:avLst/>
          </a:prstGeom>
        </p:spPr>
      </p:pic>
    </p:spTree>
    <p:extLst>
      <p:ext uri="{BB962C8B-B14F-4D97-AF65-F5344CB8AC3E}">
        <p14:creationId xmlns:p14="http://schemas.microsoft.com/office/powerpoint/2010/main" val="13255388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iagram, rubrik och text">
    <p:spTree>
      <p:nvGrpSpPr>
        <p:cNvPr id="1" name=""/>
        <p:cNvGrpSpPr/>
        <p:nvPr/>
      </p:nvGrpSpPr>
      <p:grpSpPr>
        <a:xfrm>
          <a:off x="0" y="0"/>
          <a:ext cx="0" cy="0"/>
          <a:chOff x="0" y="0"/>
          <a:chExt cx="0" cy="0"/>
        </a:xfrm>
      </p:grpSpPr>
      <p:sp>
        <p:nvSpPr>
          <p:cNvPr id="7" name="Rubrik 1"/>
          <p:cNvSpPr>
            <a:spLocks noGrp="1"/>
          </p:cNvSpPr>
          <p:nvPr>
            <p:ph type="title" hasCustomPrompt="1"/>
          </p:nvPr>
        </p:nvSpPr>
        <p:spPr>
          <a:xfrm>
            <a:off x="703341" y="960756"/>
            <a:ext cx="5580000" cy="1221612"/>
          </a:xfrm>
          <a:prstGeom prst="rect">
            <a:avLst/>
          </a:prstGeom>
          <a:noFill/>
        </p:spPr>
        <p:txBody>
          <a:bodyPr/>
          <a:lstStyle>
            <a:lvl1pPr>
              <a:defRPr sz="4400" b="0" i="0">
                <a:solidFill>
                  <a:srgbClr val="D78171"/>
                </a:solidFill>
                <a:latin typeface="+mj-lt"/>
                <a:ea typeface="Ubuntu Light" charset="0"/>
                <a:cs typeface="Ubuntu Light" charset="0"/>
              </a:defRPr>
            </a:lvl1pPr>
          </a:lstStyle>
          <a:p>
            <a:r>
              <a:rPr lang="sv-SE" dirty="0"/>
              <a:t>Klicka här för att ange en rubrik</a:t>
            </a:r>
          </a:p>
        </p:txBody>
      </p:sp>
      <p:sp>
        <p:nvSpPr>
          <p:cNvPr id="8" name="Platshållare för text 10"/>
          <p:cNvSpPr>
            <a:spLocks noGrp="1"/>
          </p:cNvSpPr>
          <p:nvPr>
            <p:ph type="body" sz="quarter" idx="10" hasCustomPrompt="1"/>
          </p:nvPr>
        </p:nvSpPr>
        <p:spPr>
          <a:xfrm>
            <a:off x="703262" y="2475294"/>
            <a:ext cx="5579999" cy="3584575"/>
          </a:xfrm>
          <a:prstGeom prst="rect">
            <a:avLst/>
          </a:prstGeom>
        </p:spPr>
        <p:txBody>
          <a:bodyPr/>
          <a:lstStyle>
            <a:lvl1pPr>
              <a:defRPr sz="2600" b="0" i="0" baseline="0">
                <a:solidFill>
                  <a:schemeClr val="tx1"/>
                </a:solidFill>
                <a:latin typeface="+mn-lt"/>
                <a:ea typeface="Crimson Text" charset="0"/>
                <a:cs typeface="Crimson Text" charset="0"/>
              </a:defRPr>
            </a:lvl1pPr>
          </a:lstStyle>
          <a:p>
            <a:pPr lvl="0"/>
            <a:r>
              <a:rPr lang="sv-SE" dirty="0"/>
              <a:t>Klicka här för att lägga till en punkt</a:t>
            </a:r>
          </a:p>
        </p:txBody>
      </p:sp>
      <p:sp>
        <p:nvSpPr>
          <p:cNvPr id="11" name="Chart Placeholder 5">
            <a:extLst>
              <a:ext uri="{FF2B5EF4-FFF2-40B4-BE49-F238E27FC236}">
                <a16:creationId xmlns:a16="http://schemas.microsoft.com/office/drawing/2014/main" id="{FE132845-4774-4442-8408-7979D0E5ABA0}"/>
              </a:ext>
            </a:extLst>
          </p:cNvPr>
          <p:cNvSpPr>
            <a:spLocks noGrp="1"/>
          </p:cNvSpPr>
          <p:nvPr>
            <p:ph type="chart" sz="quarter" idx="18" hasCustomPrompt="1"/>
          </p:nvPr>
        </p:nvSpPr>
        <p:spPr>
          <a:xfrm>
            <a:off x="7112210" y="719579"/>
            <a:ext cx="4625767" cy="4914584"/>
          </a:xfrm>
        </p:spPr>
        <p:txBody>
          <a:bodyPr lIns="108000" tIns="108000" rIns="108000">
            <a:normAutofit/>
          </a:bodyPr>
          <a:lstStyle>
            <a:lvl1pPr marL="0" indent="0">
              <a:buFont typeface="Wingdings" panose="05000000000000000000" pitchFamily="2" charset="2"/>
              <a:buNone/>
              <a:defRPr sz="2600">
                <a:solidFill>
                  <a:schemeClr val="tx1"/>
                </a:solidFill>
              </a:defRPr>
            </a:lvl1pPr>
          </a:lstStyle>
          <a:p>
            <a:r>
              <a:rPr lang="sv-SE" dirty="0"/>
              <a:t>Klicka på ikonen för att </a:t>
            </a:r>
            <a:br>
              <a:rPr lang="sv-SE" dirty="0"/>
            </a:br>
            <a:r>
              <a:rPr lang="sv-SE" dirty="0"/>
              <a:t>infoga ett diagram</a:t>
            </a:r>
          </a:p>
        </p:txBody>
      </p:sp>
      <p:sp>
        <p:nvSpPr>
          <p:cNvPr id="9" name="Rektangel 8">
            <a:extLst>
              <a:ext uri="{FF2B5EF4-FFF2-40B4-BE49-F238E27FC236}">
                <a16:creationId xmlns:a16="http://schemas.microsoft.com/office/drawing/2014/main" id="{D2168FC6-603A-3744-8BE6-746A27B65BBD}"/>
              </a:ext>
              <a:ext uri="{C183D7F6-B498-43B3-948B-1728B52AA6E4}">
                <adec:decorative xmlns:adec="http://schemas.microsoft.com/office/drawing/2017/decorative" val="1"/>
              </a:ext>
            </a:extLst>
          </p:cNvPr>
          <p:cNvSpPr/>
          <p:nvPr userDrawn="1"/>
        </p:nvSpPr>
        <p:spPr>
          <a:xfrm>
            <a:off x="-2264735" y="24063"/>
            <a:ext cx="2160000" cy="1664495"/>
          </a:xfrm>
          <a:prstGeom prst="rect">
            <a:avLst/>
          </a:prstGeom>
          <a:solidFill>
            <a:schemeClr val="bg1">
              <a:lumMod val="85000"/>
            </a:schemeClr>
          </a:solidFill>
        </p:spPr>
        <p:txBody>
          <a:bodyPr wrap="square">
            <a:spAutoFit/>
          </a:bodyPr>
          <a:lstStyle/>
          <a:p>
            <a:pPr marL="0" lvl="0" indent="0">
              <a:lnSpc>
                <a:spcPct val="107000"/>
              </a:lnSpc>
              <a:spcAft>
                <a:spcPts val="800"/>
              </a:spcAft>
              <a:buFont typeface="+mj-lt"/>
              <a:buNone/>
              <a:tabLst>
                <a:tab pos="712788" algn="l"/>
              </a:tabLst>
            </a:pPr>
            <a:r>
              <a:rPr lang="sv-SE" sz="1200" i="1" u="none">
                <a:effectLst/>
                <a:latin typeface="Calibri" panose="020F0502020204030204" pitchFamily="34" charset="0"/>
                <a:ea typeface="Calibri" panose="020F0502020204030204" pitchFamily="34" charset="0"/>
                <a:cs typeface="Times New Roman" panose="02020603050405020304" pitchFamily="18" charset="0"/>
              </a:rPr>
              <a:t>Diagramsida med rubrik och text </a:t>
            </a:r>
            <a:r>
              <a:rPr lang="sv-SE" sz="1200" i="0" u="none">
                <a:effectLst/>
                <a:latin typeface="Calibri" panose="020F0502020204030204" pitchFamily="34" charset="0"/>
                <a:ea typeface="Calibri" panose="020F0502020204030204" pitchFamily="34" charset="0"/>
                <a:cs typeface="Times New Roman" panose="02020603050405020304" pitchFamily="18" charset="0"/>
              </a:rPr>
              <a:t>kopiera något av diagrammen från instruktionskapitlet för bästa resultat. </a:t>
            </a:r>
            <a:br>
              <a:rPr lang="sv-SE" sz="1200" i="0" u="none">
                <a:effectLst/>
                <a:latin typeface="Calibri" panose="020F0502020204030204" pitchFamily="34" charset="0"/>
                <a:ea typeface="Calibri" panose="020F0502020204030204" pitchFamily="34" charset="0"/>
                <a:cs typeface="Times New Roman" panose="02020603050405020304" pitchFamily="18" charset="0"/>
              </a:rPr>
            </a:br>
            <a:br>
              <a:rPr lang="sv-SE" sz="1200" i="0" u="none">
                <a:effectLst/>
                <a:latin typeface="Calibri" panose="020F0502020204030204" pitchFamily="34" charset="0"/>
                <a:ea typeface="Calibri" panose="020F0502020204030204" pitchFamily="34" charset="0"/>
                <a:cs typeface="Times New Roman" panose="02020603050405020304" pitchFamily="18" charset="0"/>
              </a:rPr>
            </a:br>
            <a:r>
              <a:rPr lang="sv-SE" sz="1200" i="0" u="none">
                <a:effectLst/>
                <a:latin typeface="Calibri" panose="020F0502020204030204" pitchFamily="34" charset="0"/>
                <a:ea typeface="Calibri" panose="020F0502020204030204" pitchFamily="34" charset="0"/>
                <a:cs typeface="Times New Roman" panose="02020603050405020304" pitchFamily="18" charset="0"/>
              </a:rPr>
              <a:t>OBS! Kom ihåg att ange en alternativ text för ditt diagram!</a:t>
            </a:r>
            <a:endParaRPr lang="sv-SE" sz="1200" i="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10" name="Bildobjekt 9">
            <a:extLst>
              <a:ext uri="{FF2B5EF4-FFF2-40B4-BE49-F238E27FC236}">
                <a16:creationId xmlns:a16="http://schemas.microsoft.com/office/drawing/2014/main" id="{E59F1846-7D5A-7D4B-9A32-5DE17748CD6B}"/>
              </a:ext>
              <a:ext uri="{C183D7F6-B498-43B3-948B-1728B52AA6E4}">
                <adec:decorative xmlns:adec="http://schemas.microsoft.com/office/drawing/2017/decorative" val="1"/>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3586"/>
          <a:stretch/>
        </p:blipFill>
        <p:spPr>
          <a:xfrm>
            <a:off x="10714383" y="6194004"/>
            <a:ext cx="1023592" cy="345330"/>
          </a:xfrm>
          <a:prstGeom prst="rect">
            <a:avLst/>
          </a:prstGeom>
        </p:spPr>
      </p:pic>
      <p:sp>
        <p:nvSpPr>
          <p:cNvPr id="2" name="Platshållare för datum 1">
            <a:extLst>
              <a:ext uri="{FF2B5EF4-FFF2-40B4-BE49-F238E27FC236}">
                <a16:creationId xmlns:a16="http://schemas.microsoft.com/office/drawing/2014/main" id="{643F590F-1515-1E47-806A-191DEF1D1F1B}"/>
              </a:ext>
            </a:extLst>
          </p:cNvPr>
          <p:cNvSpPr>
            <a:spLocks noGrp="1"/>
          </p:cNvSpPr>
          <p:nvPr>
            <p:ph type="dt" sz="half" idx="19"/>
          </p:nvPr>
        </p:nvSpPr>
        <p:spPr>
          <a:xfrm>
            <a:off x="703263" y="6340474"/>
            <a:ext cx="2743200" cy="365125"/>
          </a:xfrm>
        </p:spPr>
        <p:txBody>
          <a:bodyPr/>
          <a:lstStyle/>
          <a:p>
            <a:fld id="{1A442AB7-D8D7-5F40-A08B-EBF669C188F9}" type="datetime1">
              <a:rPr lang="sv-SE" smtClean="0"/>
              <a:t>2026-09-04</a:t>
            </a:fld>
            <a:endParaRPr lang="sv-SE"/>
          </a:p>
        </p:txBody>
      </p:sp>
      <p:sp>
        <p:nvSpPr>
          <p:cNvPr id="3" name="Platshållare för sidfot 2">
            <a:extLst>
              <a:ext uri="{FF2B5EF4-FFF2-40B4-BE49-F238E27FC236}">
                <a16:creationId xmlns:a16="http://schemas.microsoft.com/office/drawing/2014/main" id="{06891B20-0432-F447-BFA7-20EE1C13EF63}"/>
              </a:ext>
            </a:extLst>
          </p:cNvPr>
          <p:cNvSpPr>
            <a:spLocks noGrp="1"/>
          </p:cNvSpPr>
          <p:nvPr>
            <p:ph type="ftr" sz="quarter" idx="20"/>
          </p:nvPr>
        </p:nvSpPr>
        <p:spPr/>
        <p:txBody>
          <a:bodyPr/>
          <a:lstStyle/>
          <a:p>
            <a:endParaRPr lang="sv-SE"/>
          </a:p>
        </p:txBody>
      </p:sp>
      <p:sp>
        <p:nvSpPr>
          <p:cNvPr id="4" name="Platshållare för bildnummer 3">
            <a:extLst>
              <a:ext uri="{FF2B5EF4-FFF2-40B4-BE49-F238E27FC236}">
                <a16:creationId xmlns:a16="http://schemas.microsoft.com/office/drawing/2014/main" id="{3A6565C4-AAD8-814D-8B74-B2E1DAB794B7}"/>
              </a:ext>
            </a:extLst>
          </p:cNvPr>
          <p:cNvSpPr>
            <a:spLocks noGrp="1"/>
          </p:cNvSpPr>
          <p:nvPr>
            <p:ph type="sldNum" sz="quarter" idx="21"/>
          </p:nvPr>
        </p:nvSpPr>
        <p:spPr/>
        <p:txBody>
          <a:bodyPr/>
          <a:lstStyle/>
          <a:p>
            <a:fld id="{24069D2F-8DC6-6345-AA68-275ED444B143}" type="slidenum">
              <a:rPr lang="sv-SE" smtClean="0"/>
              <a:pPr/>
              <a:t>‹#›</a:t>
            </a:fld>
            <a:endParaRPr lang="sv-SE"/>
          </a:p>
        </p:txBody>
      </p:sp>
    </p:spTree>
    <p:extLst>
      <p:ext uri="{BB962C8B-B14F-4D97-AF65-F5344CB8AC3E}">
        <p14:creationId xmlns:p14="http://schemas.microsoft.com/office/powerpoint/2010/main" val="128472465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iagram, stor">
    <p:spTree>
      <p:nvGrpSpPr>
        <p:cNvPr id="1" name=""/>
        <p:cNvGrpSpPr/>
        <p:nvPr/>
      </p:nvGrpSpPr>
      <p:grpSpPr>
        <a:xfrm>
          <a:off x="0" y="0"/>
          <a:ext cx="0" cy="0"/>
          <a:chOff x="0" y="0"/>
          <a:chExt cx="0" cy="0"/>
        </a:xfrm>
      </p:grpSpPr>
      <p:sp>
        <p:nvSpPr>
          <p:cNvPr id="9" name="Rubrik 1">
            <a:extLst>
              <a:ext uri="{FF2B5EF4-FFF2-40B4-BE49-F238E27FC236}">
                <a16:creationId xmlns:a16="http://schemas.microsoft.com/office/drawing/2014/main" id="{EB66C0CF-8D23-E34D-9657-9C68D4542B5E}"/>
              </a:ext>
            </a:extLst>
          </p:cNvPr>
          <p:cNvSpPr>
            <a:spLocks noGrp="1"/>
          </p:cNvSpPr>
          <p:nvPr>
            <p:ph type="title" hasCustomPrompt="1"/>
          </p:nvPr>
        </p:nvSpPr>
        <p:spPr>
          <a:xfrm>
            <a:off x="0" y="-571500"/>
            <a:ext cx="10515600" cy="512479"/>
          </a:xfrm>
        </p:spPr>
        <p:txBody>
          <a:bodyPr/>
          <a:lstStyle>
            <a:lvl1pPr>
              <a:defRPr sz="2000"/>
            </a:lvl1pPr>
          </a:lstStyle>
          <a:p>
            <a:r>
              <a:rPr lang="sv-SE" dirty="0"/>
              <a:t>Klicka här för att ange en rubrik för sidan</a:t>
            </a:r>
          </a:p>
        </p:txBody>
      </p:sp>
      <p:sp>
        <p:nvSpPr>
          <p:cNvPr id="11" name="Chart Placeholder 5">
            <a:extLst>
              <a:ext uri="{FF2B5EF4-FFF2-40B4-BE49-F238E27FC236}">
                <a16:creationId xmlns:a16="http://schemas.microsoft.com/office/drawing/2014/main" id="{FE132845-4774-4442-8408-7979D0E5ABA0}"/>
              </a:ext>
            </a:extLst>
          </p:cNvPr>
          <p:cNvSpPr>
            <a:spLocks noGrp="1"/>
          </p:cNvSpPr>
          <p:nvPr>
            <p:ph type="chart" sz="quarter" idx="18" hasCustomPrompt="1"/>
          </p:nvPr>
        </p:nvSpPr>
        <p:spPr>
          <a:xfrm>
            <a:off x="480459" y="944879"/>
            <a:ext cx="11231081" cy="4968241"/>
          </a:xfrm>
        </p:spPr>
        <p:txBody>
          <a:bodyPr lIns="108000" tIns="108000" rIns="108000">
            <a:normAutofit/>
          </a:bodyPr>
          <a:lstStyle>
            <a:lvl1pPr marL="0" indent="0">
              <a:buFont typeface="Wingdings" panose="05000000000000000000" pitchFamily="2" charset="2"/>
              <a:buNone/>
              <a:defRPr sz="2600">
                <a:solidFill>
                  <a:schemeClr val="tx1"/>
                </a:solidFill>
              </a:defRPr>
            </a:lvl1pPr>
          </a:lstStyle>
          <a:p>
            <a:r>
              <a:rPr lang="sv-SE" dirty="0"/>
              <a:t>Klicka på ikonen för att infoga ett diagram</a:t>
            </a:r>
          </a:p>
        </p:txBody>
      </p:sp>
      <p:sp>
        <p:nvSpPr>
          <p:cNvPr id="4" name="Rektangel 3">
            <a:extLst>
              <a:ext uri="{FF2B5EF4-FFF2-40B4-BE49-F238E27FC236}">
                <a16:creationId xmlns:a16="http://schemas.microsoft.com/office/drawing/2014/main" id="{A2E566E2-BBD9-BD45-ABBF-A14EFC543BB6}"/>
              </a:ext>
              <a:ext uri="{C183D7F6-B498-43B3-948B-1728B52AA6E4}">
                <adec:decorative xmlns:adec="http://schemas.microsoft.com/office/drawing/2017/decorative" val="1"/>
              </a:ext>
            </a:extLst>
          </p:cNvPr>
          <p:cNvSpPr/>
          <p:nvPr userDrawn="1"/>
        </p:nvSpPr>
        <p:spPr>
          <a:xfrm>
            <a:off x="-2264735" y="24063"/>
            <a:ext cx="2160000" cy="2264915"/>
          </a:xfrm>
          <a:prstGeom prst="rect">
            <a:avLst/>
          </a:prstGeom>
          <a:solidFill>
            <a:schemeClr val="bg1">
              <a:lumMod val="85000"/>
            </a:schemeClr>
          </a:solidFill>
        </p:spPr>
        <p:txBody>
          <a:bodyPr wrap="square">
            <a:spAutoFit/>
          </a:bodyPr>
          <a:lstStyle/>
          <a:p>
            <a:pPr marL="0" marR="0" lvl="0" indent="0" algn="l" defTabSz="914400" rtl="0" eaLnBrk="0" fontAlgn="base" latinLnBrk="0" hangingPunct="0">
              <a:lnSpc>
                <a:spcPct val="107000"/>
              </a:lnSpc>
              <a:spcBef>
                <a:spcPct val="0"/>
              </a:spcBef>
              <a:spcAft>
                <a:spcPts val="800"/>
              </a:spcAft>
              <a:buClrTx/>
              <a:buSzTx/>
              <a:buFont typeface="+mj-lt"/>
              <a:buNone/>
              <a:tabLst>
                <a:tab pos="712788" algn="l"/>
              </a:tabLst>
              <a:defRPr/>
            </a:pPr>
            <a:r>
              <a:rPr lang="sv-SE" sz="1200" i="1" u="none" dirty="0">
                <a:effectLst/>
                <a:latin typeface="Calibri" panose="020F0502020204030204" pitchFamily="34" charset="0"/>
                <a:ea typeface="Calibri" panose="020F0502020204030204" pitchFamily="34" charset="0"/>
                <a:cs typeface="Times New Roman" panose="02020603050405020304" pitchFamily="18" charset="0"/>
              </a:rPr>
              <a:t>Diagramsida </a:t>
            </a:r>
            <a:r>
              <a:rPr lang="sv-SE" sz="1200" i="0" u="none" dirty="0">
                <a:effectLst/>
                <a:latin typeface="Calibri" panose="020F0502020204030204" pitchFamily="34" charset="0"/>
                <a:ea typeface="Calibri" panose="020F0502020204030204" pitchFamily="34" charset="0"/>
                <a:cs typeface="Times New Roman" panose="02020603050405020304" pitchFamily="18" charset="0"/>
              </a:rPr>
              <a:t>kopiera något av diagrammen från instruktionskapitlet för bästa resultat. </a:t>
            </a:r>
          </a:p>
          <a:p>
            <a:pPr marL="0" marR="0" lvl="0" indent="0" algn="l" defTabSz="914400" rtl="0" eaLnBrk="0" fontAlgn="base" latinLnBrk="0" hangingPunct="0">
              <a:lnSpc>
                <a:spcPct val="107000"/>
              </a:lnSpc>
              <a:spcBef>
                <a:spcPct val="0"/>
              </a:spcBef>
              <a:spcAft>
                <a:spcPts val="800"/>
              </a:spcAft>
              <a:buClrTx/>
              <a:buSzTx/>
              <a:buFont typeface="+mj-lt"/>
              <a:buNone/>
              <a:tabLst>
                <a:tab pos="712788" algn="l"/>
              </a:tabLst>
              <a:defRPr/>
            </a:pPr>
            <a:r>
              <a:rPr lang="sv-SE" sz="1200" i="0" u="none" dirty="0">
                <a:effectLst/>
                <a:latin typeface="Calibri" panose="020F0502020204030204" pitchFamily="34" charset="0"/>
                <a:ea typeface="Calibri" panose="020F0502020204030204" pitchFamily="34" charset="0"/>
                <a:cs typeface="Times New Roman" panose="02020603050405020304" pitchFamily="18" charset="0"/>
              </a:rPr>
              <a:t>Om du behöver en rubrik av tillgänglighetsskäl, ange den ovanför bilden. Denna syns ej i presentationsläge.</a:t>
            </a:r>
          </a:p>
          <a:p>
            <a:pPr marL="0" lvl="0" indent="0">
              <a:lnSpc>
                <a:spcPct val="107000"/>
              </a:lnSpc>
              <a:spcAft>
                <a:spcPts val="800"/>
              </a:spcAft>
              <a:buFont typeface="Arial" panose="020B0604020202020204" pitchFamily="34" charset="0"/>
              <a:buNone/>
              <a:tabLst>
                <a:tab pos="712788" algn="l"/>
              </a:tabLst>
            </a:pPr>
            <a:r>
              <a:rPr lang="sv-SE" sz="1200" i="0" u="none" dirty="0">
                <a:effectLst/>
                <a:latin typeface="Calibri" panose="020F0502020204030204" pitchFamily="34" charset="0"/>
                <a:ea typeface="Calibri" panose="020F0502020204030204" pitchFamily="34" charset="0"/>
                <a:cs typeface="Times New Roman" panose="02020603050405020304" pitchFamily="18" charset="0"/>
              </a:rPr>
              <a:t>OBS! Kom ihåg att ange en alternativ text för ditt diagram!</a:t>
            </a:r>
            <a:endParaRPr lang="sv-SE" sz="1200" i="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Bildobjekt 5">
            <a:extLst>
              <a:ext uri="{FF2B5EF4-FFF2-40B4-BE49-F238E27FC236}">
                <a16:creationId xmlns:a16="http://schemas.microsoft.com/office/drawing/2014/main" id="{DF5245E9-D250-6F42-A707-DB7533C57816}"/>
              </a:ext>
              <a:ext uri="{C183D7F6-B498-43B3-948B-1728B52AA6E4}">
                <adec:decorative xmlns:adec="http://schemas.microsoft.com/office/drawing/2017/decorative" val="1"/>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3586"/>
          <a:stretch/>
        </p:blipFill>
        <p:spPr>
          <a:xfrm>
            <a:off x="10714383" y="6194004"/>
            <a:ext cx="1023592" cy="345330"/>
          </a:xfrm>
          <a:prstGeom prst="rect">
            <a:avLst/>
          </a:prstGeom>
        </p:spPr>
      </p:pic>
      <p:sp>
        <p:nvSpPr>
          <p:cNvPr id="2" name="Platshållare för datum 1">
            <a:extLst>
              <a:ext uri="{FF2B5EF4-FFF2-40B4-BE49-F238E27FC236}">
                <a16:creationId xmlns:a16="http://schemas.microsoft.com/office/drawing/2014/main" id="{AC6ADD88-D705-B541-8A44-4CCC8AFA8155}"/>
              </a:ext>
            </a:extLst>
          </p:cNvPr>
          <p:cNvSpPr>
            <a:spLocks noGrp="1"/>
          </p:cNvSpPr>
          <p:nvPr>
            <p:ph type="dt" sz="half" idx="19"/>
          </p:nvPr>
        </p:nvSpPr>
        <p:spPr>
          <a:xfrm>
            <a:off x="477838" y="6340474"/>
            <a:ext cx="2743200" cy="365125"/>
          </a:xfrm>
        </p:spPr>
        <p:txBody>
          <a:bodyPr/>
          <a:lstStyle/>
          <a:p>
            <a:fld id="{81556E09-E23F-4E42-BB11-B40308F5EF30}" type="datetime1">
              <a:rPr lang="sv-SE" smtClean="0"/>
              <a:t>2026-09-04</a:t>
            </a:fld>
            <a:endParaRPr lang="sv-SE"/>
          </a:p>
        </p:txBody>
      </p:sp>
      <p:sp>
        <p:nvSpPr>
          <p:cNvPr id="3" name="Platshållare för sidfot 2">
            <a:extLst>
              <a:ext uri="{FF2B5EF4-FFF2-40B4-BE49-F238E27FC236}">
                <a16:creationId xmlns:a16="http://schemas.microsoft.com/office/drawing/2014/main" id="{721549EE-753B-3E44-B96E-6E36CDB61394}"/>
              </a:ext>
            </a:extLst>
          </p:cNvPr>
          <p:cNvSpPr>
            <a:spLocks noGrp="1"/>
          </p:cNvSpPr>
          <p:nvPr>
            <p:ph type="ftr" sz="quarter" idx="20"/>
          </p:nvPr>
        </p:nvSpPr>
        <p:spPr/>
        <p:txBody>
          <a:bodyPr/>
          <a:lstStyle/>
          <a:p>
            <a:endParaRPr lang="sv-SE"/>
          </a:p>
        </p:txBody>
      </p:sp>
      <p:sp>
        <p:nvSpPr>
          <p:cNvPr id="7" name="Platshållare för bildnummer 6">
            <a:extLst>
              <a:ext uri="{FF2B5EF4-FFF2-40B4-BE49-F238E27FC236}">
                <a16:creationId xmlns:a16="http://schemas.microsoft.com/office/drawing/2014/main" id="{7B158EC0-FD9A-8A40-9387-9A2ED6C0913D}"/>
              </a:ext>
            </a:extLst>
          </p:cNvPr>
          <p:cNvSpPr>
            <a:spLocks noGrp="1"/>
          </p:cNvSpPr>
          <p:nvPr>
            <p:ph type="sldNum" sz="quarter" idx="21"/>
          </p:nvPr>
        </p:nvSpPr>
        <p:spPr/>
        <p:txBody>
          <a:bodyPr/>
          <a:lstStyle/>
          <a:p>
            <a:fld id="{24069D2F-8DC6-6345-AA68-275ED444B143}" type="slidenum">
              <a:rPr lang="sv-SE" smtClean="0"/>
              <a:pPr/>
              <a:t>‹#›</a:t>
            </a:fld>
            <a:endParaRPr lang="sv-SE"/>
          </a:p>
        </p:txBody>
      </p:sp>
    </p:spTree>
    <p:extLst>
      <p:ext uri="{BB962C8B-B14F-4D97-AF65-F5344CB8AC3E}">
        <p14:creationId xmlns:p14="http://schemas.microsoft.com/office/powerpoint/2010/main" val="37493757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agram, dubbel">
    <p:spTree>
      <p:nvGrpSpPr>
        <p:cNvPr id="1" name=""/>
        <p:cNvGrpSpPr/>
        <p:nvPr/>
      </p:nvGrpSpPr>
      <p:grpSpPr>
        <a:xfrm>
          <a:off x="0" y="0"/>
          <a:ext cx="0" cy="0"/>
          <a:chOff x="0" y="0"/>
          <a:chExt cx="0" cy="0"/>
        </a:xfrm>
      </p:grpSpPr>
      <p:sp>
        <p:nvSpPr>
          <p:cNvPr id="10" name="Rubrik 1">
            <a:extLst>
              <a:ext uri="{FF2B5EF4-FFF2-40B4-BE49-F238E27FC236}">
                <a16:creationId xmlns:a16="http://schemas.microsoft.com/office/drawing/2014/main" id="{5375FA89-5363-7A4C-85BA-B8EF2D2325DC}"/>
              </a:ext>
            </a:extLst>
          </p:cNvPr>
          <p:cNvSpPr>
            <a:spLocks noGrp="1"/>
          </p:cNvSpPr>
          <p:nvPr>
            <p:ph type="title" hasCustomPrompt="1"/>
          </p:nvPr>
        </p:nvSpPr>
        <p:spPr>
          <a:xfrm>
            <a:off x="0" y="-571500"/>
            <a:ext cx="10515600" cy="512479"/>
          </a:xfrm>
        </p:spPr>
        <p:txBody>
          <a:bodyPr/>
          <a:lstStyle>
            <a:lvl1pPr>
              <a:defRPr sz="2000"/>
            </a:lvl1pPr>
          </a:lstStyle>
          <a:p>
            <a:r>
              <a:rPr lang="sv-SE" dirty="0"/>
              <a:t>Klicka här för att ange en rubrik för sidan</a:t>
            </a:r>
          </a:p>
        </p:txBody>
      </p:sp>
      <p:sp>
        <p:nvSpPr>
          <p:cNvPr id="4" name="Chart Placeholder 5">
            <a:extLst>
              <a:ext uri="{FF2B5EF4-FFF2-40B4-BE49-F238E27FC236}">
                <a16:creationId xmlns:a16="http://schemas.microsoft.com/office/drawing/2014/main" id="{9D3E837F-8D94-4749-BE89-D15DF9733BF0}"/>
              </a:ext>
            </a:extLst>
          </p:cNvPr>
          <p:cNvSpPr>
            <a:spLocks noGrp="1"/>
          </p:cNvSpPr>
          <p:nvPr>
            <p:ph type="chart" sz="quarter" idx="19" hasCustomPrompt="1"/>
          </p:nvPr>
        </p:nvSpPr>
        <p:spPr>
          <a:xfrm>
            <a:off x="556591" y="944879"/>
            <a:ext cx="5396810" cy="4968241"/>
          </a:xfrm>
        </p:spPr>
        <p:txBody>
          <a:bodyPr lIns="108000" tIns="108000" rIns="108000">
            <a:normAutofit/>
          </a:bodyPr>
          <a:lstStyle>
            <a:lvl1pPr marL="0" indent="0">
              <a:buFont typeface="Wingdings" panose="05000000000000000000" pitchFamily="2" charset="2"/>
              <a:buNone/>
              <a:defRPr sz="2600">
                <a:solidFill>
                  <a:schemeClr val="tx1"/>
                </a:solidFill>
              </a:defRPr>
            </a:lvl1pPr>
          </a:lstStyle>
          <a:p>
            <a:r>
              <a:rPr lang="sv-SE" dirty="0"/>
              <a:t>Klicka på ikonen för </a:t>
            </a:r>
            <a:br>
              <a:rPr lang="sv-SE" dirty="0"/>
            </a:br>
            <a:r>
              <a:rPr lang="sv-SE" dirty="0"/>
              <a:t>att infoga ett diagram</a:t>
            </a:r>
          </a:p>
        </p:txBody>
      </p:sp>
      <p:sp>
        <p:nvSpPr>
          <p:cNvPr id="11" name="Chart Placeholder 5">
            <a:extLst>
              <a:ext uri="{FF2B5EF4-FFF2-40B4-BE49-F238E27FC236}">
                <a16:creationId xmlns:a16="http://schemas.microsoft.com/office/drawing/2014/main" id="{FE132845-4774-4442-8408-7979D0E5ABA0}"/>
              </a:ext>
            </a:extLst>
          </p:cNvPr>
          <p:cNvSpPr>
            <a:spLocks noGrp="1"/>
          </p:cNvSpPr>
          <p:nvPr>
            <p:ph type="chart" sz="quarter" idx="18" hasCustomPrompt="1"/>
          </p:nvPr>
        </p:nvSpPr>
        <p:spPr>
          <a:xfrm>
            <a:off x="6351104" y="944879"/>
            <a:ext cx="5396810" cy="4968241"/>
          </a:xfrm>
        </p:spPr>
        <p:txBody>
          <a:bodyPr lIns="108000" tIns="108000" rIns="108000">
            <a:normAutofit/>
          </a:bodyPr>
          <a:lstStyle>
            <a:lvl1pPr marL="0" indent="0">
              <a:buFont typeface="Wingdings" panose="05000000000000000000" pitchFamily="2" charset="2"/>
              <a:buNone/>
              <a:defRPr sz="2600">
                <a:solidFill>
                  <a:schemeClr val="tx1"/>
                </a:solidFill>
              </a:defRPr>
            </a:lvl1pPr>
          </a:lstStyle>
          <a:p>
            <a:r>
              <a:rPr lang="sv-SE" dirty="0"/>
              <a:t>Klicka på ikonen för </a:t>
            </a:r>
            <a:br>
              <a:rPr lang="sv-SE" dirty="0"/>
            </a:br>
            <a:r>
              <a:rPr lang="sv-SE" dirty="0"/>
              <a:t>att infoga ett diagram</a:t>
            </a:r>
          </a:p>
        </p:txBody>
      </p:sp>
      <p:sp>
        <p:nvSpPr>
          <p:cNvPr id="5" name="Rektangel 4">
            <a:extLst>
              <a:ext uri="{FF2B5EF4-FFF2-40B4-BE49-F238E27FC236}">
                <a16:creationId xmlns:a16="http://schemas.microsoft.com/office/drawing/2014/main" id="{F35DAE00-051C-224E-87B1-E6CE08519B3A}"/>
              </a:ext>
              <a:ext uri="{C183D7F6-B498-43B3-948B-1728B52AA6E4}">
                <adec:decorative xmlns:adec="http://schemas.microsoft.com/office/drawing/2017/decorative" val="1"/>
              </a:ext>
            </a:extLst>
          </p:cNvPr>
          <p:cNvSpPr/>
          <p:nvPr userDrawn="1"/>
        </p:nvSpPr>
        <p:spPr>
          <a:xfrm>
            <a:off x="-2264735" y="24063"/>
            <a:ext cx="2160000" cy="2264915"/>
          </a:xfrm>
          <a:prstGeom prst="rect">
            <a:avLst/>
          </a:prstGeom>
          <a:solidFill>
            <a:schemeClr val="bg1">
              <a:lumMod val="85000"/>
            </a:schemeClr>
          </a:solidFill>
        </p:spPr>
        <p:txBody>
          <a:bodyPr wrap="square">
            <a:spAutoFit/>
          </a:bodyPr>
          <a:lstStyle/>
          <a:p>
            <a:pPr marL="0" marR="0" lvl="0" indent="0" algn="l" defTabSz="914400" rtl="0" eaLnBrk="0" fontAlgn="base" latinLnBrk="0" hangingPunct="0">
              <a:lnSpc>
                <a:spcPct val="107000"/>
              </a:lnSpc>
              <a:spcBef>
                <a:spcPct val="0"/>
              </a:spcBef>
              <a:spcAft>
                <a:spcPts val="800"/>
              </a:spcAft>
              <a:buClrTx/>
              <a:buSzTx/>
              <a:buFont typeface="+mj-lt"/>
              <a:buNone/>
              <a:tabLst>
                <a:tab pos="712788" algn="l"/>
              </a:tabLst>
              <a:defRPr/>
            </a:pPr>
            <a:r>
              <a:rPr lang="sv-SE" sz="1200" i="1" u="none" dirty="0">
                <a:effectLst/>
                <a:latin typeface="Calibri" panose="020F0502020204030204" pitchFamily="34" charset="0"/>
                <a:ea typeface="Calibri" panose="020F0502020204030204" pitchFamily="34" charset="0"/>
                <a:cs typeface="Times New Roman" panose="02020603050405020304" pitchFamily="18" charset="0"/>
              </a:rPr>
              <a:t>Dubbla diagram </a:t>
            </a:r>
            <a:r>
              <a:rPr lang="sv-SE" sz="1200" i="0" u="none" dirty="0">
                <a:effectLst/>
                <a:latin typeface="Calibri" panose="020F0502020204030204" pitchFamily="34" charset="0"/>
                <a:ea typeface="Calibri" panose="020F0502020204030204" pitchFamily="34" charset="0"/>
                <a:cs typeface="Times New Roman" panose="02020603050405020304" pitchFamily="18" charset="0"/>
              </a:rPr>
              <a:t>kopiera något av diagrammen från instruktionskapitlet för bästa resultat. </a:t>
            </a:r>
          </a:p>
          <a:p>
            <a:pPr marL="0" marR="0" lvl="0" indent="0" algn="l" defTabSz="914400" rtl="0" eaLnBrk="0" fontAlgn="base" latinLnBrk="0" hangingPunct="0">
              <a:lnSpc>
                <a:spcPct val="107000"/>
              </a:lnSpc>
              <a:spcBef>
                <a:spcPct val="0"/>
              </a:spcBef>
              <a:spcAft>
                <a:spcPts val="800"/>
              </a:spcAft>
              <a:buClrTx/>
              <a:buSzTx/>
              <a:buFont typeface="+mj-lt"/>
              <a:buNone/>
              <a:tabLst>
                <a:tab pos="712788" algn="l"/>
              </a:tabLst>
              <a:defRPr/>
            </a:pPr>
            <a:r>
              <a:rPr lang="sv-SE" sz="1200" i="0" u="none" dirty="0">
                <a:effectLst/>
                <a:latin typeface="Calibri" panose="020F0502020204030204" pitchFamily="34" charset="0"/>
                <a:ea typeface="Calibri" panose="020F0502020204030204" pitchFamily="34" charset="0"/>
                <a:cs typeface="Times New Roman" panose="02020603050405020304" pitchFamily="18" charset="0"/>
              </a:rPr>
              <a:t>Om du behöver en rubrik av tillgänglighetsskäl, ange den ovanför bilden. Denna syns ej i presentationsläge.</a:t>
            </a:r>
          </a:p>
          <a:p>
            <a:pPr marL="0" lvl="0" indent="0">
              <a:lnSpc>
                <a:spcPct val="107000"/>
              </a:lnSpc>
              <a:spcAft>
                <a:spcPts val="800"/>
              </a:spcAft>
              <a:buFont typeface="+mj-lt"/>
              <a:buNone/>
              <a:tabLst>
                <a:tab pos="712788" algn="l"/>
              </a:tabLst>
            </a:pPr>
            <a:r>
              <a:rPr lang="sv-SE" sz="1200" i="0" u="none" dirty="0">
                <a:effectLst/>
                <a:latin typeface="Calibri" panose="020F0502020204030204" pitchFamily="34" charset="0"/>
                <a:ea typeface="Calibri" panose="020F0502020204030204" pitchFamily="34" charset="0"/>
                <a:cs typeface="Times New Roman" panose="02020603050405020304" pitchFamily="18" charset="0"/>
              </a:rPr>
              <a:t>OBS! Kom ihåg att ange en alternativ text för ditt diagram!</a:t>
            </a:r>
            <a:endParaRPr lang="sv-SE" sz="1200" i="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Bildobjekt 5">
            <a:extLst>
              <a:ext uri="{FF2B5EF4-FFF2-40B4-BE49-F238E27FC236}">
                <a16:creationId xmlns:a16="http://schemas.microsoft.com/office/drawing/2014/main" id="{1E7283D4-5413-D144-A257-D4E2B985932A}"/>
              </a:ext>
              <a:ext uri="{C183D7F6-B498-43B3-948B-1728B52AA6E4}">
                <adec:decorative xmlns:adec="http://schemas.microsoft.com/office/drawing/2017/decorative" val="1"/>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3586"/>
          <a:stretch/>
        </p:blipFill>
        <p:spPr>
          <a:xfrm>
            <a:off x="10714383" y="6194004"/>
            <a:ext cx="1023592" cy="345330"/>
          </a:xfrm>
          <a:prstGeom prst="rect">
            <a:avLst/>
          </a:prstGeom>
        </p:spPr>
      </p:pic>
      <p:sp>
        <p:nvSpPr>
          <p:cNvPr id="2" name="Platshållare för datum 1">
            <a:extLst>
              <a:ext uri="{FF2B5EF4-FFF2-40B4-BE49-F238E27FC236}">
                <a16:creationId xmlns:a16="http://schemas.microsoft.com/office/drawing/2014/main" id="{C6F702A1-EE18-EF4B-B9BD-15270C4B528B}"/>
              </a:ext>
            </a:extLst>
          </p:cNvPr>
          <p:cNvSpPr>
            <a:spLocks noGrp="1"/>
          </p:cNvSpPr>
          <p:nvPr>
            <p:ph type="dt" sz="half" idx="20"/>
          </p:nvPr>
        </p:nvSpPr>
        <p:spPr>
          <a:xfrm>
            <a:off x="556591" y="6356771"/>
            <a:ext cx="2743200" cy="365125"/>
          </a:xfrm>
        </p:spPr>
        <p:txBody>
          <a:bodyPr/>
          <a:lstStyle/>
          <a:p>
            <a:fld id="{8EAC890E-6A19-104D-8AA4-7D24B6ACD6BF}" type="datetime1">
              <a:rPr lang="sv-SE" smtClean="0"/>
              <a:t>2026-09-04</a:t>
            </a:fld>
            <a:endParaRPr lang="sv-SE"/>
          </a:p>
        </p:txBody>
      </p:sp>
      <p:sp>
        <p:nvSpPr>
          <p:cNvPr id="3" name="Platshållare för sidfot 2">
            <a:extLst>
              <a:ext uri="{FF2B5EF4-FFF2-40B4-BE49-F238E27FC236}">
                <a16:creationId xmlns:a16="http://schemas.microsoft.com/office/drawing/2014/main" id="{D48D6899-66B9-6248-8198-CF5AA1672CB6}"/>
              </a:ext>
            </a:extLst>
          </p:cNvPr>
          <p:cNvSpPr>
            <a:spLocks noGrp="1"/>
          </p:cNvSpPr>
          <p:nvPr>
            <p:ph type="ftr" sz="quarter" idx="21"/>
          </p:nvPr>
        </p:nvSpPr>
        <p:spPr/>
        <p:txBody>
          <a:bodyPr/>
          <a:lstStyle/>
          <a:p>
            <a:endParaRPr lang="sv-SE"/>
          </a:p>
        </p:txBody>
      </p:sp>
      <p:sp>
        <p:nvSpPr>
          <p:cNvPr id="8" name="Platshållare för bildnummer 7">
            <a:extLst>
              <a:ext uri="{FF2B5EF4-FFF2-40B4-BE49-F238E27FC236}">
                <a16:creationId xmlns:a16="http://schemas.microsoft.com/office/drawing/2014/main" id="{858FE13C-A72C-EE4D-A911-14595470236A}"/>
              </a:ext>
            </a:extLst>
          </p:cNvPr>
          <p:cNvSpPr>
            <a:spLocks noGrp="1"/>
          </p:cNvSpPr>
          <p:nvPr>
            <p:ph type="sldNum" sz="quarter" idx="22"/>
          </p:nvPr>
        </p:nvSpPr>
        <p:spPr/>
        <p:txBody>
          <a:bodyPr/>
          <a:lstStyle/>
          <a:p>
            <a:fld id="{24069D2F-8DC6-6345-AA68-275ED444B143}" type="slidenum">
              <a:rPr lang="sv-SE" smtClean="0"/>
              <a:pPr/>
              <a:t>‹#›</a:t>
            </a:fld>
            <a:endParaRPr lang="sv-SE"/>
          </a:p>
        </p:txBody>
      </p:sp>
    </p:spTree>
    <p:extLst>
      <p:ext uri="{BB962C8B-B14F-4D97-AF65-F5344CB8AC3E}">
        <p14:creationId xmlns:p14="http://schemas.microsoft.com/office/powerpoint/2010/main" val="276055774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abell, rubrik">
    <p:spTree>
      <p:nvGrpSpPr>
        <p:cNvPr id="1" name=""/>
        <p:cNvGrpSpPr/>
        <p:nvPr/>
      </p:nvGrpSpPr>
      <p:grpSpPr>
        <a:xfrm>
          <a:off x="0" y="0"/>
          <a:ext cx="0" cy="0"/>
          <a:chOff x="0" y="0"/>
          <a:chExt cx="0" cy="0"/>
        </a:xfrm>
      </p:grpSpPr>
      <p:sp>
        <p:nvSpPr>
          <p:cNvPr id="9" name="Rubrik 1"/>
          <p:cNvSpPr>
            <a:spLocks noGrp="1"/>
          </p:cNvSpPr>
          <p:nvPr>
            <p:ph type="title" hasCustomPrompt="1"/>
          </p:nvPr>
        </p:nvSpPr>
        <p:spPr>
          <a:xfrm>
            <a:off x="703341" y="960756"/>
            <a:ext cx="8343822" cy="782699"/>
          </a:xfrm>
          <a:prstGeom prst="rect">
            <a:avLst/>
          </a:prstGeom>
          <a:noFill/>
        </p:spPr>
        <p:txBody>
          <a:bodyPr anchor="b"/>
          <a:lstStyle>
            <a:lvl1pPr>
              <a:defRPr sz="4400" b="0" i="0">
                <a:solidFill>
                  <a:schemeClr val="accent1"/>
                </a:solidFill>
                <a:latin typeface="+mj-lt"/>
                <a:ea typeface="Ubuntu Light" charset="0"/>
                <a:cs typeface="Ubuntu Light" charset="0"/>
              </a:defRPr>
            </a:lvl1pPr>
          </a:lstStyle>
          <a:p>
            <a:r>
              <a:rPr lang="sv-SE" dirty="0"/>
              <a:t>Klicka här för att ange en rubrik</a:t>
            </a:r>
          </a:p>
        </p:txBody>
      </p:sp>
      <p:sp>
        <p:nvSpPr>
          <p:cNvPr id="12" name="Platshållare för tabell 2">
            <a:extLst>
              <a:ext uri="{FF2B5EF4-FFF2-40B4-BE49-F238E27FC236}">
                <a16:creationId xmlns:a16="http://schemas.microsoft.com/office/drawing/2014/main" id="{36D2E2DA-F640-4848-8F1C-FE2698D0612D}"/>
              </a:ext>
            </a:extLst>
          </p:cNvPr>
          <p:cNvSpPr>
            <a:spLocks noGrp="1"/>
          </p:cNvSpPr>
          <p:nvPr>
            <p:ph type="tbl" sz="quarter" idx="11"/>
          </p:nvPr>
        </p:nvSpPr>
        <p:spPr>
          <a:xfrm>
            <a:off x="703263" y="1951200"/>
            <a:ext cx="8343900" cy="3585600"/>
          </a:xfrm>
        </p:spPr>
        <p:txBody>
          <a:bodyPr/>
          <a:lstStyle>
            <a:lvl1pPr marL="0" indent="0">
              <a:buNone/>
              <a:defRPr/>
            </a:lvl1pPr>
          </a:lstStyle>
          <a:p>
            <a:r>
              <a:rPr lang="sv-SE"/>
              <a:t>Klicka på ikonen för att lägga till en tabell</a:t>
            </a:r>
            <a:endParaRPr lang="sv-SE" dirty="0"/>
          </a:p>
        </p:txBody>
      </p:sp>
      <p:pic>
        <p:nvPicPr>
          <p:cNvPr id="7" name="Bildobjekt 6">
            <a:extLst>
              <a:ext uri="{FF2B5EF4-FFF2-40B4-BE49-F238E27FC236}">
                <a16:creationId xmlns:a16="http://schemas.microsoft.com/office/drawing/2014/main" id="{47D39709-99C1-2A4F-9B9F-21B39456CBF1}"/>
              </a:ext>
              <a:ext uri="{C183D7F6-B498-43B3-948B-1728B52AA6E4}">
                <adec:decorative xmlns:adec="http://schemas.microsoft.com/office/drawing/2017/decorative" val="1"/>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3586"/>
          <a:stretch/>
        </p:blipFill>
        <p:spPr>
          <a:xfrm>
            <a:off x="10714383" y="6194004"/>
            <a:ext cx="1023592" cy="345330"/>
          </a:xfrm>
          <a:prstGeom prst="rect">
            <a:avLst/>
          </a:prstGeom>
        </p:spPr>
      </p:pic>
      <p:sp>
        <p:nvSpPr>
          <p:cNvPr id="6" name="Rektangel 5">
            <a:extLst>
              <a:ext uri="{FF2B5EF4-FFF2-40B4-BE49-F238E27FC236}">
                <a16:creationId xmlns:a16="http://schemas.microsoft.com/office/drawing/2014/main" id="{2A9615CA-77B8-E949-8DB2-3E07ED2E4C36}"/>
              </a:ext>
              <a:ext uri="{C183D7F6-B498-43B3-948B-1728B52AA6E4}">
                <adec:decorative xmlns:adec="http://schemas.microsoft.com/office/drawing/2017/decorative" val="1"/>
              </a:ext>
            </a:extLst>
          </p:cNvPr>
          <p:cNvSpPr/>
          <p:nvPr userDrawn="1"/>
        </p:nvSpPr>
        <p:spPr>
          <a:xfrm>
            <a:off x="-2264735" y="24063"/>
            <a:ext cx="2160000" cy="1569532"/>
          </a:xfrm>
          <a:prstGeom prst="rect">
            <a:avLst/>
          </a:prstGeom>
          <a:solidFill>
            <a:schemeClr val="bg1">
              <a:lumMod val="85000"/>
            </a:schemeClr>
          </a:solidFill>
        </p:spPr>
        <p:txBody>
          <a:bodyPr wrap="square">
            <a:spAutoFit/>
          </a:bodyPr>
          <a:lstStyle/>
          <a:p>
            <a:pPr marL="0" lvl="0" indent="0">
              <a:lnSpc>
                <a:spcPct val="107000"/>
              </a:lnSpc>
              <a:spcAft>
                <a:spcPts val="800"/>
              </a:spcAft>
              <a:buFont typeface="+mj-lt"/>
              <a:buNone/>
              <a:tabLst>
                <a:tab pos="712788" algn="l"/>
              </a:tabLst>
            </a:pPr>
            <a:r>
              <a:rPr lang="sv-SE" sz="1200" i="1" u="none">
                <a:effectLst/>
                <a:latin typeface="Calibri" panose="020F0502020204030204" pitchFamily="34" charset="0"/>
                <a:ea typeface="Calibri" panose="020F0502020204030204" pitchFamily="34" charset="0"/>
                <a:cs typeface="Times New Roman" panose="02020603050405020304" pitchFamily="18" charset="0"/>
              </a:rPr>
              <a:t>Rubrik &amp; tabell </a:t>
            </a:r>
            <a:r>
              <a:rPr lang="sv-SE" sz="1200" i="0" u="none">
                <a:effectLst/>
                <a:latin typeface="Calibri" panose="020F0502020204030204" pitchFamily="34" charset="0"/>
                <a:ea typeface="Calibri" panose="020F0502020204030204" pitchFamily="34" charset="0"/>
                <a:cs typeface="Times New Roman" panose="02020603050405020304" pitchFamily="18" charset="0"/>
              </a:rPr>
              <a:t>är en sida där du kan skriva en rubrik och visa en tabell</a:t>
            </a:r>
            <a:br>
              <a:rPr lang="sv-SE" sz="1200" i="0" u="none">
                <a:effectLst/>
                <a:latin typeface="Calibri" panose="020F0502020204030204" pitchFamily="34" charset="0"/>
                <a:ea typeface="Calibri" panose="020F0502020204030204" pitchFamily="34" charset="0"/>
                <a:cs typeface="Times New Roman" panose="02020603050405020304" pitchFamily="18" charset="0"/>
              </a:rPr>
            </a:br>
            <a:endParaRPr lang="sv-SE" sz="1200" i="0" u="none">
              <a:effectLst/>
              <a:latin typeface="Calibri" panose="020F0502020204030204" pitchFamily="34" charset="0"/>
              <a:ea typeface="Calibri" panose="020F0502020204030204" pitchFamily="34" charset="0"/>
              <a:cs typeface="Times New Roman" panose="02020603050405020304" pitchFamily="18" charset="0"/>
            </a:endParaRPr>
          </a:p>
          <a:p>
            <a:pPr marL="0" lvl="0" indent="0">
              <a:lnSpc>
                <a:spcPct val="107000"/>
              </a:lnSpc>
              <a:spcAft>
                <a:spcPts val="800"/>
              </a:spcAft>
              <a:buFont typeface="+mj-lt"/>
              <a:buNone/>
              <a:tabLst>
                <a:tab pos="712788" algn="l"/>
              </a:tabLst>
            </a:pPr>
            <a:r>
              <a:rPr lang="sv-SE" sz="1200" i="0" u="none">
                <a:effectLst/>
                <a:latin typeface="Calibri" panose="020F0502020204030204" pitchFamily="34" charset="0"/>
                <a:ea typeface="Calibri" panose="020F0502020204030204" pitchFamily="34" charset="0"/>
                <a:cs typeface="Times New Roman" panose="02020603050405020304" pitchFamily="18" charset="0"/>
              </a:rPr>
              <a:t>Färgerna på rubrik &amp; text är valda för att säkerställa god kontrast.</a:t>
            </a:r>
            <a:endParaRPr lang="sv-SE" sz="1200" i="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Platshållare för datum 1">
            <a:extLst>
              <a:ext uri="{FF2B5EF4-FFF2-40B4-BE49-F238E27FC236}">
                <a16:creationId xmlns:a16="http://schemas.microsoft.com/office/drawing/2014/main" id="{1FAEA16A-8B7E-0D43-B02E-E13F64DE4498}"/>
              </a:ext>
            </a:extLst>
          </p:cNvPr>
          <p:cNvSpPr>
            <a:spLocks noGrp="1"/>
          </p:cNvSpPr>
          <p:nvPr>
            <p:ph type="dt" sz="half" idx="12"/>
          </p:nvPr>
        </p:nvSpPr>
        <p:spPr>
          <a:xfrm>
            <a:off x="703263" y="6326609"/>
            <a:ext cx="2743200" cy="365125"/>
          </a:xfrm>
        </p:spPr>
        <p:txBody>
          <a:bodyPr/>
          <a:lstStyle/>
          <a:p>
            <a:fld id="{6131EDC8-8DF3-1B4C-AF48-5C81E4E00C67}" type="datetime1">
              <a:rPr lang="sv-SE" smtClean="0"/>
              <a:t>2026-09-04</a:t>
            </a:fld>
            <a:endParaRPr lang="sv-SE"/>
          </a:p>
        </p:txBody>
      </p:sp>
      <p:sp>
        <p:nvSpPr>
          <p:cNvPr id="3" name="Platshållare för sidfot 2">
            <a:extLst>
              <a:ext uri="{FF2B5EF4-FFF2-40B4-BE49-F238E27FC236}">
                <a16:creationId xmlns:a16="http://schemas.microsoft.com/office/drawing/2014/main" id="{6D33509E-9DC4-5F4E-92DF-D08575B8F39B}"/>
              </a:ext>
            </a:extLst>
          </p:cNvPr>
          <p:cNvSpPr>
            <a:spLocks noGrp="1"/>
          </p:cNvSpPr>
          <p:nvPr>
            <p:ph type="ftr" sz="quarter" idx="13"/>
          </p:nvPr>
        </p:nvSpPr>
        <p:spPr/>
        <p:txBody>
          <a:bodyPr/>
          <a:lstStyle/>
          <a:p>
            <a:endParaRPr lang="sv-SE"/>
          </a:p>
        </p:txBody>
      </p:sp>
      <p:sp>
        <p:nvSpPr>
          <p:cNvPr id="4" name="Platshållare för bildnummer 3">
            <a:extLst>
              <a:ext uri="{FF2B5EF4-FFF2-40B4-BE49-F238E27FC236}">
                <a16:creationId xmlns:a16="http://schemas.microsoft.com/office/drawing/2014/main" id="{592924FE-D2C4-EC46-ADE4-186EF6AAC51A}"/>
              </a:ext>
            </a:extLst>
          </p:cNvPr>
          <p:cNvSpPr>
            <a:spLocks noGrp="1"/>
          </p:cNvSpPr>
          <p:nvPr>
            <p:ph type="sldNum" sz="quarter" idx="14"/>
          </p:nvPr>
        </p:nvSpPr>
        <p:spPr/>
        <p:txBody>
          <a:bodyPr/>
          <a:lstStyle/>
          <a:p>
            <a:fld id="{24069D2F-8DC6-6345-AA68-275ED444B143}" type="slidenum">
              <a:rPr lang="sv-SE" smtClean="0"/>
              <a:pPr/>
              <a:t>‹#›</a:t>
            </a:fld>
            <a:endParaRPr lang="sv-SE"/>
          </a:p>
        </p:txBody>
      </p:sp>
    </p:spTree>
    <p:extLst>
      <p:ext uri="{BB962C8B-B14F-4D97-AF65-F5344CB8AC3E}">
        <p14:creationId xmlns:p14="http://schemas.microsoft.com/office/powerpoint/2010/main" val="28908019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abell, stor">
    <p:spTree>
      <p:nvGrpSpPr>
        <p:cNvPr id="1" name=""/>
        <p:cNvGrpSpPr/>
        <p:nvPr/>
      </p:nvGrpSpPr>
      <p:grpSpPr>
        <a:xfrm>
          <a:off x="0" y="0"/>
          <a:ext cx="0" cy="0"/>
          <a:chOff x="0" y="0"/>
          <a:chExt cx="0" cy="0"/>
        </a:xfrm>
      </p:grpSpPr>
      <p:sp>
        <p:nvSpPr>
          <p:cNvPr id="9" name="Rubrik 1">
            <a:extLst>
              <a:ext uri="{FF2B5EF4-FFF2-40B4-BE49-F238E27FC236}">
                <a16:creationId xmlns:a16="http://schemas.microsoft.com/office/drawing/2014/main" id="{353FD396-E561-A14C-B8BF-A1AEC2A789F2}"/>
              </a:ext>
            </a:extLst>
          </p:cNvPr>
          <p:cNvSpPr>
            <a:spLocks noGrp="1"/>
          </p:cNvSpPr>
          <p:nvPr>
            <p:ph type="title" hasCustomPrompt="1"/>
          </p:nvPr>
        </p:nvSpPr>
        <p:spPr>
          <a:xfrm>
            <a:off x="0" y="-571500"/>
            <a:ext cx="10515600" cy="512479"/>
          </a:xfrm>
        </p:spPr>
        <p:txBody>
          <a:bodyPr/>
          <a:lstStyle>
            <a:lvl1pPr>
              <a:defRPr sz="2000"/>
            </a:lvl1pPr>
          </a:lstStyle>
          <a:p>
            <a:r>
              <a:rPr lang="sv-SE" dirty="0"/>
              <a:t>Klicka här för att ange en rubrik för sidan</a:t>
            </a:r>
          </a:p>
        </p:txBody>
      </p:sp>
      <p:sp>
        <p:nvSpPr>
          <p:cNvPr id="4" name="Rektangel 3">
            <a:extLst>
              <a:ext uri="{FF2B5EF4-FFF2-40B4-BE49-F238E27FC236}">
                <a16:creationId xmlns:a16="http://schemas.microsoft.com/office/drawing/2014/main" id="{A2E566E2-BBD9-BD45-ABBF-A14EFC543BB6}"/>
              </a:ext>
              <a:ext uri="{C183D7F6-B498-43B3-948B-1728B52AA6E4}">
                <adec:decorative xmlns:adec="http://schemas.microsoft.com/office/drawing/2017/decorative" val="1"/>
              </a:ext>
            </a:extLst>
          </p:cNvPr>
          <p:cNvSpPr/>
          <p:nvPr userDrawn="1"/>
        </p:nvSpPr>
        <p:spPr>
          <a:xfrm>
            <a:off x="-2264735" y="24063"/>
            <a:ext cx="2160000" cy="2067297"/>
          </a:xfrm>
          <a:prstGeom prst="rect">
            <a:avLst/>
          </a:prstGeom>
          <a:solidFill>
            <a:schemeClr val="bg1">
              <a:lumMod val="85000"/>
            </a:schemeClr>
          </a:solidFill>
        </p:spPr>
        <p:txBody>
          <a:bodyPr wrap="square">
            <a:spAutoFit/>
          </a:bodyPr>
          <a:lstStyle/>
          <a:p>
            <a:pPr marL="0" lvl="0" indent="0">
              <a:lnSpc>
                <a:spcPct val="107000"/>
              </a:lnSpc>
              <a:spcAft>
                <a:spcPts val="800"/>
              </a:spcAft>
              <a:buFont typeface="+mj-lt"/>
              <a:buNone/>
              <a:tabLst>
                <a:tab pos="712788" algn="l"/>
              </a:tabLst>
            </a:pPr>
            <a:r>
              <a:rPr lang="sv-SE" sz="1200" i="1" u="none" dirty="0">
                <a:effectLst/>
                <a:latin typeface="Calibri" panose="020F0502020204030204" pitchFamily="34" charset="0"/>
                <a:ea typeface="Calibri" panose="020F0502020204030204" pitchFamily="34" charset="0"/>
                <a:cs typeface="Times New Roman" panose="02020603050405020304" pitchFamily="18" charset="0"/>
              </a:rPr>
              <a:t>Tabellsida</a:t>
            </a:r>
            <a:r>
              <a:rPr lang="sv-SE" sz="1200" i="0" u="none" dirty="0">
                <a:effectLst/>
                <a:latin typeface="Calibri" panose="020F0502020204030204" pitchFamily="34" charset="0"/>
                <a:ea typeface="Calibri" panose="020F0502020204030204" pitchFamily="34" charset="0"/>
                <a:cs typeface="Times New Roman" panose="02020603050405020304" pitchFamily="18" charset="0"/>
              </a:rPr>
              <a:t>, kopiera tabellen från instruktionskapitlet för bästa resultat. </a:t>
            </a:r>
          </a:p>
          <a:p>
            <a:pPr marL="0" marR="0" lvl="0" indent="0" algn="l" defTabSz="914400" rtl="0" eaLnBrk="0" fontAlgn="base" latinLnBrk="0" hangingPunct="0">
              <a:lnSpc>
                <a:spcPct val="107000"/>
              </a:lnSpc>
              <a:spcBef>
                <a:spcPct val="0"/>
              </a:spcBef>
              <a:spcAft>
                <a:spcPts val="800"/>
              </a:spcAft>
              <a:buClrTx/>
              <a:buSzTx/>
              <a:buFont typeface="+mj-lt"/>
              <a:buNone/>
              <a:tabLst>
                <a:tab pos="712788" algn="l"/>
              </a:tabLst>
              <a:defRPr/>
            </a:pPr>
            <a:r>
              <a:rPr lang="sv-SE" sz="1200" i="0" u="none" dirty="0">
                <a:effectLst/>
                <a:latin typeface="Calibri" panose="020F0502020204030204" pitchFamily="34" charset="0"/>
                <a:ea typeface="Calibri" panose="020F0502020204030204" pitchFamily="34" charset="0"/>
                <a:cs typeface="Times New Roman" panose="02020603050405020304" pitchFamily="18" charset="0"/>
              </a:rPr>
              <a:t>Om du behöver en rubrik av tillgänglighetsskäl, ange den ovanför bilden. Denna syns ej i presentationsläge.</a:t>
            </a:r>
          </a:p>
          <a:p>
            <a:pPr marL="0" lvl="0" indent="0">
              <a:lnSpc>
                <a:spcPct val="107000"/>
              </a:lnSpc>
              <a:spcAft>
                <a:spcPts val="800"/>
              </a:spcAft>
              <a:buFont typeface="Arial" panose="020B0604020202020204" pitchFamily="34" charset="0"/>
              <a:buNone/>
              <a:tabLst>
                <a:tab pos="712788" algn="l"/>
              </a:tabLst>
            </a:pPr>
            <a:r>
              <a:rPr lang="sv-SE" sz="1200" i="0" u="none" dirty="0">
                <a:effectLst/>
                <a:latin typeface="Calibri" panose="020F0502020204030204" pitchFamily="34" charset="0"/>
                <a:ea typeface="Calibri" panose="020F0502020204030204" pitchFamily="34" charset="0"/>
                <a:cs typeface="Times New Roman" panose="02020603050405020304" pitchFamily="18" charset="0"/>
              </a:rPr>
              <a:t>OBS! Kom ihåg att ange en alternativ text för din tabell!</a:t>
            </a:r>
            <a:endParaRPr lang="sv-SE" sz="1200" i="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6" name="Bildobjekt 5">
            <a:extLst>
              <a:ext uri="{FF2B5EF4-FFF2-40B4-BE49-F238E27FC236}">
                <a16:creationId xmlns:a16="http://schemas.microsoft.com/office/drawing/2014/main" id="{DF5245E9-D250-6F42-A707-DB7533C57816}"/>
              </a:ext>
              <a:ext uri="{C183D7F6-B498-43B3-948B-1728B52AA6E4}">
                <adec:decorative xmlns:adec="http://schemas.microsoft.com/office/drawing/2017/decorative" val="1"/>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3586"/>
          <a:stretch/>
        </p:blipFill>
        <p:spPr>
          <a:xfrm>
            <a:off x="10714383" y="6194004"/>
            <a:ext cx="1023592" cy="345330"/>
          </a:xfrm>
          <a:prstGeom prst="rect">
            <a:avLst/>
          </a:prstGeom>
        </p:spPr>
      </p:pic>
      <p:sp>
        <p:nvSpPr>
          <p:cNvPr id="3" name="Platshållare för tabell 2">
            <a:extLst>
              <a:ext uri="{FF2B5EF4-FFF2-40B4-BE49-F238E27FC236}">
                <a16:creationId xmlns:a16="http://schemas.microsoft.com/office/drawing/2014/main" id="{9BE91E7C-A7CF-5E46-A340-88F53E79D81C}"/>
              </a:ext>
            </a:extLst>
          </p:cNvPr>
          <p:cNvSpPr>
            <a:spLocks noGrp="1"/>
          </p:cNvSpPr>
          <p:nvPr>
            <p:ph type="tbl" sz="quarter" idx="19"/>
          </p:nvPr>
        </p:nvSpPr>
        <p:spPr>
          <a:xfrm>
            <a:off x="477838" y="924717"/>
            <a:ext cx="11260137" cy="5008563"/>
          </a:xfrm>
        </p:spPr>
        <p:txBody>
          <a:bodyPr/>
          <a:lstStyle>
            <a:lvl1pPr marL="0" indent="0">
              <a:buNone/>
              <a:defRPr/>
            </a:lvl1pPr>
          </a:lstStyle>
          <a:p>
            <a:r>
              <a:rPr lang="sv-SE"/>
              <a:t>Klicka på ikonen för att lägga till en tabell</a:t>
            </a:r>
            <a:endParaRPr lang="sv-SE" dirty="0"/>
          </a:p>
        </p:txBody>
      </p:sp>
      <p:sp>
        <p:nvSpPr>
          <p:cNvPr id="2" name="Platshållare för datum 1">
            <a:extLst>
              <a:ext uri="{FF2B5EF4-FFF2-40B4-BE49-F238E27FC236}">
                <a16:creationId xmlns:a16="http://schemas.microsoft.com/office/drawing/2014/main" id="{26A1663F-75D7-1E49-A575-6F0EBD83A6F6}"/>
              </a:ext>
            </a:extLst>
          </p:cNvPr>
          <p:cNvSpPr>
            <a:spLocks noGrp="1"/>
          </p:cNvSpPr>
          <p:nvPr>
            <p:ph type="dt" sz="half" idx="20"/>
          </p:nvPr>
        </p:nvSpPr>
        <p:spPr>
          <a:xfrm>
            <a:off x="454025" y="6301209"/>
            <a:ext cx="2743200" cy="365125"/>
          </a:xfrm>
        </p:spPr>
        <p:txBody>
          <a:bodyPr/>
          <a:lstStyle/>
          <a:p>
            <a:fld id="{47461F86-E408-504B-86B0-6E0FDD15A702}" type="datetime1">
              <a:rPr lang="sv-SE" smtClean="0"/>
              <a:t>2026-09-04</a:t>
            </a:fld>
            <a:endParaRPr lang="sv-SE"/>
          </a:p>
        </p:txBody>
      </p:sp>
      <p:sp>
        <p:nvSpPr>
          <p:cNvPr id="7" name="Platshållare för sidfot 6">
            <a:extLst>
              <a:ext uri="{FF2B5EF4-FFF2-40B4-BE49-F238E27FC236}">
                <a16:creationId xmlns:a16="http://schemas.microsoft.com/office/drawing/2014/main" id="{673A84F8-519D-7742-BCA3-B94EB75A66AC}"/>
              </a:ext>
            </a:extLst>
          </p:cNvPr>
          <p:cNvSpPr>
            <a:spLocks noGrp="1"/>
          </p:cNvSpPr>
          <p:nvPr>
            <p:ph type="ftr" sz="quarter" idx="21"/>
          </p:nvPr>
        </p:nvSpPr>
        <p:spPr/>
        <p:txBody>
          <a:bodyPr/>
          <a:lstStyle/>
          <a:p>
            <a:endParaRPr lang="sv-SE"/>
          </a:p>
        </p:txBody>
      </p:sp>
      <p:sp>
        <p:nvSpPr>
          <p:cNvPr id="8" name="Platshållare för bildnummer 7">
            <a:extLst>
              <a:ext uri="{FF2B5EF4-FFF2-40B4-BE49-F238E27FC236}">
                <a16:creationId xmlns:a16="http://schemas.microsoft.com/office/drawing/2014/main" id="{A4EB6082-85D7-EA43-8431-D5643549BCE7}"/>
              </a:ext>
            </a:extLst>
          </p:cNvPr>
          <p:cNvSpPr>
            <a:spLocks noGrp="1"/>
          </p:cNvSpPr>
          <p:nvPr>
            <p:ph type="sldNum" sz="quarter" idx="22"/>
          </p:nvPr>
        </p:nvSpPr>
        <p:spPr/>
        <p:txBody>
          <a:bodyPr/>
          <a:lstStyle/>
          <a:p>
            <a:fld id="{24069D2F-8DC6-6345-AA68-275ED444B143}" type="slidenum">
              <a:rPr lang="sv-SE" smtClean="0"/>
              <a:pPr/>
              <a:t>‹#›</a:t>
            </a:fld>
            <a:endParaRPr lang="sv-SE"/>
          </a:p>
        </p:txBody>
      </p:sp>
    </p:spTree>
    <p:extLst>
      <p:ext uri="{BB962C8B-B14F-4D97-AF65-F5344CB8AC3E}">
        <p14:creationId xmlns:p14="http://schemas.microsoft.com/office/powerpoint/2010/main" val="305877943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martArt, stor">
    <p:spTree>
      <p:nvGrpSpPr>
        <p:cNvPr id="1" name=""/>
        <p:cNvGrpSpPr/>
        <p:nvPr/>
      </p:nvGrpSpPr>
      <p:grpSpPr>
        <a:xfrm>
          <a:off x="0" y="0"/>
          <a:ext cx="0" cy="0"/>
          <a:chOff x="0" y="0"/>
          <a:chExt cx="0" cy="0"/>
        </a:xfrm>
      </p:grpSpPr>
      <p:sp>
        <p:nvSpPr>
          <p:cNvPr id="9" name="Rubrik 1">
            <a:extLst>
              <a:ext uri="{FF2B5EF4-FFF2-40B4-BE49-F238E27FC236}">
                <a16:creationId xmlns:a16="http://schemas.microsoft.com/office/drawing/2014/main" id="{57DA9014-414A-3147-8AEE-50A95009A53E}"/>
              </a:ext>
            </a:extLst>
          </p:cNvPr>
          <p:cNvSpPr>
            <a:spLocks noGrp="1"/>
          </p:cNvSpPr>
          <p:nvPr>
            <p:ph type="title" hasCustomPrompt="1"/>
          </p:nvPr>
        </p:nvSpPr>
        <p:spPr>
          <a:xfrm>
            <a:off x="0" y="-571500"/>
            <a:ext cx="10515600" cy="512479"/>
          </a:xfrm>
        </p:spPr>
        <p:txBody>
          <a:bodyPr/>
          <a:lstStyle>
            <a:lvl1pPr>
              <a:defRPr sz="2000"/>
            </a:lvl1pPr>
          </a:lstStyle>
          <a:p>
            <a:r>
              <a:rPr lang="sv-SE" dirty="0"/>
              <a:t>Klicka här för att lägga till rubrik</a:t>
            </a:r>
          </a:p>
        </p:txBody>
      </p:sp>
      <p:pic>
        <p:nvPicPr>
          <p:cNvPr id="6" name="Bildobjekt 5">
            <a:extLst>
              <a:ext uri="{FF2B5EF4-FFF2-40B4-BE49-F238E27FC236}">
                <a16:creationId xmlns:a16="http://schemas.microsoft.com/office/drawing/2014/main" id="{DF5245E9-D250-6F42-A707-DB7533C57816}"/>
              </a:ext>
              <a:ext uri="{C183D7F6-B498-43B3-948B-1728B52AA6E4}">
                <adec:decorative xmlns:adec="http://schemas.microsoft.com/office/drawing/2017/decorative" val="1"/>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3586"/>
          <a:stretch/>
        </p:blipFill>
        <p:spPr>
          <a:xfrm>
            <a:off x="10714383" y="6194004"/>
            <a:ext cx="1023592" cy="345330"/>
          </a:xfrm>
          <a:prstGeom prst="rect">
            <a:avLst/>
          </a:prstGeom>
        </p:spPr>
      </p:pic>
      <p:sp>
        <p:nvSpPr>
          <p:cNvPr id="7" name="Platshållare för SmartArt 4">
            <a:extLst>
              <a:ext uri="{FF2B5EF4-FFF2-40B4-BE49-F238E27FC236}">
                <a16:creationId xmlns:a16="http://schemas.microsoft.com/office/drawing/2014/main" id="{465B5C9E-FFB5-6445-9418-3912DAF485B5}"/>
              </a:ext>
            </a:extLst>
          </p:cNvPr>
          <p:cNvSpPr>
            <a:spLocks noGrp="1"/>
          </p:cNvSpPr>
          <p:nvPr>
            <p:ph type="dgm" sz="quarter" idx="20"/>
          </p:nvPr>
        </p:nvSpPr>
        <p:spPr>
          <a:xfrm>
            <a:off x="477838" y="923925"/>
            <a:ext cx="11260137" cy="5008563"/>
          </a:xfrm>
        </p:spPr>
        <p:txBody>
          <a:bodyPr/>
          <a:lstStyle>
            <a:lvl1pPr marL="0" indent="0">
              <a:buNone/>
              <a:defRPr/>
            </a:lvl1pPr>
          </a:lstStyle>
          <a:p>
            <a:r>
              <a:rPr lang="sv-SE"/>
              <a:t>Klicka på ikonen för att lägga till SmartArt-grafik</a:t>
            </a:r>
            <a:endParaRPr lang="sv-SE" dirty="0"/>
          </a:p>
        </p:txBody>
      </p:sp>
      <p:sp>
        <p:nvSpPr>
          <p:cNvPr id="4" name="instruktioner">
            <a:extLst>
              <a:ext uri="{FF2B5EF4-FFF2-40B4-BE49-F238E27FC236}">
                <a16:creationId xmlns:a16="http://schemas.microsoft.com/office/drawing/2014/main" id="{A2E566E2-BBD9-BD45-ABBF-A14EFC543BB6}"/>
              </a:ext>
              <a:ext uri="{C183D7F6-B498-43B3-948B-1728B52AA6E4}">
                <adec:decorative xmlns:adec="http://schemas.microsoft.com/office/drawing/2017/decorative" val="1"/>
              </a:ext>
            </a:extLst>
          </p:cNvPr>
          <p:cNvSpPr/>
          <p:nvPr userDrawn="1"/>
        </p:nvSpPr>
        <p:spPr>
          <a:xfrm>
            <a:off x="-2160000" y="39550"/>
            <a:ext cx="2160000" cy="1767087"/>
          </a:xfrm>
          <a:prstGeom prst="rect">
            <a:avLst/>
          </a:prstGeom>
          <a:solidFill>
            <a:schemeClr val="bg1">
              <a:lumMod val="85000"/>
            </a:schemeClr>
          </a:solidFill>
        </p:spPr>
        <p:txBody>
          <a:bodyPr wrap="square">
            <a:spAutoFit/>
          </a:bodyPr>
          <a:lstStyle/>
          <a:p>
            <a:pPr marL="0" lvl="0" indent="0">
              <a:lnSpc>
                <a:spcPct val="107000"/>
              </a:lnSpc>
              <a:spcAft>
                <a:spcPts val="800"/>
              </a:spcAft>
              <a:buFont typeface="+mj-lt"/>
              <a:buNone/>
              <a:tabLst>
                <a:tab pos="712788" algn="l"/>
              </a:tabLst>
            </a:pPr>
            <a:r>
              <a:rPr lang="sv-SE" sz="1200" i="1" u="none" dirty="0">
                <a:effectLst/>
                <a:latin typeface="Calibri" panose="020F0502020204030204" pitchFamily="34" charset="0"/>
                <a:ea typeface="Calibri" panose="020F0502020204030204" pitchFamily="34" charset="0"/>
                <a:cs typeface="Times New Roman" panose="02020603050405020304" pitchFamily="18" charset="0"/>
              </a:rPr>
              <a:t>Sida för stort </a:t>
            </a:r>
            <a:r>
              <a:rPr lang="sv-SE" sz="1200" i="1" u="none" dirty="0" err="1">
                <a:effectLst/>
                <a:latin typeface="Calibri" panose="020F0502020204030204" pitchFamily="34" charset="0"/>
                <a:ea typeface="Calibri" panose="020F0502020204030204" pitchFamily="34" charset="0"/>
                <a:cs typeface="Times New Roman" panose="02020603050405020304" pitchFamily="18" charset="0"/>
              </a:rPr>
              <a:t>SmartArt</a:t>
            </a:r>
            <a:r>
              <a:rPr lang="sv-SE" sz="1200" i="0" u="none" dirty="0">
                <a:effectLst/>
                <a:latin typeface="Calibri" panose="020F0502020204030204" pitchFamily="34" charset="0"/>
                <a:ea typeface="Calibri" panose="020F0502020204030204" pitchFamily="34" charset="0"/>
                <a:cs typeface="Times New Roman" panose="02020603050405020304" pitchFamily="18" charset="0"/>
              </a:rPr>
              <a:t>, tänk på att inte göra grafiken för komplex. Berätta för åhörarna om de olika komponenterna.</a:t>
            </a:r>
          </a:p>
          <a:p>
            <a:pPr marL="0" marR="0" lvl="0" indent="0" algn="l" defTabSz="914400" rtl="0" eaLnBrk="0" fontAlgn="base" latinLnBrk="0" hangingPunct="0">
              <a:lnSpc>
                <a:spcPct val="107000"/>
              </a:lnSpc>
              <a:spcBef>
                <a:spcPct val="0"/>
              </a:spcBef>
              <a:spcAft>
                <a:spcPts val="800"/>
              </a:spcAft>
              <a:buClrTx/>
              <a:buSzTx/>
              <a:buFont typeface="+mj-lt"/>
              <a:buNone/>
              <a:tabLst>
                <a:tab pos="712788" algn="l"/>
              </a:tabLst>
              <a:defRPr/>
            </a:pPr>
            <a:r>
              <a:rPr lang="sv-SE" sz="1200" i="0" u="none" dirty="0">
                <a:effectLst/>
                <a:latin typeface="Calibri" panose="020F0502020204030204" pitchFamily="34" charset="0"/>
                <a:ea typeface="Calibri" panose="020F0502020204030204" pitchFamily="34" charset="0"/>
                <a:cs typeface="Times New Roman" panose="02020603050405020304" pitchFamily="18" charset="0"/>
              </a:rPr>
              <a:t>Om du behöver en rubrik av tillgänglighetsskäl, ange den ovanför bilden. Denna syns ej i presentationsläge.</a:t>
            </a:r>
          </a:p>
        </p:txBody>
      </p:sp>
      <p:sp>
        <p:nvSpPr>
          <p:cNvPr id="10" name="Platshållare för datum 1">
            <a:extLst>
              <a:ext uri="{FF2B5EF4-FFF2-40B4-BE49-F238E27FC236}">
                <a16:creationId xmlns:a16="http://schemas.microsoft.com/office/drawing/2014/main" id="{8404828A-C145-44A0-93EE-57ED2A698C01}"/>
              </a:ext>
            </a:extLst>
          </p:cNvPr>
          <p:cNvSpPr>
            <a:spLocks noGrp="1"/>
          </p:cNvSpPr>
          <p:nvPr>
            <p:ph type="dt" sz="half" idx="21"/>
          </p:nvPr>
        </p:nvSpPr>
        <p:spPr>
          <a:xfrm>
            <a:off x="454025" y="6301209"/>
            <a:ext cx="2743200" cy="365125"/>
          </a:xfrm>
        </p:spPr>
        <p:txBody>
          <a:bodyPr/>
          <a:lstStyle/>
          <a:p>
            <a:fld id="{47461F86-E408-504B-86B0-6E0FDD15A702}" type="datetime1">
              <a:rPr lang="sv-SE" smtClean="0"/>
              <a:t>2026-09-04</a:t>
            </a:fld>
            <a:endParaRPr lang="sv-SE"/>
          </a:p>
        </p:txBody>
      </p:sp>
      <p:sp>
        <p:nvSpPr>
          <p:cNvPr id="11" name="Platshållare för sidfot 6">
            <a:extLst>
              <a:ext uri="{FF2B5EF4-FFF2-40B4-BE49-F238E27FC236}">
                <a16:creationId xmlns:a16="http://schemas.microsoft.com/office/drawing/2014/main" id="{0B65DD3A-E642-4A58-B0A6-8EE8F19697E8}"/>
              </a:ext>
            </a:extLst>
          </p:cNvPr>
          <p:cNvSpPr>
            <a:spLocks noGrp="1"/>
          </p:cNvSpPr>
          <p:nvPr>
            <p:ph type="ftr" sz="quarter" idx="22"/>
          </p:nvPr>
        </p:nvSpPr>
        <p:spPr>
          <a:xfrm>
            <a:off x="4038600" y="6340475"/>
            <a:ext cx="4114800" cy="365125"/>
          </a:xfrm>
        </p:spPr>
        <p:txBody>
          <a:bodyPr/>
          <a:lstStyle/>
          <a:p>
            <a:endParaRPr lang="sv-SE"/>
          </a:p>
        </p:txBody>
      </p:sp>
      <p:sp>
        <p:nvSpPr>
          <p:cNvPr id="12" name="Platshållare för bildnummer 7">
            <a:extLst>
              <a:ext uri="{FF2B5EF4-FFF2-40B4-BE49-F238E27FC236}">
                <a16:creationId xmlns:a16="http://schemas.microsoft.com/office/drawing/2014/main" id="{DC9C01CB-BD5E-4063-B2CB-62FE2DE4AFE7}"/>
              </a:ext>
            </a:extLst>
          </p:cNvPr>
          <p:cNvSpPr>
            <a:spLocks noGrp="1"/>
          </p:cNvSpPr>
          <p:nvPr>
            <p:ph type="sldNum" sz="quarter" idx="23"/>
          </p:nvPr>
        </p:nvSpPr>
        <p:spPr>
          <a:xfrm>
            <a:off x="9316656" y="6340475"/>
            <a:ext cx="2743200" cy="365125"/>
          </a:xfrm>
        </p:spPr>
        <p:txBody>
          <a:bodyPr/>
          <a:lstStyle/>
          <a:p>
            <a:fld id="{24069D2F-8DC6-6345-AA68-275ED444B143}" type="slidenum">
              <a:rPr lang="sv-SE" smtClean="0"/>
              <a:pPr/>
              <a:t>‹#›</a:t>
            </a:fld>
            <a:endParaRPr lang="sv-SE"/>
          </a:p>
        </p:txBody>
      </p:sp>
    </p:spTree>
    <p:extLst>
      <p:ext uri="{BB962C8B-B14F-4D97-AF65-F5344CB8AC3E}">
        <p14:creationId xmlns:p14="http://schemas.microsoft.com/office/powerpoint/2010/main" val="76955079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eskrivning grafik">
    <p:spTree>
      <p:nvGrpSpPr>
        <p:cNvPr id="1" name=""/>
        <p:cNvGrpSpPr/>
        <p:nvPr/>
      </p:nvGrpSpPr>
      <p:grpSpPr>
        <a:xfrm>
          <a:off x="0" y="0"/>
          <a:ext cx="0" cy="0"/>
          <a:chOff x="0" y="0"/>
          <a:chExt cx="0" cy="0"/>
        </a:xfrm>
      </p:grpSpPr>
      <p:sp>
        <p:nvSpPr>
          <p:cNvPr id="10" name="Rubrik 1">
            <a:extLst>
              <a:ext uri="{FF2B5EF4-FFF2-40B4-BE49-F238E27FC236}">
                <a16:creationId xmlns:a16="http://schemas.microsoft.com/office/drawing/2014/main" id="{93619D3B-207D-49EC-9619-36E21ABC6CCB}"/>
              </a:ext>
            </a:extLst>
          </p:cNvPr>
          <p:cNvSpPr>
            <a:spLocks noGrp="1"/>
          </p:cNvSpPr>
          <p:nvPr>
            <p:ph type="title" hasCustomPrompt="1"/>
          </p:nvPr>
        </p:nvSpPr>
        <p:spPr>
          <a:xfrm>
            <a:off x="703341" y="960756"/>
            <a:ext cx="8343822" cy="782699"/>
          </a:xfrm>
          <a:prstGeom prst="rect">
            <a:avLst/>
          </a:prstGeom>
          <a:noFill/>
        </p:spPr>
        <p:txBody>
          <a:bodyPr anchor="b"/>
          <a:lstStyle>
            <a:lvl1pPr>
              <a:defRPr sz="4400" b="0" i="0">
                <a:solidFill>
                  <a:schemeClr val="accent1"/>
                </a:solidFill>
                <a:latin typeface="+mj-lt"/>
                <a:ea typeface="Ubuntu Light" charset="0"/>
                <a:cs typeface="Ubuntu Light" charset="0"/>
              </a:defRPr>
            </a:lvl1pPr>
          </a:lstStyle>
          <a:p>
            <a:r>
              <a:rPr lang="sv-SE" dirty="0"/>
              <a:t>Klicka här för att ange en rubrik</a:t>
            </a:r>
          </a:p>
        </p:txBody>
      </p:sp>
      <p:sp>
        <p:nvSpPr>
          <p:cNvPr id="11" name="Platshållare för text 10"/>
          <p:cNvSpPr>
            <a:spLocks noGrp="1"/>
          </p:cNvSpPr>
          <p:nvPr>
            <p:ph type="body" sz="quarter" idx="10" hasCustomPrompt="1"/>
          </p:nvPr>
        </p:nvSpPr>
        <p:spPr>
          <a:xfrm>
            <a:off x="703263" y="1951038"/>
            <a:ext cx="8343900" cy="3584575"/>
          </a:xfrm>
          <a:prstGeom prst="rect">
            <a:avLst/>
          </a:prstGeom>
        </p:spPr>
        <p:txBody>
          <a:bodyPr/>
          <a:lstStyle>
            <a:lvl1pPr marL="0" indent="0">
              <a:buNone/>
              <a:defRPr sz="2600" b="0" i="0" baseline="0">
                <a:solidFill>
                  <a:schemeClr val="tx1"/>
                </a:solidFill>
                <a:latin typeface="+mn-lt"/>
                <a:ea typeface="Crimson Text" charset="0"/>
                <a:cs typeface="Crimson Text" charset="0"/>
              </a:defRPr>
            </a:lvl1pPr>
          </a:lstStyle>
          <a:p>
            <a:pPr lvl="0"/>
            <a:r>
              <a:rPr lang="sv-SE" dirty="0"/>
              <a:t>Klicka här för att lägga till en beskrivande text om din tabell/diagram/</a:t>
            </a:r>
            <a:r>
              <a:rPr lang="sv-SE" dirty="0" err="1"/>
              <a:t>SmartArt</a:t>
            </a:r>
            <a:endParaRPr lang="sv-SE" dirty="0"/>
          </a:p>
        </p:txBody>
      </p:sp>
      <p:sp>
        <p:nvSpPr>
          <p:cNvPr id="6" name="Rektangel 5">
            <a:extLst>
              <a:ext uri="{FF2B5EF4-FFF2-40B4-BE49-F238E27FC236}">
                <a16:creationId xmlns:a16="http://schemas.microsoft.com/office/drawing/2014/main" id="{2A9615CA-77B8-E949-8DB2-3E07ED2E4C36}"/>
              </a:ext>
              <a:ext uri="{C183D7F6-B498-43B3-948B-1728B52AA6E4}">
                <adec:decorative xmlns:adec="http://schemas.microsoft.com/office/drawing/2017/decorative" val="1"/>
              </a:ext>
            </a:extLst>
          </p:cNvPr>
          <p:cNvSpPr/>
          <p:nvPr userDrawn="1"/>
        </p:nvSpPr>
        <p:spPr>
          <a:xfrm>
            <a:off x="-2264735" y="24063"/>
            <a:ext cx="2160000" cy="2257413"/>
          </a:xfrm>
          <a:prstGeom prst="rect">
            <a:avLst/>
          </a:prstGeom>
          <a:solidFill>
            <a:schemeClr val="bg1">
              <a:lumMod val="85000"/>
            </a:schemeClr>
          </a:solidFill>
        </p:spPr>
        <p:txBody>
          <a:bodyPr wrap="square">
            <a:spAutoFit/>
          </a:bodyPr>
          <a:lstStyle/>
          <a:p>
            <a:pPr marL="0" lvl="0" indent="0">
              <a:lnSpc>
                <a:spcPct val="107000"/>
              </a:lnSpc>
              <a:spcAft>
                <a:spcPts val="800"/>
              </a:spcAft>
              <a:buFont typeface="+mj-lt"/>
              <a:buNone/>
              <a:tabLst>
                <a:tab pos="712788" algn="l"/>
              </a:tabLst>
            </a:pPr>
            <a:r>
              <a:rPr lang="sv-SE" sz="1200" i="1" u="none">
                <a:effectLst/>
                <a:latin typeface="Calibri" panose="020F0502020204030204" pitchFamily="34" charset="0"/>
                <a:ea typeface="Calibri" panose="020F0502020204030204" pitchFamily="34" charset="0"/>
                <a:cs typeface="Times New Roman" panose="02020603050405020304" pitchFamily="18" charset="0"/>
              </a:rPr>
              <a:t>Förklaring för grafik </a:t>
            </a:r>
            <a:r>
              <a:rPr lang="sv-SE" sz="1200" i="0" u="none">
                <a:effectLst/>
                <a:latin typeface="Calibri" panose="020F0502020204030204" pitchFamily="34" charset="0"/>
                <a:ea typeface="Calibri" panose="020F0502020204030204" pitchFamily="34" charset="0"/>
                <a:cs typeface="Times New Roman" panose="02020603050405020304" pitchFamily="18" charset="0"/>
              </a:rPr>
              <a:t>är en sida där du kan förklara innehållet i skriven text. Det är underlättande att beskriva t ex förändringar över tid och liknande här.</a:t>
            </a:r>
            <a:br>
              <a:rPr lang="sv-SE" sz="1200" i="0" u="none">
                <a:effectLst/>
                <a:latin typeface="Calibri" panose="020F0502020204030204" pitchFamily="34" charset="0"/>
                <a:ea typeface="Calibri" panose="020F0502020204030204" pitchFamily="34" charset="0"/>
                <a:cs typeface="Times New Roman" panose="02020603050405020304" pitchFamily="18" charset="0"/>
              </a:rPr>
            </a:br>
            <a:br>
              <a:rPr lang="sv-SE" sz="1200" i="0" u="none">
                <a:effectLst/>
                <a:latin typeface="Calibri" panose="020F0502020204030204" pitchFamily="34" charset="0"/>
                <a:ea typeface="Calibri" panose="020F0502020204030204" pitchFamily="34" charset="0"/>
                <a:cs typeface="Times New Roman" panose="02020603050405020304" pitchFamily="18" charset="0"/>
              </a:rPr>
            </a:br>
            <a:r>
              <a:rPr lang="sv-SE" sz="1200" i="0" u="none">
                <a:effectLst/>
                <a:latin typeface="Calibri" panose="020F0502020204030204" pitchFamily="34" charset="0"/>
                <a:ea typeface="Calibri" panose="020F0502020204030204" pitchFamily="34" charset="0"/>
                <a:cs typeface="Times New Roman" panose="02020603050405020304" pitchFamily="18" charset="0"/>
              </a:rPr>
              <a:t>OBS! Kom ihåg att ange en alternativ text för din tabell/diagram! I den kan du också hänvisa till förklaringen</a:t>
            </a:r>
            <a:endParaRPr lang="sv-SE" sz="1200" i="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Bildobjekt 6">
            <a:extLst>
              <a:ext uri="{FF2B5EF4-FFF2-40B4-BE49-F238E27FC236}">
                <a16:creationId xmlns:a16="http://schemas.microsoft.com/office/drawing/2014/main" id="{47D39709-99C1-2A4F-9B9F-21B39456CBF1}"/>
              </a:ext>
              <a:ext uri="{C183D7F6-B498-43B3-948B-1728B52AA6E4}">
                <adec:decorative xmlns:adec="http://schemas.microsoft.com/office/drawing/2017/decorative" val="1"/>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t="-3586"/>
          <a:stretch/>
        </p:blipFill>
        <p:spPr>
          <a:xfrm>
            <a:off x="10714383" y="6194004"/>
            <a:ext cx="1023592" cy="345330"/>
          </a:xfrm>
          <a:prstGeom prst="rect">
            <a:avLst/>
          </a:prstGeom>
        </p:spPr>
      </p:pic>
      <p:sp>
        <p:nvSpPr>
          <p:cNvPr id="9" name="Platshållare för datum 1">
            <a:extLst>
              <a:ext uri="{FF2B5EF4-FFF2-40B4-BE49-F238E27FC236}">
                <a16:creationId xmlns:a16="http://schemas.microsoft.com/office/drawing/2014/main" id="{BF31A35C-13B8-4E28-ADEE-B965A471E660}"/>
              </a:ext>
            </a:extLst>
          </p:cNvPr>
          <p:cNvSpPr>
            <a:spLocks noGrp="1"/>
          </p:cNvSpPr>
          <p:nvPr>
            <p:ph type="dt" sz="half" idx="12"/>
          </p:nvPr>
        </p:nvSpPr>
        <p:spPr>
          <a:xfrm>
            <a:off x="703263" y="6326609"/>
            <a:ext cx="2743200" cy="365125"/>
          </a:xfrm>
        </p:spPr>
        <p:txBody>
          <a:bodyPr/>
          <a:lstStyle/>
          <a:p>
            <a:fld id="{6131EDC8-8DF3-1B4C-AF48-5C81E4E00C67}" type="datetime1">
              <a:rPr lang="sv-SE" smtClean="0"/>
              <a:t>2026-09-04</a:t>
            </a:fld>
            <a:endParaRPr lang="sv-SE"/>
          </a:p>
        </p:txBody>
      </p:sp>
      <p:sp>
        <p:nvSpPr>
          <p:cNvPr id="12" name="Platshållare för sidfot 2">
            <a:extLst>
              <a:ext uri="{FF2B5EF4-FFF2-40B4-BE49-F238E27FC236}">
                <a16:creationId xmlns:a16="http://schemas.microsoft.com/office/drawing/2014/main" id="{E190796F-953A-477B-809F-4EBED5FE3079}"/>
              </a:ext>
            </a:extLst>
          </p:cNvPr>
          <p:cNvSpPr>
            <a:spLocks noGrp="1"/>
          </p:cNvSpPr>
          <p:nvPr>
            <p:ph type="ftr" sz="quarter" idx="13"/>
          </p:nvPr>
        </p:nvSpPr>
        <p:spPr>
          <a:xfrm>
            <a:off x="4038600" y="6340475"/>
            <a:ext cx="4114800" cy="365125"/>
          </a:xfrm>
        </p:spPr>
        <p:txBody>
          <a:bodyPr/>
          <a:lstStyle/>
          <a:p>
            <a:endParaRPr lang="sv-SE"/>
          </a:p>
        </p:txBody>
      </p:sp>
      <p:sp>
        <p:nvSpPr>
          <p:cNvPr id="13" name="Platshållare för bildnummer 3">
            <a:extLst>
              <a:ext uri="{FF2B5EF4-FFF2-40B4-BE49-F238E27FC236}">
                <a16:creationId xmlns:a16="http://schemas.microsoft.com/office/drawing/2014/main" id="{5394F136-B5A2-490F-8322-7B2BBCC7A6B6}"/>
              </a:ext>
            </a:extLst>
          </p:cNvPr>
          <p:cNvSpPr>
            <a:spLocks noGrp="1"/>
          </p:cNvSpPr>
          <p:nvPr>
            <p:ph type="sldNum" sz="quarter" idx="14"/>
          </p:nvPr>
        </p:nvSpPr>
        <p:spPr>
          <a:xfrm>
            <a:off x="9316656" y="6340475"/>
            <a:ext cx="2743200" cy="365125"/>
          </a:xfrm>
        </p:spPr>
        <p:txBody>
          <a:bodyPr/>
          <a:lstStyle/>
          <a:p>
            <a:fld id="{24069D2F-8DC6-6345-AA68-275ED444B143}" type="slidenum">
              <a:rPr lang="sv-SE" smtClean="0"/>
              <a:pPr/>
              <a:t>‹#›</a:t>
            </a:fld>
            <a:endParaRPr lang="sv-SE"/>
          </a:p>
        </p:txBody>
      </p:sp>
    </p:spTree>
    <p:extLst>
      <p:ext uri="{BB962C8B-B14F-4D97-AF65-F5344CB8AC3E}">
        <p14:creationId xmlns:p14="http://schemas.microsoft.com/office/powerpoint/2010/main" val="58643505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rocess/fakta, 4 bilder">
    <p:spTree>
      <p:nvGrpSpPr>
        <p:cNvPr id="1" name=""/>
        <p:cNvGrpSpPr/>
        <p:nvPr/>
      </p:nvGrpSpPr>
      <p:grpSpPr>
        <a:xfrm>
          <a:off x="0" y="0"/>
          <a:ext cx="0" cy="0"/>
          <a:chOff x="0" y="0"/>
          <a:chExt cx="0" cy="0"/>
        </a:xfrm>
      </p:grpSpPr>
      <p:sp>
        <p:nvSpPr>
          <p:cNvPr id="21" name="Rektangel 20">
            <a:extLst>
              <a:ext uri="{FF2B5EF4-FFF2-40B4-BE49-F238E27FC236}">
                <a16:creationId xmlns:a16="http://schemas.microsoft.com/office/drawing/2014/main" id="{FC77D4CA-AF50-034D-813E-4C9B837E275F}"/>
              </a:ext>
              <a:ext uri="{C183D7F6-B498-43B3-948B-1728B52AA6E4}">
                <adec:decorative xmlns:adec="http://schemas.microsoft.com/office/drawing/2017/decorative" val="1"/>
              </a:ext>
            </a:extLst>
          </p:cNvPr>
          <p:cNvSpPr/>
          <p:nvPr userDrawn="1"/>
        </p:nvSpPr>
        <p:spPr>
          <a:xfrm>
            <a:off x="0" y="0"/>
            <a:ext cx="12191999" cy="27431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3" name="Rubrik 1">
            <a:extLst>
              <a:ext uri="{FF2B5EF4-FFF2-40B4-BE49-F238E27FC236}">
                <a16:creationId xmlns:a16="http://schemas.microsoft.com/office/drawing/2014/main" id="{394508F6-8FEC-B642-88CE-18B33AB84AF9}"/>
              </a:ext>
            </a:extLst>
          </p:cNvPr>
          <p:cNvSpPr>
            <a:spLocks noGrp="1"/>
          </p:cNvSpPr>
          <p:nvPr>
            <p:ph type="title" hasCustomPrompt="1"/>
          </p:nvPr>
        </p:nvSpPr>
        <p:spPr>
          <a:xfrm>
            <a:off x="703341" y="960756"/>
            <a:ext cx="10011042" cy="1221612"/>
          </a:xfrm>
          <a:prstGeom prst="rect">
            <a:avLst/>
          </a:prstGeom>
          <a:noFill/>
        </p:spPr>
        <p:txBody>
          <a:bodyPr anchor="b"/>
          <a:lstStyle>
            <a:lvl1pPr>
              <a:defRPr sz="4400" b="0" i="0">
                <a:solidFill>
                  <a:schemeClr val="bg1"/>
                </a:solidFill>
                <a:latin typeface="Ubuntu Light" charset="0"/>
                <a:ea typeface="Ubuntu Light" charset="0"/>
                <a:cs typeface="Ubuntu Light" charset="0"/>
              </a:defRPr>
            </a:lvl1pPr>
          </a:lstStyle>
          <a:p>
            <a:r>
              <a:rPr lang="sv-SE" dirty="0"/>
              <a:t>Klicka här för att ange en rubrik</a:t>
            </a:r>
          </a:p>
        </p:txBody>
      </p:sp>
      <p:sp>
        <p:nvSpPr>
          <p:cNvPr id="16" name="Platshållare för text 10">
            <a:extLst>
              <a:ext uri="{FF2B5EF4-FFF2-40B4-BE49-F238E27FC236}">
                <a16:creationId xmlns:a16="http://schemas.microsoft.com/office/drawing/2014/main" id="{E13CFB29-0DEE-E743-B604-C9DC83350B02}"/>
              </a:ext>
            </a:extLst>
          </p:cNvPr>
          <p:cNvSpPr>
            <a:spLocks noGrp="1"/>
          </p:cNvSpPr>
          <p:nvPr>
            <p:ph type="body" sz="quarter" idx="10" hasCustomPrompt="1"/>
          </p:nvPr>
        </p:nvSpPr>
        <p:spPr>
          <a:xfrm>
            <a:off x="703342" y="5015728"/>
            <a:ext cx="2232190" cy="881516"/>
          </a:xfrm>
          <a:prstGeom prst="rect">
            <a:avLst/>
          </a:prstGeom>
        </p:spPr>
        <p:txBody>
          <a:bodyPr/>
          <a:lstStyle>
            <a:lvl1pPr marL="0" indent="0" algn="l">
              <a:buNone/>
              <a:defRPr sz="1800" b="0" i="0" baseline="0">
                <a:solidFill>
                  <a:schemeClr val="tx1"/>
                </a:solidFill>
                <a:latin typeface="+mn-lt"/>
                <a:ea typeface="Crimson Text" charset="0"/>
                <a:cs typeface="Crimson Text" charset="0"/>
              </a:defRPr>
            </a:lvl1pPr>
          </a:lstStyle>
          <a:p>
            <a:pPr lvl="0"/>
            <a:r>
              <a:rPr lang="sv-SE" dirty="0"/>
              <a:t>Klicka här för att lägga till en beskrivning</a:t>
            </a:r>
          </a:p>
        </p:txBody>
      </p:sp>
      <p:sp>
        <p:nvSpPr>
          <p:cNvPr id="17" name="Platshållare för text 10">
            <a:extLst>
              <a:ext uri="{FF2B5EF4-FFF2-40B4-BE49-F238E27FC236}">
                <a16:creationId xmlns:a16="http://schemas.microsoft.com/office/drawing/2014/main" id="{7587250E-0742-A94E-A6BF-23A11DF48133}"/>
              </a:ext>
            </a:extLst>
          </p:cNvPr>
          <p:cNvSpPr>
            <a:spLocks noGrp="1"/>
          </p:cNvSpPr>
          <p:nvPr>
            <p:ph type="body" sz="quarter" idx="15" hasCustomPrompt="1"/>
          </p:nvPr>
        </p:nvSpPr>
        <p:spPr>
          <a:xfrm>
            <a:off x="3639046" y="5015728"/>
            <a:ext cx="2232190" cy="881516"/>
          </a:xfrm>
          <a:prstGeom prst="rect">
            <a:avLst/>
          </a:prstGeom>
        </p:spPr>
        <p:txBody>
          <a:bodyPr/>
          <a:lstStyle>
            <a:lvl1pPr marL="0" indent="0" algn="l">
              <a:buNone/>
              <a:defRPr sz="1800" b="0" i="0" baseline="0">
                <a:solidFill>
                  <a:schemeClr val="tx1"/>
                </a:solidFill>
                <a:latin typeface="+mn-lt"/>
                <a:ea typeface="Crimson Text" charset="0"/>
                <a:cs typeface="Crimson Text" charset="0"/>
              </a:defRPr>
            </a:lvl1pPr>
          </a:lstStyle>
          <a:p>
            <a:pPr lvl="0"/>
            <a:r>
              <a:rPr lang="sv-SE" dirty="0"/>
              <a:t>Klicka här för att lägga till en beskrivning</a:t>
            </a:r>
          </a:p>
        </p:txBody>
      </p:sp>
      <p:sp>
        <p:nvSpPr>
          <p:cNvPr id="18" name="Platshållare för text 10">
            <a:extLst>
              <a:ext uri="{FF2B5EF4-FFF2-40B4-BE49-F238E27FC236}">
                <a16:creationId xmlns:a16="http://schemas.microsoft.com/office/drawing/2014/main" id="{2F653A43-FFEA-DC49-87F2-39833F76FF61}"/>
              </a:ext>
            </a:extLst>
          </p:cNvPr>
          <p:cNvSpPr>
            <a:spLocks noGrp="1"/>
          </p:cNvSpPr>
          <p:nvPr>
            <p:ph type="body" sz="quarter" idx="16" hasCustomPrompt="1"/>
          </p:nvPr>
        </p:nvSpPr>
        <p:spPr>
          <a:xfrm>
            <a:off x="6574750" y="5015728"/>
            <a:ext cx="2232190" cy="881516"/>
          </a:xfrm>
          <a:prstGeom prst="rect">
            <a:avLst/>
          </a:prstGeom>
        </p:spPr>
        <p:txBody>
          <a:bodyPr/>
          <a:lstStyle>
            <a:lvl1pPr marL="0" indent="0" algn="l">
              <a:buNone/>
              <a:defRPr sz="1800" b="0" i="0" baseline="0">
                <a:solidFill>
                  <a:schemeClr val="tx1"/>
                </a:solidFill>
                <a:latin typeface="+mn-lt"/>
                <a:ea typeface="Crimson Text" charset="0"/>
                <a:cs typeface="Crimson Text" charset="0"/>
              </a:defRPr>
            </a:lvl1pPr>
          </a:lstStyle>
          <a:p>
            <a:pPr lvl="0"/>
            <a:r>
              <a:rPr lang="sv-SE" dirty="0"/>
              <a:t>Klicka här för att lägga till en beskrivning</a:t>
            </a:r>
          </a:p>
        </p:txBody>
      </p:sp>
      <p:sp>
        <p:nvSpPr>
          <p:cNvPr id="19" name="Platshållare för text 10">
            <a:extLst>
              <a:ext uri="{FF2B5EF4-FFF2-40B4-BE49-F238E27FC236}">
                <a16:creationId xmlns:a16="http://schemas.microsoft.com/office/drawing/2014/main" id="{1B04B297-7B39-0841-812E-A17FBB09B5B6}"/>
              </a:ext>
            </a:extLst>
          </p:cNvPr>
          <p:cNvSpPr>
            <a:spLocks noGrp="1"/>
          </p:cNvSpPr>
          <p:nvPr>
            <p:ph type="body" sz="quarter" idx="17" hasCustomPrompt="1"/>
          </p:nvPr>
        </p:nvSpPr>
        <p:spPr>
          <a:xfrm>
            <a:off x="9510456" y="5015728"/>
            <a:ext cx="2232190" cy="881516"/>
          </a:xfrm>
          <a:prstGeom prst="rect">
            <a:avLst/>
          </a:prstGeom>
        </p:spPr>
        <p:txBody>
          <a:bodyPr/>
          <a:lstStyle>
            <a:lvl1pPr marL="0" indent="0" algn="l">
              <a:buNone/>
              <a:defRPr sz="1800" b="0" i="0" baseline="0">
                <a:solidFill>
                  <a:schemeClr val="tx1"/>
                </a:solidFill>
                <a:latin typeface="+mn-lt"/>
                <a:ea typeface="Crimson Text" charset="0"/>
                <a:cs typeface="Crimson Text" charset="0"/>
              </a:defRPr>
            </a:lvl1pPr>
          </a:lstStyle>
          <a:p>
            <a:pPr lvl="0"/>
            <a:r>
              <a:rPr lang="sv-SE" dirty="0"/>
              <a:t>Klicka här för att lägga till en beskrivning</a:t>
            </a:r>
          </a:p>
        </p:txBody>
      </p:sp>
      <p:pic>
        <p:nvPicPr>
          <p:cNvPr id="14" name="Bildobjekt 13">
            <a:extLst>
              <a:ext uri="{FF2B5EF4-FFF2-40B4-BE49-F238E27FC236}">
                <a16:creationId xmlns:a16="http://schemas.microsoft.com/office/drawing/2014/main" id="{A011F05B-3264-2E4D-9FCD-8F20F82543BF}"/>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14383" y="6199189"/>
            <a:ext cx="1023594" cy="334961"/>
          </a:xfrm>
          <a:prstGeom prst="rect">
            <a:avLst/>
          </a:prstGeom>
        </p:spPr>
      </p:pic>
      <p:sp>
        <p:nvSpPr>
          <p:cNvPr id="6" name="Platshållare för bild 9">
            <a:extLst>
              <a:ext uri="{FF2B5EF4-FFF2-40B4-BE49-F238E27FC236}">
                <a16:creationId xmlns:a16="http://schemas.microsoft.com/office/drawing/2014/main" id="{5E3FBD04-0A8D-F746-86EB-E976E3C2AC1C}"/>
              </a:ext>
              <a:ext uri="{C183D7F6-B498-43B3-948B-1728B52AA6E4}">
                <adec:decorative xmlns:adec="http://schemas.microsoft.com/office/drawing/2017/decorative" val="1"/>
              </a:ext>
            </a:extLst>
          </p:cNvPr>
          <p:cNvSpPr>
            <a:spLocks noGrp="1"/>
          </p:cNvSpPr>
          <p:nvPr>
            <p:ph type="pic" sz="quarter" idx="11" hasCustomPrompt="1"/>
          </p:nvPr>
        </p:nvSpPr>
        <p:spPr>
          <a:xfrm>
            <a:off x="703341" y="3013162"/>
            <a:ext cx="2232190" cy="1963636"/>
          </a:xfrm>
          <a:prstGeom prst="rect">
            <a:avLst/>
          </a:prstGeom>
        </p:spPr>
        <p:txBody>
          <a:bodyPr/>
          <a:lstStyle>
            <a:lvl1pPr marL="0" indent="0" algn="l">
              <a:buNone/>
              <a:defRPr sz="1800">
                <a:solidFill>
                  <a:schemeClr val="tx1"/>
                </a:solidFill>
                <a:latin typeface="+mn-lt"/>
              </a:defRPr>
            </a:lvl1pPr>
          </a:lstStyle>
          <a:p>
            <a:pPr lvl="0"/>
            <a:r>
              <a:rPr lang="sv-SE" noProof="0" dirty="0"/>
              <a:t>Klicka på ikonen för att lägga till en bild från G:/ 02 </a:t>
            </a:r>
            <a:r>
              <a:rPr lang="sv-SE" noProof="0" dirty="0" err="1"/>
              <a:t>Bildbank</a:t>
            </a:r>
            <a:endParaRPr lang="sv-SE" noProof="0" dirty="0"/>
          </a:p>
        </p:txBody>
      </p:sp>
      <p:sp>
        <p:nvSpPr>
          <p:cNvPr id="9" name="Rektangel 8">
            <a:extLst>
              <a:ext uri="{FF2B5EF4-FFF2-40B4-BE49-F238E27FC236}">
                <a16:creationId xmlns:a16="http://schemas.microsoft.com/office/drawing/2014/main" id="{619BEA3D-6D32-D94C-B0B6-1331272B59AE}"/>
              </a:ext>
            </a:extLst>
          </p:cNvPr>
          <p:cNvSpPr/>
          <p:nvPr userDrawn="1"/>
        </p:nvSpPr>
        <p:spPr>
          <a:xfrm>
            <a:off x="-2264735" y="24063"/>
            <a:ext cx="2160000" cy="676467"/>
          </a:xfrm>
          <a:prstGeom prst="rect">
            <a:avLst/>
          </a:prstGeom>
          <a:solidFill>
            <a:schemeClr val="bg1">
              <a:lumMod val="85000"/>
            </a:schemeClr>
          </a:solidFill>
        </p:spPr>
        <p:txBody>
          <a:bodyPr wrap="square">
            <a:spAutoFit/>
          </a:bodyPr>
          <a:lstStyle/>
          <a:p>
            <a:pPr marL="0" lvl="0" indent="0">
              <a:lnSpc>
                <a:spcPct val="107000"/>
              </a:lnSpc>
              <a:spcAft>
                <a:spcPts val="800"/>
              </a:spcAft>
              <a:buFont typeface="+mj-lt"/>
              <a:buNone/>
              <a:tabLst>
                <a:tab pos="712788" algn="l"/>
              </a:tabLst>
            </a:pPr>
            <a:r>
              <a:rPr lang="sv-SE" sz="1200" i="0">
                <a:effectLst/>
                <a:latin typeface="Calibri" panose="020F0502020204030204" pitchFamily="34" charset="0"/>
                <a:ea typeface="Calibri" panose="020F0502020204030204" pitchFamily="34" charset="0"/>
                <a:cs typeface="Times New Roman" panose="02020603050405020304" pitchFamily="18" charset="0"/>
              </a:rPr>
              <a:t>Använd denna </a:t>
            </a:r>
            <a:r>
              <a:rPr lang="sv-SE" sz="1200" i="0" err="1">
                <a:effectLst/>
                <a:latin typeface="Calibri" panose="020F0502020204030204" pitchFamily="34" charset="0"/>
                <a:ea typeface="Calibri" panose="020F0502020204030204" pitchFamily="34" charset="0"/>
                <a:cs typeface="Times New Roman" panose="02020603050405020304" pitchFamily="18" charset="0"/>
              </a:rPr>
              <a:t>sidtyp</a:t>
            </a:r>
            <a:r>
              <a:rPr lang="sv-SE" sz="1200" i="0">
                <a:effectLst/>
                <a:latin typeface="Calibri" panose="020F0502020204030204" pitchFamily="34" charset="0"/>
                <a:ea typeface="Calibri" panose="020F0502020204030204" pitchFamily="34" charset="0"/>
                <a:cs typeface="Times New Roman" panose="02020603050405020304" pitchFamily="18" charset="0"/>
              </a:rPr>
              <a:t> för att visa en process eller tidslinje etc. </a:t>
            </a:r>
          </a:p>
        </p:txBody>
      </p:sp>
      <p:pic>
        <p:nvPicPr>
          <p:cNvPr id="10" name="Bildobjekt 9">
            <a:extLst>
              <a:ext uri="{FF2B5EF4-FFF2-40B4-BE49-F238E27FC236}">
                <a16:creationId xmlns:a16="http://schemas.microsoft.com/office/drawing/2014/main" id="{956A8E48-5C13-5F43-9B2D-519413E7D4D5}"/>
              </a:ext>
              <a:ext uri="{C183D7F6-B498-43B3-948B-1728B52AA6E4}">
                <adec:decorative xmlns:adec="http://schemas.microsoft.com/office/drawing/2017/decorative" val="1"/>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t="-3586"/>
          <a:stretch/>
        </p:blipFill>
        <p:spPr>
          <a:xfrm>
            <a:off x="10714383" y="6194004"/>
            <a:ext cx="1023592" cy="345330"/>
          </a:xfrm>
          <a:prstGeom prst="rect">
            <a:avLst/>
          </a:prstGeom>
        </p:spPr>
      </p:pic>
      <p:sp>
        <p:nvSpPr>
          <p:cNvPr id="11" name="Platshållare för bild 9">
            <a:extLst>
              <a:ext uri="{FF2B5EF4-FFF2-40B4-BE49-F238E27FC236}">
                <a16:creationId xmlns:a16="http://schemas.microsoft.com/office/drawing/2014/main" id="{9CF74937-64E5-E64C-A0AC-6E0171C67DF1}"/>
              </a:ext>
              <a:ext uri="{C183D7F6-B498-43B3-948B-1728B52AA6E4}">
                <adec:decorative xmlns:adec="http://schemas.microsoft.com/office/drawing/2017/decorative" val="1"/>
              </a:ext>
            </a:extLst>
          </p:cNvPr>
          <p:cNvSpPr>
            <a:spLocks noGrp="1"/>
          </p:cNvSpPr>
          <p:nvPr>
            <p:ph type="pic" sz="quarter" idx="12" hasCustomPrompt="1"/>
          </p:nvPr>
        </p:nvSpPr>
        <p:spPr>
          <a:xfrm>
            <a:off x="3639046" y="3013162"/>
            <a:ext cx="2232190" cy="1963636"/>
          </a:xfrm>
          <a:prstGeom prst="rect">
            <a:avLst/>
          </a:prstGeom>
        </p:spPr>
        <p:txBody>
          <a:bodyPr/>
          <a:lstStyle>
            <a:lvl1pPr marL="0" indent="0" algn="l">
              <a:buNone/>
              <a:defRPr sz="1800">
                <a:solidFill>
                  <a:schemeClr val="tx1"/>
                </a:solidFill>
                <a:latin typeface="+mn-lt"/>
              </a:defRPr>
            </a:lvl1pPr>
          </a:lstStyle>
          <a:p>
            <a:pPr lvl="0"/>
            <a:r>
              <a:rPr lang="sv-SE" noProof="0" dirty="0"/>
              <a:t>Klicka på ikonen för att lägga till en bild från G:/ 02 </a:t>
            </a:r>
            <a:r>
              <a:rPr lang="sv-SE" noProof="0" dirty="0" err="1"/>
              <a:t>Bildbank</a:t>
            </a:r>
            <a:endParaRPr lang="sv-SE" noProof="0" dirty="0"/>
          </a:p>
        </p:txBody>
      </p:sp>
      <p:sp>
        <p:nvSpPr>
          <p:cNvPr id="12" name="Platshållare för bild 9">
            <a:extLst>
              <a:ext uri="{FF2B5EF4-FFF2-40B4-BE49-F238E27FC236}">
                <a16:creationId xmlns:a16="http://schemas.microsoft.com/office/drawing/2014/main" id="{31DD97CD-9B3C-894B-AE89-9EA0B099CF10}"/>
              </a:ext>
              <a:ext uri="{C183D7F6-B498-43B3-948B-1728B52AA6E4}">
                <adec:decorative xmlns:adec="http://schemas.microsoft.com/office/drawing/2017/decorative" val="1"/>
              </a:ext>
            </a:extLst>
          </p:cNvPr>
          <p:cNvSpPr>
            <a:spLocks noGrp="1"/>
          </p:cNvSpPr>
          <p:nvPr>
            <p:ph type="pic" sz="quarter" idx="13" hasCustomPrompt="1"/>
          </p:nvPr>
        </p:nvSpPr>
        <p:spPr>
          <a:xfrm>
            <a:off x="6574751" y="3013162"/>
            <a:ext cx="2232190" cy="1963636"/>
          </a:xfrm>
          <a:prstGeom prst="rect">
            <a:avLst/>
          </a:prstGeom>
        </p:spPr>
        <p:txBody>
          <a:bodyPr/>
          <a:lstStyle>
            <a:lvl1pPr marL="0" indent="0" algn="l">
              <a:buNone/>
              <a:defRPr sz="1800">
                <a:solidFill>
                  <a:schemeClr val="tx1"/>
                </a:solidFill>
                <a:latin typeface="+mn-lt"/>
              </a:defRPr>
            </a:lvl1pPr>
          </a:lstStyle>
          <a:p>
            <a:pPr lvl="0"/>
            <a:r>
              <a:rPr lang="sv-SE" noProof="0" dirty="0"/>
              <a:t>Klicka på ikonen för att lägga till en bild från G:/ 02 </a:t>
            </a:r>
            <a:r>
              <a:rPr lang="sv-SE" noProof="0" dirty="0" err="1"/>
              <a:t>Bildbank</a:t>
            </a:r>
            <a:endParaRPr lang="sv-SE" noProof="0" dirty="0"/>
          </a:p>
        </p:txBody>
      </p:sp>
      <p:sp>
        <p:nvSpPr>
          <p:cNvPr id="15" name="Platshållare för bild 9">
            <a:extLst>
              <a:ext uri="{FF2B5EF4-FFF2-40B4-BE49-F238E27FC236}">
                <a16:creationId xmlns:a16="http://schemas.microsoft.com/office/drawing/2014/main" id="{F78C33AD-EA3A-F448-BCEA-273D5E4211A4}"/>
              </a:ext>
              <a:ext uri="{C183D7F6-B498-43B3-948B-1728B52AA6E4}">
                <adec:decorative xmlns:adec="http://schemas.microsoft.com/office/drawing/2017/decorative" val="1"/>
              </a:ext>
            </a:extLst>
          </p:cNvPr>
          <p:cNvSpPr>
            <a:spLocks noGrp="1"/>
          </p:cNvSpPr>
          <p:nvPr>
            <p:ph type="pic" sz="quarter" idx="14" hasCustomPrompt="1"/>
          </p:nvPr>
        </p:nvSpPr>
        <p:spPr>
          <a:xfrm>
            <a:off x="9510456" y="3013162"/>
            <a:ext cx="2232190" cy="1963636"/>
          </a:xfrm>
          <a:prstGeom prst="rect">
            <a:avLst/>
          </a:prstGeom>
        </p:spPr>
        <p:txBody>
          <a:bodyPr/>
          <a:lstStyle>
            <a:lvl1pPr marL="0" indent="0" algn="l">
              <a:buNone/>
              <a:defRPr sz="1800">
                <a:solidFill>
                  <a:schemeClr val="tx1"/>
                </a:solidFill>
                <a:latin typeface="+mn-lt"/>
              </a:defRPr>
            </a:lvl1pPr>
          </a:lstStyle>
          <a:p>
            <a:pPr lvl="0"/>
            <a:r>
              <a:rPr lang="sv-SE" noProof="0" dirty="0"/>
              <a:t>Klicka på ikonen för att lägga till en bild från G:/ 02 </a:t>
            </a:r>
            <a:r>
              <a:rPr lang="sv-SE" noProof="0" dirty="0" err="1"/>
              <a:t>Bildbank</a:t>
            </a:r>
            <a:endParaRPr lang="sv-SE" noProof="0" dirty="0"/>
          </a:p>
        </p:txBody>
      </p:sp>
    </p:spTree>
    <p:extLst>
      <p:ext uri="{BB962C8B-B14F-4D97-AF65-F5344CB8AC3E}">
        <p14:creationId xmlns:p14="http://schemas.microsoft.com/office/powerpoint/2010/main" val="393656840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rocess/fakta, 3 indikatorer">
    <p:spTree>
      <p:nvGrpSpPr>
        <p:cNvPr id="1" name=""/>
        <p:cNvGrpSpPr/>
        <p:nvPr/>
      </p:nvGrpSpPr>
      <p:grpSpPr>
        <a:xfrm>
          <a:off x="0" y="0"/>
          <a:ext cx="0" cy="0"/>
          <a:chOff x="0" y="0"/>
          <a:chExt cx="0" cy="0"/>
        </a:xfrm>
      </p:grpSpPr>
      <p:sp>
        <p:nvSpPr>
          <p:cNvPr id="21" name="Rektangel 20">
            <a:extLst>
              <a:ext uri="{FF2B5EF4-FFF2-40B4-BE49-F238E27FC236}">
                <a16:creationId xmlns:a16="http://schemas.microsoft.com/office/drawing/2014/main" id="{FC77D4CA-AF50-034D-813E-4C9B837E275F}"/>
              </a:ext>
              <a:ext uri="{C183D7F6-B498-43B3-948B-1728B52AA6E4}">
                <adec:decorative xmlns:adec="http://schemas.microsoft.com/office/drawing/2017/decorative" val="1"/>
              </a:ext>
            </a:extLst>
          </p:cNvPr>
          <p:cNvSpPr/>
          <p:nvPr userDrawn="1"/>
        </p:nvSpPr>
        <p:spPr>
          <a:xfrm>
            <a:off x="0" y="0"/>
            <a:ext cx="12191999" cy="27431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3" name="Rubrik 1">
            <a:extLst>
              <a:ext uri="{FF2B5EF4-FFF2-40B4-BE49-F238E27FC236}">
                <a16:creationId xmlns:a16="http://schemas.microsoft.com/office/drawing/2014/main" id="{394508F6-8FEC-B642-88CE-18B33AB84AF9}"/>
              </a:ext>
            </a:extLst>
          </p:cNvPr>
          <p:cNvSpPr>
            <a:spLocks noGrp="1"/>
          </p:cNvSpPr>
          <p:nvPr>
            <p:ph type="title" hasCustomPrompt="1"/>
          </p:nvPr>
        </p:nvSpPr>
        <p:spPr>
          <a:xfrm>
            <a:off x="703341" y="960756"/>
            <a:ext cx="10011042" cy="1221612"/>
          </a:xfrm>
          <a:prstGeom prst="rect">
            <a:avLst/>
          </a:prstGeom>
          <a:noFill/>
        </p:spPr>
        <p:txBody>
          <a:bodyPr anchor="b"/>
          <a:lstStyle>
            <a:lvl1pPr>
              <a:defRPr sz="4400" b="0" i="0">
                <a:solidFill>
                  <a:schemeClr val="bg1"/>
                </a:solidFill>
                <a:latin typeface="Ubuntu Light" charset="0"/>
                <a:ea typeface="Ubuntu Light" charset="0"/>
                <a:cs typeface="Ubuntu Light" charset="0"/>
              </a:defRPr>
            </a:lvl1pPr>
          </a:lstStyle>
          <a:p>
            <a:r>
              <a:rPr lang="sv-SE" dirty="0"/>
              <a:t>Klicka här för att lägga till en rubrik</a:t>
            </a:r>
          </a:p>
        </p:txBody>
      </p:sp>
      <p:sp>
        <p:nvSpPr>
          <p:cNvPr id="16" name="text1">
            <a:extLst>
              <a:ext uri="{FF2B5EF4-FFF2-40B4-BE49-F238E27FC236}">
                <a16:creationId xmlns:a16="http://schemas.microsoft.com/office/drawing/2014/main" id="{E13CFB29-0DEE-E743-B604-C9DC83350B02}"/>
              </a:ext>
            </a:extLst>
          </p:cNvPr>
          <p:cNvSpPr>
            <a:spLocks noGrp="1"/>
          </p:cNvSpPr>
          <p:nvPr>
            <p:ph type="body" sz="quarter" idx="10" hasCustomPrompt="1"/>
          </p:nvPr>
        </p:nvSpPr>
        <p:spPr>
          <a:xfrm>
            <a:off x="703342" y="5015728"/>
            <a:ext cx="2232190" cy="1518422"/>
          </a:xfrm>
          <a:prstGeom prst="rect">
            <a:avLst/>
          </a:prstGeom>
        </p:spPr>
        <p:txBody>
          <a:bodyPr/>
          <a:lstStyle>
            <a:lvl1pPr marL="0" indent="0" algn="ctr">
              <a:buNone/>
              <a:defRPr sz="1800" b="0" i="0" baseline="0">
                <a:solidFill>
                  <a:schemeClr val="tx1"/>
                </a:solidFill>
                <a:latin typeface="+mn-lt"/>
                <a:ea typeface="Crimson Text" charset="0"/>
                <a:cs typeface="Crimson Text" charset="0"/>
              </a:defRPr>
            </a:lvl1pPr>
          </a:lstStyle>
          <a:p>
            <a:pPr lvl="0"/>
            <a:r>
              <a:rPr lang="sv-SE" dirty="0"/>
              <a:t>Klicka här för att lägga till en beskrivning</a:t>
            </a:r>
          </a:p>
        </p:txBody>
      </p:sp>
      <p:sp>
        <p:nvSpPr>
          <p:cNvPr id="17" name="text2">
            <a:extLst>
              <a:ext uri="{FF2B5EF4-FFF2-40B4-BE49-F238E27FC236}">
                <a16:creationId xmlns:a16="http://schemas.microsoft.com/office/drawing/2014/main" id="{7587250E-0742-A94E-A6BF-23A11DF48133}"/>
              </a:ext>
            </a:extLst>
          </p:cNvPr>
          <p:cNvSpPr>
            <a:spLocks noGrp="1"/>
          </p:cNvSpPr>
          <p:nvPr>
            <p:ph type="body" sz="quarter" idx="15" hasCustomPrompt="1"/>
          </p:nvPr>
        </p:nvSpPr>
        <p:spPr>
          <a:xfrm>
            <a:off x="3639046" y="5015728"/>
            <a:ext cx="2232190" cy="1518422"/>
          </a:xfrm>
          <a:prstGeom prst="rect">
            <a:avLst/>
          </a:prstGeom>
        </p:spPr>
        <p:txBody>
          <a:bodyPr/>
          <a:lstStyle>
            <a:lvl1pPr marL="0" indent="0" algn="ctr">
              <a:buNone/>
              <a:defRPr sz="1800" b="0" i="0" baseline="0">
                <a:solidFill>
                  <a:schemeClr val="tx1"/>
                </a:solidFill>
                <a:latin typeface="+mn-lt"/>
                <a:ea typeface="Crimson Text" charset="0"/>
                <a:cs typeface="Crimson Text" charset="0"/>
              </a:defRPr>
            </a:lvl1pPr>
          </a:lstStyle>
          <a:p>
            <a:pPr lvl="0"/>
            <a:r>
              <a:rPr lang="sv-SE" dirty="0"/>
              <a:t>Klicka här för att lägga till en beskrivning</a:t>
            </a:r>
          </a:p>
        </p:txBody>
      </p:sp>
      <p:sp>
        <p:nvSpPr>
          <p:cNvPr id="18" name="text3">
            <a:extLst>
              <a:ext uri="{FF2B5EF4-FFF2-40B4-BE49-F238E27FC236}">
                <a16:creationId xmlns:a16="http://schemas.microsoft.com/office/drawing/2014/main" id="{2F653A43-FFEA-DC49-87F2-39833F76FF61}"/>
              </a:ext>
            </a:extLst>
          </p:cNvPr>
          <p:cNvSpPr>
            <a:spLocks noGrp="1"/>
          </p:cNvSpPr>
          <p:nvPr>
            <p:ph type="body" sz="quarter" idx="16" hasCustomPrompt="1"/>
          </p:nvPr>
        </p:nvSpPr>
        <p:spPr>
          <a:xfrm>
            <a:off x="6574750" y="5015728"/>
            <a:ext cx="2232190" cy="1518422"/>
          </a:xfrm>
          <a:prstGeom prst="rect">
            <a:avLst/>
          </a:prstGeom>
        </p:spPr>
        <p:txBody>
          <a:bodyPr/>
          <a:lstStyle>
            <a:lvl1pPr marL="0" indent="0" algn="ctr">
              <a:buNone/>
              <a:defRPr sz="1800" b="0" i="0" baseline="0">
                <a:solidFill>
                  <a:schemeClr val="tx1"/>
                </a:solidFill>
                <a:latin typeface="+mn-lt"/>
                <a:ea typeface="Crimson Text" charset="0"/>
                <a:cs typeface="Crimson Text" charset="0"/>
              </a:defRPr>
            </a:lvl1pPr>
          </a:lstStyle>
          <a:p>
            <a:pPr lvl="0"/>
            <a:r>
              <a:rPr lang="sv-SE" dirty="0"/>
              <a:t>Klicka här för att lägga till en beskrivning</a:t>
            </a:r>
          </a:p>
        </p:txBody>
      </p:sp>
      <p:sp>
        <p:nvSpPr>
          <p:cNvPr id="20" name="Ellips 19">
            <a:extLst>
              <a:ext uri="{FF2B5EF4-FFF2-40B4-BE49-F238E27FC236}">
                <a16:creationId xmlns:a16="http://schemas.microsoft.com/office/drawing/2014/main" id="{783F9449-4842-0747-850D-F6E7563BC9CF}"/>
              </a:ext>
              <a:ext uri="{C183D7F6-B498-43B3-948B-1728B52AA6E4}">
                <adec:decorative xmlns:adec="http://schemas.microsoft.com/office/drawing/2017/decorative" val="1"/>
              </a:ext>
            </a:extLst>
          </p:cNvPr>
          <p:cNvSpPr/>
          <p:nvPr userDrawn="1"/>
        </p:nvSpPr>
        <p:spPr>
          <a:xfrm>
            <a:off x="966179" y="3093996"/>
            <a:ext cx="1718447" cy="171844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2" name="Ellips 21">
            <a:extLst>
              <a:ext uri="{FF2B5EF4-FFF2-40B4-BE49-F238E27FC236}">
                <a16:creationId xmlns:a16="http://schemas.microsoft.com/office/drawing/2014/main" id="{11AE12C2-0F74-E64A-A1FE-CBB388253819}"/>
              </a:ext>
              <a:ext uri="{C183D7F6-B498-43B3-948B-1728B52AA6E4}">
                <adec:decorative xmlns:adec="http://schemas.microsoft.com/office/drawing/2017/decorative" val="1"/>
              </a:ext>
            </a:extLst>
          </p:cNvPr>
          <p:cNvSpPr/>
          <p:nvPr userDrawn="1"/>
        </p:nvSpPr>
        <p:spPr>
          <a:xfrm>
            <a:off x="3910101" y="3093996"/>
            <a:ext cx="1718447" cy="171844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4" name="Ellips 23">
            <a:extLst>
              <a:ext uri="{FF2B5EF4-FFF2-40B4-BE49-F238E27FC236}">
                <a16:creationId xmlns:a16="http://schemas.microsoft.com/office/drawing/2014/main" id="{8F08C173-EC43-134C-8989-CCCEDA7D6C76}"/>
              </a:ext>
              <a:ext uri="{C183D7F6-B498-43B3-948B-1728B52AA6E4}">
                <adec:decorative xmlns:adec="http://schemas.microsoft.com/office/drawing/2017/decorative" val="1"/>
              </a:ext>
            </a:extLst>
          </p:cNvPr>
          <p:cNvSpPr/>
          <p:nvPr userDrawn="1"/>
        </p:nvSpPr>
        <p:spPr>
          <a:xfrm>
            <a:off x="6854023" y="3093996"/>
            <a:ext cx="1718447" cy="171844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4" name="Bildobjekt 13">
            <a:extLst>
              <a:ext uri="{FF2B5EF4-FFF2-40B4-BE49-F238E27FC236}">
                <a16:creationId xmlns:a16="http://schemas.microsoft.com/office/drawing/2014/main" id="{A011F05B-3264-2E4D-9FCD-8F20F82543BF}"/>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14383" y="6199189"/>
            <a:ext cx="1023594" cy="334961"/>
          </a:xfrm>
          <a:prstGeom prst="rect">
            <a:avLst/>
          </a:prstGeom>
        </p:spPr>
      </p:pic>
      <p:sp>
        <p:nvSpPr>
          <p:cNvPr id="9" name="Rektangel 8">
            <a:extLst>
              <a:ext uri="{FF2B5EF4-FFF2-40B4-BE49-F238E27FC236}">
                <a16:creationId xmlns:a16="http://schemas.microsoft.com/office/drawing/2014/main" id="{619BEA3D-6D32-D94C-B0B6-1331272B59AE}"/>
              </a:ext>
              <a:ext uri="{C183D7F6-B498-43B3-948B-1728B52AA6E4}">
                <adec:decorative xmlns:adec="http://schemas.microsoft.com/office/drawing/2017/decorative" val="1"/>
              </a:ext>
            </a:extLst>
          </p:cNvPr>
          <p:cNvSpPr/>
          <p:nvPr userDrawn="1"/>
        </p:nvSpPr>
        <p:spPr>
          <a:xfrm>
            <a:off x="-2264735" y="24063"/>
            <a:ext cx="2160000" cy="874022"/>
          </a:xfrm>
          <a:prstGeom prst="rect">
            <a:avLst/>
          </a:prstGeom>
          <a:solidFill>
            <a:schemeClr val="bg1">
              <a:lumMod val="85000"/>
            </a:schemeClr>
          </a:solidFill>
        </p:spPr>
        <p:txBody>
          <a:bodyPr wrap="square">
            <a:spAutoFit/>
          </a:bodyPr>
          <a:lstStyle/>
          <a:p>
            <a:pPr marL="0" lvl="0" indent="0">
              <a:lnSpc>
                <a:spcPct val="107000"/>
              </a:lnSpc>
              <a:spcAft>
                <a:spcPts val="800"/>
              </a:spcAft>
              <a:buFont typeface="+mj-lt"/>
              <a:buNone/>
              <a:tabLst>
                <a:tab pos="712788" algn="l"/>
              </a:tabLst>
            </a:pPr>
            <a:r>
              <a:rPr lang="sv-SE" sz="1200" i="1" dirty="0">
                <a:effectLst/>
                <a:latin typeface="Calibri" panose="020F0502020204030204" pitchFamily="34" charset="0"/>
                <a:ea typeface="Calibri" panose="020F0502020204030204" pitchFamily="34" charset="0"/>
                <a:cs typeface="Times New Roman" panose="02020603050405020304" pitchFamily="18" charset="0"/>
              </a:rPr>
              <a:t>Indikatorer 3 st</a:t>
            </a:r>
            <a:r>
              <a:rPr lang="sv-SE" sz="1200" i="0" dirty="0">
                <a:effectLst/>
                <a:latin typeface="Calibri" panose="020F0502020204030204" pitchFamily="34" charset="0"/>
                <a:ea typeface="Calibri" panose="020F0502020204030204" pitchFamily="34" charset="0"/>
                <a:cs typeface="Times New Roman" panose="02020603050405020304" pitchFamily="18" charset="0"/>
              </a:rPr>
              <a:t>. Använd denna </a:t>
            </a:r>
            <a:r>
              <a:rPr lang="sv-SE" sz="1200" i="0" dirty="0" err="1">
                <a:effectLst/>
                <a:latin typeface="Calibri" panose="020F0502020204030204" pitchFamily="34" charset="0"/>
                <a:ea typeface="Calibri" panose="020F0502020204030204" pitchFamily="34" charset="0"/>
                <a:cs typeface="Times New Roman" panose="02020603050405020304" pitchFamily="18" charset="0"/>
              </a:rPr>
              <a:t>sidtyp</a:t>
            </a:r>
            <a:r>
              <a:rPr lang="sv-SE" sz="1200" i="0" dirty="0">
                <a:effectLst/>
                <a:latin typeface="Calibri" panose="020F0502020204030204" pitchFamily="34" charset="0"/>
                <a:ea typeface="Calibri" panose="020F0502020204030204" pitchFamily="34" charset="0"/>
                <a:cs typeface="Times New Roman" panose="02020603050405020304" pitchFamily="18" charset="0"/>
              </a:rPr>
              <a:t> för att visa en process, tidslinje eller för att visa indikatorer av något slag.</a:t>
            </a:r>
          </a:p>
        </p:txBody>
      </p:sp>
      <p:pic>
        <p:nvPicPr>
          <p:cNvPr id="10" name="Bildobjekt 9">
            <a:extLst>
              <a:ext uri="{FF2B5EF4-FFF2-40B4-BE49-F238E27FC236}">
                <a16:creationId xmlns:a16="http://schemas.microsoft.com/office/drawing/2014/main" id="{956A8E48-5C13-5F43-9B2D-519413E7D4D5}"/>
              </a:ext>
              <a:ext uri="{C183D7F6-B498-43B3-948B-1728B52AA6E4}">
                <adec:decorative xmlns:adec="http://schemas.microsoft.com/office/drawing/2017/decorative" val="1"/>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t="-3586"/>
          <a:stretch/>
        </p:blipFill>
        <p:spPr>
          <a:xfrm>
            <a:off x="10714383" y="6194004"/>
            <a:ext cx="1023592" cy="345330"/>
          </a:xfrm>
          <a:prstGeom prst="rect">
            <a:avLst/>
          </a:prstGeom>
        </p:spPr>
      </p:pic>
      <p:sp>
        <p:nvSpPr>
          <p:cNvPr id="3" name="Platshållare för innehåll 2">
            <a:extLst>
              <a:ext uri="{FF2B5EF4-FFF2-40B4-BE49-F238E27FC236}">
                <a16:creationId xmlns:a16="http://schemas.microsoft.com/office/drawing/2014/main" id="{2FC1F902-6221-8643-86BB-E4540CDB237C}"/>
              </a:ext>
              <a:ext uri="{C183D7F6-B498-43B3-948B-1728B52AA6E4}">
                <adec:decorative xmlns:adec="http://schemas.microsoft.com/office/drawing/2017/decorative" val="1"/>
              </a:ext>
            </a:extLst>
          </p:cNvPr>
          <p:cNvSpPr>
            <a:spLocks noGrp="1"/>
          </p:cNvSpPr>
          <p:nvPr>
            <p:ph sz="quarter" idx="17" hasCustomPrompt="1"/>
          </p:nvPr>
        </p:nvSpPr>
        <p:spPr>
          <a:xfrm>
            <a:off x="829437" y="2963220"/>
            <a:ext cx="1980000" cy="1980000"/>
          </a:xfrm>
        </p:spPr>
        <p:txBody>
          <a:bodyPr anchor="ctr" anchorCtr="0"/>
          <a:lstStyle>
            <a:lvl1pPr marL="0" indent="0" algn="ctr">
              <a:buNone/>
              <a:defRPr sz="3600" b="0" i="0" spc="-110" baseline="0">
                <a:solidFill>
                  <a:schemeClr val="bg1"/>
                </a:solidFill>
                <a:latin typeface="Ubuntu Medium" panose="020B0604030602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sv-SE" dirty="0"/>
              <a:t>Klicka här för att </a:t>
            </a:r>
            <a:br>
              <a:rPr lang="sv-SE" dirty="0"/>
            </a:br>
            <a:r>
              <a:rPr lang="sv-SE" dirty="0"/>
              <a:t>lägga till innehåll</a:t>
            </a:r>
          </a:p>
        </p:txBody>
      </p:sp>
      <p:sp>
        <p:nvSpPr>
          <p:cNvPr id="26" name="Platshållare för innehåll 2">
            <a:extLst>
              <a:ext uri="{FF2B5EF4-FFF2-40B4-BE49-F238E27FC236}">
                <a16:creationId xmlns:a16="http://schemas.microsoft.com/office/drawing/2014/main" id="{54602595-FB73-244D-88AD-6DA12F395CE2}"/>
              </a:ext>
              <a:ext uri="{C183D7F6-B498-43B3-948B-1728B52AA6E4}">
                <adec:decorative xmlns:adec="http://schemas.microsoft.com/office/drawing/2017/decorative" val="1"/>
              </a:ext>
            </a:extLst>
          </p:cNvPr>
          <p:cNvSpPr>
            <a:spLocks noGrp="1"/>
          </p:cNvSpPr>
          <p:nvPr>
            <p:ph sz="quarter" idx="18" hasCustomPrompt="1"/>
          </p:nvPr>
        </p:nvSpPr>
        <p:spPr>
          <a:xfrm>
            <a:off x="3781185" y="2963220"/>
            <a:ext cx="1980000" cy="1980000"/>
          </a:xfrm>
        </p:spPr>
        <p:txBody>
          <a:bodyPr anchor="ctr" anchorCtr="0"/>
          <a:lstStyle>
            <a:lvl1pPr marL="0" indent="0" algn="ctr">
              <a:buNone/>
              <a:defRPr sz="3600" b="0" i="0" spc="-110" baseline="0">
                <a:solidFill>
                  <a:schemeClr val="bg1"/>
                </a:solidFill>
                <a:latin typeface="Ubuntu Medium" panose="020B0604030602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sv-SE" dirty="0"/>
              <a:t>Klicka här för att </a:t>
            </a:r>
            <a:br>
              <a:rPr lang="sv-SE" dirty="0"/>
            </a:br>
            <a:r>
              <a:rPr lang="sv-SE" dirty="0"/>
              <a:t>lägga till innehåll</a:t>
            </a:r>
          </a:p>
        </p:txBody>
      </p:sp>
      <p:sp>
        <p:nvSpPr>
          <p:cNvPr id="27" name="Platshållare för innehåll 2">
            <a:extLst>
              <a:ext uri="{FF2B5EF4-FFF2-40B4-BE49-F238E27FC236}">
                <a16:creationId xmlns:a16="http://schemas.microsoft.com/office/drawing/2014/main" id="{04956AE5-5653-D643-938B-282248AEA29D}"/>
              </a:ext>
              <a:ext uri="{C183D7F6-B498-43B3-948B-1728B52AA6E4}">
                <adec:decorative xmlns:adec="http://schemas.microsoft.com/office/drawing/2017/decorative" val="1"/>
              </a:ext>
            </a:extLst>
          </p:cNvPr>
          <p:cNvSpPr>
            <a:spLocks noGrp="1"/>
          </p:cNvSpPr>
          <p:nvPr>
            <p:ph sz="quarter" idx="19" hasCustomPrompt="1"/>
          </p:nvPr>
        </p:nvSpPr>
        <p:spPr>
          <a:xfrm>
            <a:off x="6732933" y="2963220"/>
            <a:ext cx="1980000" cy="1980000"/>
          </a:xfrm>
        </p:spPr>
        <p:txBody>
          <a:bodyPr anchor="ctr" anchorCtr="0"/>
          <a:lstStyle>
            <a:lvl1pPr marL="0" indent="0" algn="ctr">
              <a:buNone/>
              <a:defRPr sz="3600" b="0" i="0" spc="-110" baseline="0">
                <a:solidFill>
                  <a:schemeClr val="bg1"/>
                </a:solidFill>
                <a:latin typeface="Ubuntu Medium" panose="020B0604030602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sv-SE" dirty="0"/>
              <a:t>Klicka här för att </a:t>
            </a:r>
            <a:br>
              <a:rPr lang="sv-SE" dirty="0"/>
            </a:br>
            <a:r>
              <a:rPr lang="sv-SE" dirty="0"/>
              <a:t>lägga till innehåll</a:t>
            </a:r>
          </a:p>
        </p:txBody>
      </p:sp>
    </p:spTree>
    <p:extLst>
      <p:ext uri="{BB962C8B-B14F-4D97-AF65-F5344CB8AC3E}">
        <p14:creationId xmlns:p14="http://schemas.microsoft.com/office/powerpoint/2010/main" val="126020845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Process/fakta, 4 indikatorer">
    <p:spTree>
      <p:nvGrpSpPr>
        <p:cNvPr id="1" name=""/>
        <p:cNvGrpSpPr/>
        <p:nvPr/>
      </p:nvGrpSpPr>
      <p:grpSpPr>
        <a:xfrm>
          <a:off x="0" y="0"/>
          <a:ext cx="0" cy="0"/>
          <a:chOff x="0" y="0"/>
          <a:chExt cx="0" cy="0"/>
        </a:xfrm>
      </p:grpSpPr>
      <p:sp>
        <p:nvSpPr>
          <p:cNvPr id="21" name="Rektangel 20">
            <a:extLst>
              <a:ext uri="{FF2B5EF4-FFF2-40B4-BE49-F238E27FC236}">
                <a16:creationId xmlns:a16="http://schemas.microsoft.com/office/drawing/2014/main" id="{FC77D4CA-AF50-034D-813E-4C9B837E275F}"/>
              </a:ext>
              <a:ext uri="{C183D7F6-B498-43B3-948B-1728B52AA6E4}">
                <adec:decorative xmlns:adec="http://schemas.microsoft.com/office/drawing/2017/decorative" val="1"/>
              </a:ext>
            </a:extLst>
          </p:cNvPr>
          <p:cNvSpPr/>
          <p:nvPr userDrawn="1"/>
        </p:nvSpPr>
        <p:spPr>
          <a:xfrm>
            <a:off x="0" y="0"/>
            <a:ext cx="12191999" cy="27431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3" name="Rubrik 1">
            <a:extLst>
              <a:ext uri="{FF2B5EF4-FFF2-40B4-BE49-F238E27FC236}">
                <a16:creationId xmlns:a16="http://schemas.microsoft.com/office/drawing/2014/main" id="{394508F6-8FEC-B642-88CE-18B33AB84AF9}"/>
              </a:ext>
            </a:extLst>
          </p:cNvPr>
          <p:cNvSpPr>
            <a:spLocks noGrp="1"/>
          </p:cNvSpPr>
          <p:nvPr>
            <p:ph type="title" hasCustomPrompt="1"/>
          </p:nvPr>
        </p:nvSpPr>
        <p:spPr>
          <a:xfrm>
            <a:off x="703341" y="960756"/>
            <a:ext cx="10011042" cy="1221612"/>
          </a:xfrm>
          <a:prstGeom prst="rect">
            <a:avLst/>
          </a:prstGeom>
          <a:noFill/>
        </p:spPr>
        <p:txBody>
          <a:bodyPr anchor="b"/>
          <a:lstStyle>
            <a:lvl1pPr>
              <a:defRPr sz="4400" b="0" i="0">
                <a:solidFill>
                  <a:schemeClr val="bg1"/>
                </a:solidFill>
                <a:latin typeface="Ubuntu Light" charset="0"/>
                <a:ea typeface="Ubuntu Light" charset="0"/>
                <a:cs typeface="Ubuntu Light" charset="0"/>
              </a:defRPr>
            </a:lvl1pPr>
          </a:lstStyle>
          <a:p>
            <a:r>
              <a:rPr lang="sv-SE" dirty="0"/>
              <a:t>Klicka här för att ange en rubrik</a:t>
            </a:r>
          </a:p>
        </p:txBody>
      </p:sp>
      <p:sp>
        <p:nvSpPr>
          <p:cNvPr id="16" name="text1">
            <a:extLst>
              <a:ext uri="{FF2B5EF4-FFF2-40B4-BE49-F238E27FC236}">
                <a16:creationId xmlns:a16="http://schemas.microsoft.com/office/drawing/2014/main" id="{E13CFB29-0DEE-E743-B604-C9DC83350B02}"/>
              </a:ext>
            </a:extLst>
          </p:cNvPr>
          <p:cNvSpPr>
            <a:spLocks noGrp="1"/>
          </p:cNvSpPr>
          <p:nvPr>
            <p:ph type="body" sz="quarter" idx="10" hasCustomPrompt="1"/>
          </p:nvPr>
        </p:nvSpPr>
        <p:spPr>
          <a:xfrm>
            <a:off x="703342" y="5015728"/>
            <a:ext cx="2232190" cy="1518422"/>
          </a:xfrm>
          <a:prstGeom prst="rect">
            <a:avLst/>
          </a:prstGeom>
        </p:spPr>
        <p:txBody>
          <a:bodyPr/>
          <a:lstStyle>
            <a:lvl1pPr marL="0" indent="0" algn="ctr">
              <a:buNone/>
              <a:defRPr sz="1800" b="0" i="0" baseline="0">
                <a:solidFill>
                  <a:schemeClr val="tx1"/>
                </a:solidFill>
                <a:latin typeface="+mn-lt"/>
                <a:ea typeface="Crimson Text" charset="0"/>
                <a:cs typeface="Crimson Text" charset="0"/>
              </a:defRPr>
            </a:lvl1pPr>
          </a:lstStyle>
          <a:p>
            <a:pPr lvl="0"/>
            <a:r>
              <a:rPr lang="sv-SE" dirty="0"/>
              <a:t>Klicka här för att lägga till en beskrivning</a:t>
            </a:r>
          </a:p>
        </p:txBody>
      </p:sp>
      <p:sp>
        <p:nvSpPr>
          <p:cNvPr id="17" name="text2">
            <a:extLst>
              <a:ext uri="{FF2B5EF4-FFF2-40B4-BE49-F238E27FC236}">
                <a16:creationId xmlns:a16="http://schemas.microsoft.com/office/drawing/2014/main" id="{7587250E-0742-A94E-A6BF-23A11DF48133}"/>
              </a:ext>
            </a:extLst>
          </p:cNvPr>
          <p:cNvSpPr>
            <a:spLocks noGrp="1"/>
          </p:cNvSpPr>
          <p:nvPr>
            <p:ph type="body" sz="quarter" idx="15" hasCustomPrompt="1"/>
          </p:nvPr>
        </p:nvSpPr>
        <p:spPr>
          <a:xfrm>
            <a:off x="3662196" y="5015728"/>
            <a:ext cx="2232190" cy="1518422"/>
          </a:xfrm>
          <a:prstGeom prst="rect">
            <a:avLst/>
          </a:prstGeom>
        </p:spPr>
        <p:txBody>
          <a:bodyPr/>
          <a:lstStyle>
            <a:lvl1pPr marL="0" indent="0" algn="ctr">
              <a:buNone/>
              <a:defRPr sz="1800" b="0" i="0" baseline="0">
                <a:solidFill>
                  <a:schemeClr val="tx1"/>
                </a:solidFill>
                <a:latin typeface="+mn-lt"/>
                <a:ea typeface="Crimson Text" charset="0"/>
                <a:cs typeface="Crimson Text" charset="0"/>
              </a:defRPr>
            </a:lvl1pPr>
          </a:lstStyle>
          <a:p>
            <a:pPr lvl="0"/>
            <a:r>
              <a:rPr lang="sv-SE" dirty="0"/>
              <a:t>Klicka här för att lägga till en beskrivning</a:t>
            </a:r>
          </a:p>
        </p:txBody>
      </p:sp>
      <p:sp>
        <p:nvSpPr>
          <p:cNvPr id="18" name="text3">
            <a:extLst>
              <a:ext uri="{FF2B5EF4-FFF2-40B4-BE49-F238E27FC236}">
                <a16:creationId xmlns:a16="http://schemas.microsoft.com/office/drawing/2014/main" id="{2F653A43-FFEA-DC49-87F2-39833F76FF61}"/>
              </a:ext>
            </a:extLst>
          </p:cNvPr>
          <p:cNvSpPr>
            <a:spLocks noGrp="1"/>
          </p:cNvSpPr>
          <p:nvPr>
            <p:ph type="body" sz="quarter" idx="16" hasCustomPrompt="1"/>
          </p:nvPr>
        </p:nvSpPr>
        <p:spPr>
          <a:xfrm>
            <a:off x="6609475" y="5015728"/>
            <a:ext cx="2232190" cy="1518422"/>
          </a:xfrm>
          <a:prstGeom prst="rect">
            <a:avLst/>
          </a:prstGeom>
        </p:spPr>
        <p:txBody>
          <a:bodyPr/>
          <a:lstStyle>
            <a:lvl1pPr marL="0" indent="0" algn="ctr">
              <a:buNone/>
              <a:defRPr sz="1800" b="0" i="0" baseline="0">
                <a:solidFill>
                  <a:schemeClr val="tx1"/>
                </a:solidFill>
                <a:latin typeface="+mn-lt"/>
                <a:ea typeface="Crimson Text" charset="0"/>
                <a:cs typeface="Crimson Text" charset="0"/>
              </a:defRPr>
            </a:lvl1pPr>
          </a:lstStyle>
          <a:p>
            <a:pPr lvl="0"/>
            <a:r>
              <a:rPr lang="sv-SE" dirty="0"/>
              <a:t>Klicka här för att lägga till en beskrivning</a:t>
            </a:r>
          </a:p>
        </p:txBody>
      </p:sp>
      <p:sp>
        <p:nvSpPr>
          <p:cNvPr id="19" name="text4">
            <a:extLst>
              <a:ext uri="{FF2B5EF4-FFF2-40B4-BE49-F238E27FC236}">
                <a16:creationId xmlns:a16="http://schemas.microsoft.com/office/drawing/2014/main" id="{1B04B297-7B39-0841-812E-A17FBB09B5B6}"/>
              </a:ext>
            </a:extLst>
          </p:cNvPr>
          <p:cNvSpPr>
            <a:spLocks noGrp="1"/>
          </p:cNvSpPr>
          <p:nvPr>
            <p:ph type="body" sz="quarter" idx="17" hasCustomPrompt="1"/>
          </p:nvPr>
        </p:nvSpPr>
        <p:spPr>
          <a:xfrm>
            <a:off x="9487306" y="5015728"/>
            <a:ext cx="2232190" cy="1518422"/>
          </a:xfrm>
          <a:prstGeom prst="rect">
            <a:avLst/>
          </a:prstGeom>
        </p:spPr>
        <p:txBody>
          <a:bodyPr/>
          <a:lstStyle>
            <a:lvl1pPr marL="0" indent="0" algn="ctr">
              <a:buNone/>
              <a:defRPr sz="1800" b="0" i="0" baseline="0">
                <a:solidFill>
                  <a:schemeClr val="tx1"/>
                </a:solidFill>
                <a:latin typeface="+mn-lt"/>
                <a:ea typeface="Crimson Text" charset="0"/>
                <a:cs typeface="Crimson Text" charset="0"/>
              </a:defRPr>
            </a:lvl1pPr>
          </a:lstStyle>
          <a:p>
            <a:pPr lvl="0"/>
            <a:r>
              <a:rPr lang="sv-SE" dirty="0"/>
              <a:t>Klicka här för att lägga till en beskrivning</a:t>
            </a:r>
          </a:p>
        </p:txBody>
      </p:sp>
      <p:sp>
        <p:nvSpPr>
          <p:cNvPr id="9" name="Rektangel 8">
            <a:extLst>
              <a:ext uri="{FF2B5EF4-FFF2-40B4-BE49-F238E27FC236}">
                <a16:creationId xmlns:a16="http://schemas.microsoft.com/office/drawing/2014/main" id="{619BEA3D-6D32-D94C-B0B6-1331272B59AE}"/>
              </a:ext>
              <a:ext uri="{C183D7F6-B498-43B3-948B-1728B52AA6E4}">
                <adec:decorative xmlns:adec="http://schemas.microsoft.com/office/drawing/2017/decorative" val="1"/>
              </a:ext>
            </a:extLst>
          </p:cNvPr>
          <p:cNvSpPr/>
          <p:nvPr userDrawn="1"/>
        </p:nvSpPr>
        <p:spPr>
          <a:xfrm>
            <a:off x="-2264735" y="24063"/>
            <a:ext cx="2160000" cy="874022"/>
          </a:xfrm>
          <a:prstGeom prst="rect">
            <a:avLst/>
          </a:prstGeom>
          <a:solidFill>
            <a:schemeClr val="bg1">
              <a:lumMod val="85000"/>
            </a:schemeClr>
          </a:solidFill>
        </p:spPr>
        <p:txBody>
          <a:bodyPr wrap="square">
            <a:spAutoFit/>
          </a:bodyPr>
          <a:lstStyle/>
          <a:p>
            <a:pPr marL="0" lvl="0" indent="0">
              <a:lnSpc>
                <a:spcPct val="107000"/>
              </a:lnSpc>
              <a:spcAft>
                <a:spcPts val="800"/>
              </a:spcAft>
              <a:buFont typeface="+mj-lt"/>
              <a:buNone/>
              <a:tabLst>
                <a:tab pos="712788" algn="l"/>
              </a:tabLst>
            </a:pPr>
            <a:r>
              <a:rPr lang="sv-SE" sz="1200" i="0" dirty="0">
                <a:effectLst/>
                <a:latin typeface="Calibri" panose="020F0502020204030204" pitchFamily="34" charset="0"/>
                <a:ea typeface="Calibri" panose="020F0502020204030204" pitchFamily="34" charset="0"/>
                <a:cs typeface="Times New Roman" panose="02020603050405020304" pitchFamily="18" charset="0"/>
              </a:rPr>
              <a:t>Indikatorer 4 st. Använd denna </a:t>
            </a:r>
            <a:r>
              <a:rPr lang="sv-SE" sz="1200" i="0" dirty="0" err="1">
                <a:effectLst/>
                <a:latin typeface="Calibri" panose="020F0502020204030204" pitchFamily="34" charset="0"/>
                <a:ea typeface="Calibri" panose="020F0502020204030204" pitchFamily="34" charset="0"/>
                <a:cs typeface="Times New Roman" panose="02020603050405020304" pitchFamily="18" charset="0"/>
              </a:rPr>
              <a:t>sidtyp</a:t>
            </a:r>
            <a:r>
              <a:rPr lang="sv-SE" sz="1200" i="0" dirty="0">
                <a:effectLst/>
                <a:latin typeface="Calibri" panose="020F0502020204030204" pitchFamily="34" charset="0"/>
                <a:ea typeface="Calibri" panose="020F0502020204030204" pitchFamily="34" charset="0"/>
                <a:cs typeface="Times New Roman" panose="02020603050405020304" pitchFamily="18" charset="0"/>
              </a:rPr>
              <a:t> för att visa en process, tidslinje eller för att visa indikatorer av något slag.</a:t>
            </a:r>
          </a:p>
        </p:txBody>
      </p:sp>
      <p:sp>
        <p:nvSpPr>
          <p:cNvPr id="26" name="Ellips 25">
            <a:extLst>
              <a:ext uri="{FF2B5EF4-FFF2-40B4-BE49-F238E27FC236}">
                <a16:creationId xmlns:a16="http://schemas.microsoft.com/office/drawing/2014/main" id="{B6C66DDC-074B-3E43-9B53-581C7A765E2D}"/>
              </a:ext>
              <a:ext uri="{C183D7F6-B498-43B3-948B-1728B52AA6E4}">
                <adec:decorative xmlns:adec="http://schemas.microsoft.com/office/drawing/2017/decorative" val="1"/>
              </a:ext>
            </a:extLst>
          </p:cNvPr>
          <p:cNvSpPr/>
          <p:nvPr userDrawn="1"/>
        </p:nvSpPr>
        <p:spPr>
          <a:xfrm>
            <a:off x="966179" y="3093996"/>
            <a:ext cx="1718447" cy="171844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7" name="Ellips 26">
            <a:extLst>
              <a:ext uri="{FF2B5EF4-FFF2-40B4-BE49-F238E27FC236}">
                <a16:creationId xmlns:a16="http://schemas.microsoft.com/office/drawing/2014/main" id="{7E335237-3B2D-7040-AF98-84F2E147953A}"/>
              </a:ext>
              <a:ext uri="{C183D7F6-B498-43B3-948B-1728B52AA6E4}">
                <adec:decorative xmlns:adec="http://schemas.microsoft.com/office/drawing/2017/decorative" val="1"/>
              </a:ext>
            </a:extLst>
          </p:cNvPr>
          <p:cNvSpPr/>
          <p:nvPr userDrawn="1"/>
        </p:nvSpPr>
        <p:spPr>
          <a:xfrm>
            <a:off x="3910101" y="3093996"/>
            <a:ext cx="1718447" cy="171844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8" name="Ellips 27">
            <a:extLst>
              <a:ext uri="{FF2B5EF4-FFF2-40B4-BE49-F238E27FC236}">
                <a16:creationId xmlns:a16="http://schemas.microsoft.com/office/drawing/2014/main" id="{D1BB11B8-B1BE-F743-9DFB-5FE751FA997C}"/>
              </a:ext>
              <a:ext uri="{C183D7F6-B498-43B3-948B-1728B52AA6E4}">
                <adec:decorative xmlns:adec="http://schemas.microsoft.com/office/drawing/2017/decorative" val="1"/>
              </a:ext>
            </a:extLst>
          </p:cNvPr>
          <p:cNvSpPr/>
          <p:nvPr userDrawn="1"/>
        </p:nvSpPr>
        <p:spPr>
          <a:xfrm>
            <a:off x="6854023" y="3093996"/>
            <a:ext cx="1718447" cy="171844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9" name="Platshållare för innehåll 2">
            <a:extLst>
              <a:ext uri="{FF2B5EF4-FFF2-40B4-BE49-F238E27FC236}">
                <a16:creationId xmlns:a16="http://schemas.microsoft.com/office/drawing/2014/main" id="{1BAA90BB-DE94-624A-A524-34BD0D334A27}"/>
              </a:ext>
              <a:ext uri="{C183D7F6-B498-43B3-948B-1728B52AA6E4}">
                <adec:decorative xmlns:adec="http://schemas.microsoft.com/office/drawing/2017/decorative" val="1"/>
              </a:ext>
            </a:extLst>
          </p:cNvPr>
          <p:cNvSpPr>
            <a:spLocks noGrp="1"/>
          </p:cNvSpPr>
          <p:nvPr>
            <p:ph sz="quarter" idx="18" hasCustomPrompt="1"/>
          </p:nvPr>
        </p:nvSpPr>
        <p:spPr>
          <a:xfrm>
            <a:off x="829437" y="2963220"/>
            <a:ext cx="1980000" cy="1980000"/>
          </a:xfrm>
        </p:spPr>
        <p:txBody>
          <a:bodyPr lIns="0" tIns="0" rIns="0" bIns="0" anchor="ctr" anchorCtr="0"/>
          <a:lstStyle>
            <a:lvl1pPr marL="0" indent="0" algn="ctr">
              <a:buNone/>
              <a:defRPr sz="3600" b="0" i="0" spc="-110" baseline="0">
                <a:solidFill>
                  <a:schemeClr val="bg1"/>
                </a:solidFill>
                <a:latin typeface="Ubuntu Medium" panose="020B0604030602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sv-SE" dirty="0"/>
              <a:t>Klicka här för att </a:t>
            </a:r>
            <a:br>
              <a:rPr lang="sv-SE" dirty="0"/>
            </a:br>
            <a:r>
              <a:rPr lang="sv-SE" dirty="0"/>
              <a:t>lägga till innehåll</a:t>
            </a:r>
          </a:p>
        </p:txBody>
      </p:sp>
      <p:sp>
        <p:nvSpPr>
          <p:cNvPr id="30" name="Platshållare för innehåll 2">
            <a:extLst>
              <a:ext uri="{FF2B5EF4-FFF2-40B4-BE49-F238E27FC236}">
                <a16:creationId xmlns:a16="http://schemas.microsoft.com/office/drawing/2014/main" id="{C6CEF8E7-0B11-504D-8578-A1D8042B5F9D}"/>
              </a:ext>
              <a:ext uri="{C183D7F6-B498-43B3-948B-1728B52AA6E4}">
                <adec:decorative xmlns:adec="http://schemas.microsoft.com/office/drawing/2017/decorative" val="1"/>
              </a:ext>
            </a:extLst>
          </p:cNvPr>
          <p:cNvSpPr>
            <a:spLocks noGrp="1"/>
          </p:cNvSpPr>
          <p:nvPr>
            <p:ph sz="quarter" idx="19" hasCustomPrompt="1"/>
          </p:nvPr>
        </p:nvSpPr>
        <p:spPr>
          <a:xfrm>
            <a:off x="3781185" y="2963220"/>
            <a:ext cx="1980000" cy="1980000"/>
          </a:xfrm>
        </p:spPr>
        <p:txBody>
          <a:bodyPr lIns="0" tIns="0" rIns="0" bIns="0" anchor="ctr" anchorCtr="0"/>
          <a:lstStyle>
            <a:lvl1pPr marL="0" indent="0" algn="ctr">
              <a:buNone/>
              <a:defRPr sz="3600" b="0" i="0" spc="-110" baseline="0">
                <a:solidFill>
                  <a:schemeClr val="bg1"/>
                </a:solidFill>
                <a:latin typeface="Ubuntu Medium" panose="020B0604030602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sv-SE" dirty="0"/>
              <a:t>Klicka här för att </a:t>
            </a:r>
            <a:br>
              <a:rPr lang="sv-SE" dirty="0"/>
            </a:br>
            <a:r>
              <a:rPr lang="sv-SE" dirty="0"/>
              <a:t>lägga till innehåll</a:t>
            </a:r>
          </a:p>
        </p:txBody>
      </p:sp>
      <p:sp>
        <p:nvSpPr>
          <p:cNvPr id="31" name="Platshållare för innehåll 2">
            <a:extLst>
              <a:ext uri="{FF2B5EF4-FFF2-40B4-BE49-F238E27FC236}">
                <a16:creationId xmlns:a16="http://schemas.microsoft.com/office/drawing/2014/main" id="{ADB6D10A-4CF1-6943-9420-C27056751E23}"/>
              </a:ext>
              <a:ext uri="{C183D7F6-B498-43B3-948B-1728B52AA6E4}">
                <adec:decorative xmlns:adec="http://schemas.microsoft.com/office/drawing/2017/decorative" val="1"/>
              </a:ext>
            </a:extLst>
          </p:cNvPr>
          <p:cNvSpPr>
            <a:spLocks noGrp="1"/>
          </p:cNvSpPr>
          <p:nvPr>
            <p:ph sz="quarter" idx="20" hasCustomPrompt="1"/>
          </p:nvPr>
        </p:nvSpPr>
        <p:spPr>
          <a:xfrm>
            <a:off x="6732933" y="2963220"/>
            <a:ext cx="1980000" cy="1980000"/>
          </a:xfrm>
        </p:spPr>
        <p:txBody>
          <a:bodyPr lIns="0" tIns="0" rIns="0" bIns="0" anchor="ctr" anchorCtr="0"/>
          <a:lstStyle>
            <a:lvl1pPr marL="0" indent="0" algn="ctr">
              <a:buNone/>
              <a:defRPr sz="3600" b="0" i="0" spc="-110" baseline="0">
                <a:solidFill>
                  <a:schemeClr val="bg1"/>
                </a:solidFill>
                <a:latin typeface="Ubuntu Medium" panose="020B0604030602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sv-SE" dirty="0"/>
              <a:t>Klicka här för att </a:t>
            </a:r>
            <a:br>
              <a:rPr lang="sv-SE" dirty="0"/>
            </a:br>
            <a:r>
              <a:rPr lang="sv-SE" dirty="0"/>
              <a:t>lägga till innehåll</a:t>
            </a:r>
          </a:p>
        </p:txBody>
      </p:sp>
      <p:sp>
        <p:nvSpPr>
          <p:cNvPr id="32" name="Ellips 31">
            <a:extLst>
              <a:ext uri="{FF2B5EF4-FFF2-40B4-BE49-F238E27FC236}">
                <a16:creationId xmlns:a16="http://schemas.microsoft.com/office/drawing/2014/main" id="{EB4CC0BB-0963-9C4C-9474-7CE4BD13B610}"/>
              </a:ext>
              <a:ext uri="{C183D7F6-B498-43B3-948B-1728B52AA6E4}">
                <adec:decorative xmlns:adec="http://schemas.microsoft.com/office/drawing/2017/decorative" val="1"/>
              </a:ext>
            </a:extLst>
          </p:cNvPr>
          <p:cNvSpPr/>
          <p:nvPr userDrawn="1"/>
        </p:nvSpPr>
        <p:spPr>
          <a:xfrm>
            <a:off x="9741602" y="3093996"/>
            <a:ext cx="1718447" cy="1718448"/>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3" name="Platshållare för innehåll 2">
            <a:extLst>
              <a:ext uri="{FF2B5EF4-FFF2-40B4-BE49-F238E27FC236}">
                <a16:creationId xmlns:a16="http://schemas.microsoft.com/office/drawing/2014/main" id="{06F92F55-9A76-8C4C-87A0-9D9E35D06394}"/>
              </a:ext>
              <a:ext uri="{C183D7F6-B498-43B3-948B-1728B52AA6E4}">
                <adec:decorative xmlns:adec="http://schemas.microsoft.com/office/drawing/2017/decorative" val="1"/>
              </a:ext>
            </a:extLst>
          </p:cNvPr>
          <p:cNvSpPr>
            <a:spLocks noGrp="1"/>
          </p:cNvSpPr>
          <p:nvPr>
            <p:ph sz="quarter" idx="21" hasCustomPrompt="1"/>
          </p:nvPr>
        </p:nvSpPr>
        <p:spPr>
          <a:xfrm>
            <a:off x="9620512" y="2963220"/>
            <a:ext cx="1980000" cy="1980000"/>
          </a:xfrm>
        </p:spPr>
        <p:txBody>
          <a:bodyPr lIns="0" tIns="0" rIns="0" bIns="0" anchor="ctr" anchorCtr="0"/>
          <a:lstStyle>
            <a:lvl1pPr marL="0" indent="0" algn="ctr">
              <a:buNone/>
              <a:defRPr sz="3600" b="0" i="0" spc="-110" baseline="0">
                <a:solidFill>
                  <a:schemeClr val="bg1"/>
                </a:solidFill>
                <a:latin typeface="Ubuntu Medium" panose="020B0604030602030204" pitchFamily="34" charset="0"/>
              </a:defRPr>
            </a:lvl1pPr>
            <a:lvl2pPr marL="457200" indent="0">
              <a:buNone/>
              <a:defRPr/>
            </a:lvl2pPr>
            <a:lvl3pPr marL="914400" indent="0">
              <a:buNone/>
              <a:defRPr/>
            </a:lvl3pPr>
            <a:lvl4pPr marL="1371600" indent="0">
              <a:buNone/>
              <a:defRPr/>
            </a:lvl4pPr>
            <a:lvl5pPr marL="1828800" indent="0">
              <a:buNone/>
              <a:defRPr/>
            </a:lvl5pPr>
          </a:lstStyle>
          <a:p>
            <a:pPr lvl="0"/>
            <a:r>
              <a:rPr lang="sv-SE" dirty="0"/>
              <a:t>Klicka här för att </a:t>
            </a:r>
            <a:br>
              <a:rPr lang="sv-SE" dirty="0"/>
            </a:br>
            <a:r>
              <a:rPr lang="sv-SE" dirty="0"/>
              <a:t>lägga till innehåll</a:t>
            </a:r>
          </a:p>
        </p:txBody>
      </p:sp>
    </p:spTree>
    <p:extLst>
      <p:ext uri="{BB962C8B-B14F-4D97-AF65-F5344CB8AC3E}">
        <p14:creationId xmlns:p14="http://schemas.microsoft.com/office/powerpoint/2010/main" val="409492205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Fakta, med innehåll och ikon rosa">
    <p:spTree>
      <p:nvGrpSpPr>
        <p:cNvPr id="1" name=""/>
        <p:cNvGrpSpPr/>
        <p:nvPr/>
      </p:nvGrpSpPr>
      <p:grpSpPr>
        <a:xfrm>
          <a:off x="0" y="0"/>
          <a:ext cx="0" cy="0"/>
          <a:chOff x="0" y="0"/>
          <a:chExt cx="0" cy="0"/>
        </a:xfrm>
      </p:grpSpPr>
      <p:sp>
        <p:nvSpPr>
          <p:cNvPr id="7" name="Rubrik 1"/>
          <p:cNvSpPr>
            <a:spLocks noGrp="1"/>
          </p:cNvSpPr>
          <p:nvPr>
            <p:ph type="title" hasCustomPrompt="1"/>
          </p:nvPr>
        </p:nvSpPr>
        <p:spPr>
          <a:xfrm>
            <a:off x="703340" y="960756"/>
            <a:ext cx="5220000" cy="1221612"/>
          </a:xfrm>
          <a:prstGeom prst="rect">
            <a:avLst/>
          </a:prstGeom>
          <a:noFill/>
        </p:spPr>
        <p:txBody>
          <a:bodyPr anchor="b"/>
          <a:lstStyle>
            <a:lvl1pPr>
              <a:defRPr sz="4400" b="0" i="0">
                <a:solidFill>
                  <a:schemeClr val="accent1"/>
                </a:solidFill>
                <a:latin typeface="+mj-lt"/>
                <a:ea typeface="Ubuntu Light" charset="0"/>
                <a:cs typeface="Ubuntu Light" charset="0"/>
              </a:defRPr>
            </a:lvl1pPr>
          </a:lstStyle>
          <a:p>
            <a:r>
              <a:rPr lang="sv-SE" dirty="0"/>
              <a:t>Klicka här för att ange en rubrik</a:t>
            </a:r>
          </a:p>
        </p:txBody>
      </p:sp>
      <p:sp>
        <p:nvSpPr>
          <p:cNvPr id="8" name="Platshållare för text 10"/>
          <p:cNvSpPr>
            <a:spLocks noGrp="1"/>
          </p:cNvSpPr>
          <p:nvPr>
            <p:ph type="body" sz="quarter" idx="10" hasCustomPrompt="1"/>
          </p:nvPr>
        </p:nvSpPr>
        <p:spPr>
          <a:xfrm>
            <a:off x="703262" y="2475294"/>
            <a:ext cx="5220000" cy="3584575"/>
          </a:xfrm>
          <a:prstGeom prst="rect">
            <a:avLst/>
          </a:prstGeom>
        </p:spPr>
        <p:txBody>
          <a:bodyPr/>
          <a:lstStyle>
            <a:lvl1pPr>
              <a:defRPr sz="2600" b="0" i="0" baseline="0">
                <a:solidFill>
                  <a:schemeClr val="tx1"/>
                </a:solidFill>
                <a:latin typeface="+mn-lt"/>
                <a:ea typeface="Crimson Text" charset="0"/>
                <a:cs typeface="Crimson Text" charset="0"/>
              </a:defRPr>
            </a:lvl1pPr>
          </a:lstStyle>
          <a:p>
            <a:pPr lvl="0"/>
            <a:r>
              <a:rPr lang="sv-SE" dirty="0"/>
              <a:t>Klicka här för att lägga till en punkt</a:t>
            </a:r>
          </a:p>
        </p:txBody>
      </p:sp>
      <p:sp>
        <p:nvSpPr>
          <p:cNvPr id="13" name="Rektangel 12">
            <a:extLst>
              <a:ext uri="{FF2B5EF4-FFF2-40B4-BE49-F238E27FC236}">
                <a16:creationId xmlns:a16="http://schemas.microsoft.com/office/drawing/2014/main" id="{BD2F794D-B745-1E49-A298-F6223754D64A}"/>
              </a:ext>
              <a:ext uri="{C183D7F6-B498-43B3-948B-1728B52AA6E4}">
                <adec:decorative xmlns:adec="http://schemas.microsoft.com/office/drawing/2017/decorative" val="1"/>
              </a:ext>
            </a:extLst>
          </p:cNvPr>
          <p:cNvSpPr/>
          <p:nvPr userDrawn="1"/>
        </p:nvSpPr>
        <p:spPr>
          <a:xfrm>
            <a:off x="6595891" y="-23474"/>
            <a:ext cx="5596108" cy="688147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4" name="logotyp">
            <a:extLst>
              <a:ext uri="{FF2B5EF4-FFF2-40B4-BE49-F238E27FC236}">
                <a16:creationId xmlns:a16="http://schemas.microsoft.com/office/drawing/2014/main" id="{A011F05B-3264-2E4D-9FCD-8F20F82543BF}"/>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14383" y="6199189"/>
            <a:ext cx="1023594" cy="334961"/>
          </a:xfrm>
          <a:prstGeom prst="rect">
            <a:avLst/>
          </a:prstGeom>
        </p:spPr>
      </p:pic>
      <p:sp>
        <p:nvSpPr>
          <p:cNvPr id="11" name="Ellips 10">
            <a:extLst>
              <a:ext uri="{FF2B5EF4-FFF2-40B4-BE49-F238E27FC236}">
                <a16:creationId xmlns:a16="http://schemas.microsoft.com/office/drawing/2014/main" id="{1446C380-AE6A-0F4E-990B-8F044E67377A}"/>
              </a:ext>
              <a:ext uri="{C183D7F6-B498-43B3-948B-1728B52AA6E4}">
                <adec:decorative xmlns:adec="http://schemas.microsoft.com/office/drawing/2017/decorative" val="1"/>
              </a:ext>
            </a:extLst>
          </p:cNvPr>
          <p:cNvSpPr/>
          <p:nvPr userDrawn="1"/>
        </p:nvSpPr>
        <p:spPr>
          <a:xfrm>
            <a:off x="8449519" y="1143404"/>
            <a:ext cx="2002420" cy="200242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Platshållare för bild 2">
            <a:extLst>
              <a:ext uri="{FF2B5EF4-FFF2-40B4-BE49-F238E27FC236}">
                <a16:creationId xmlns:a16="http://schemas.microsoft.com/office/drawing/2014/main" id="{D5A2F040-EC27-1343-9075-9B4EFF8AACC0}"/>
              </a:ext>
              <a:ext uri="{C183D7F6-B498-43B3-948B-1728B52AA6E4}">
                <adec:decorative xmlns:adec="http://schemas.microsoft.com/office/drawing/2017/decorative" val="1"/>
              </a:ext>
            </a:extLst>
          </p:cNvPr>
          <p:cNvSpPr>
            <a:spLocks noGrp="1"/>
          </p:cNvSpPr>
          <p:nvPr>
            <p:ph type="pic" sz="quarter" idx="11" hasCustomPrompt="1"/>
          </p:nvPr>
        </p:nvSpPr>
        <p:spPr>
          <a:xfrm>
            <a:off x="8725711" y="1509636"/>
            <a:ext cx="1459149" cy="1272475"/>
          </a:xfrm>
        </p:spPr>
        <p:txBody>
          <a:bodyPr anchor="ctr"/>
          <a:lstStyle>
            <a:lvl1pPr marL="0" indent="0" algn="ctr">
              <a:buNone/>
              <a:defRPr sz="1800">
                <a:solidFill>
                  <a:schemeClr val="bg1"/>
                </a:solidFill>
              </a:defRPr>
            </a:lvl1pPr>
          </a:lstStyle>
          <a:p>
            <a:r>
              <a:rPr lang="sv-SE" dirty="0"/>
              <a:t>Klickaför att lägga till en ikon från G:/02 </a:t>
            </a:r>
            <a:r>
              <a:rPr lang="sv-SE" dirty="0" err="1"/>
              <a:t>Bildbank</a:t>
            </a:r>
            <a:endParaRPr lang="sv-SE" dirty="0"/>
          </a:p>
        </p:txBody>
      </p:sp>
      <p:sp>
        <p:nvSpPr>
          <p:cNvPr id="20" name="Platshållare för text 19">
            <a:extLst>
              <a:ext uri="{FF2B5EF4-FFF2-40B4-BE49-F238E27FC236}">
                <a16:creationId xmlns:a16="http://schemas.microsoft.com/office/drawing/2014/main" id="{B01D4105-156F-4040-A80B-E38442DFD54E}"/>
              </a:ext>
            </a:extLst>
          </p:cNvPr>
          <p:cNvSpPr>
            <a:spLocks noGrp="1"/>
          </p:cNvSpPr>
          <p:nvPr>
            <p:ph type="body" sz="quarter" idx="13" hasCustomPrompt="1"/>
          </p:nvPr>
        </p:nvSpPr>
        <p:spPr>
          <a:xfrm>
            <a:off x="7509585" y="3349089"/>
            <a:ext cx="3890152" cy="1194807"/>
          </a:xfrm>
        </p:spPr>
        <p:txBody>
          <a:bodyPr/>
          <a:lstStyle>
            <a:lvl1pPr marL="0" indent="0" algn="ctr">
              <a:buFontTx/>
              <a:buNone/>
              <a:defRPr sz="8000" b="1">
                <a:solidFill>
                  <a:schemeClr val="bg1"/>
                </a:solidFill>
                <a:latin typeface="+mj-lt"/>
              </a:defRPr>
            </a:lvl1pPr>
          </a:lstStyle>
          <a:p>
            <a:pPr lvl="0"/>
            <a:r>
              <a:rPr lang="sv-SE" dirty="0"/>
              <a:t>xx %</a:t>
            </a:r>
          </a:p>
        </p:txBody>
      </p:sp>
      <p:sp>
        <p:nvSpPr>
          <p:cNvPr id="21" name="Platshållare för text 19">
            <a:extLst>
              <a:ext uri="{FF2B5EF4-FFF2-40B4-BE49-F238E27FC236}">
                <a16:creationId xmlns:a16="http://schemas.microsoft.com/office/drawing/2014/main" id="{7F8E3383-06CD-F34B-915D-F1B140C5A973}"/>
              </a:ext>
            </a:extLst>
          </p:cNvPr>
          <p:cNvSpPr>
            <a:spLocks noGrp="1"/>
          </p:cNvSpPr>
          <p:nvPr>
            <p:ph type="body" sz="quarter" idx="14" hasCustomPrompt="1"/>
          </p:nvPr>
        </p:nvSpPr>
        <p:spPr>
          <a:xfrm>
            <a:off x="7514043" y="4566198"/>
            <a:ext cx="3890152" cy="782166"/>
          </a:xfrm>
        </p:spPr>
        <p:txBody>
          <a:bodyPr/>
          <a:lstStyle>
            <a:lvl1pPr marL="0" indent="0" algn="ctr">
              <a:buFontTx/>
              <a:buNone/>
              <a:defRPr sz="2000" b="0">
                <a:solidFill>
                  <a:schemeClr val="bg1"/>
                </a:solidFill>
                <a:latin typeface="+mj-lt"/>
              </a:defRPr>
            </a:lvl1pPr>
          </a:lstStyle>
          <a:p>
            <a:pPr lvl="0"/>
            <a:r>
              <a:rPr lang="sv-SE" dirty="0"/>
              <a:t>Klicka här för att lägga </a:t>
            </a:r>
            <a:br>
              <a:rPr lang="sv-SE" dirty="0"/>
            </a:br>
            <a:r>
              <a:rPr lang="sv-SE" dirty="0"/>
              <a:t>till en beskrivning</a:t>
            </a:r>
          </a:p>
        </p:txBody>
      </p:sp>
      <p:sp>
        <p:nvSpPr>
          <p:cNvPr id="6" name="instruktioner">
            <a:extLst>
              <a:ext uri="{FF2B5EF4-FFF2-40B4-BE49-F238E27FC236}">
                <a16:creationId xmlns:a16="http://schemas.microsoft.com/office/drawing/2014/main" id="{274EACED-7EC6-C443-88B3-2F2171C931A4}"/>
              </a:ext>
              <a:ext uri="{C183D7F6-B498-43B3-948B-1728B52AA6E4}">
                <adec:decorative xmlns:adec="http://schemas.microsoft.com/office/drawing/2017/decorative" val="1"/>
              </a:ext>
            </a:extLst>
          </p:cNvPr>
          <p:cNvSpPr/>
          <p:nvPr userDrawn="1"/>
        </p:nvSpPr>
        <p:spPr>
          <a:xfrm>
            <a:off x="-2264735" y="24063"/>
            <a:ext cx="2160000" cy="2059731"/>
          </a:xfrm>
          <a:prstGeom prst="rect">
            <a:avLst/>
          </a:prstGeom>
          <a:solidFill>
            <a:schemeClr val="bg1">
              <a:lumMod val="85000"/>
            </a:schemeClr>
          </a:solidFill>
        </p:spPr>
        <p:txBody>
          <a:bodyPr wrap="square">
            <a:spAutoFit/>
          </a:bodyPr>
          <a:lstStyle/>
          <a:p>
            <a:pPr marL="0" marR="0" lvl="0" indent="0" algn="l" defTabSz="914400" rtl="0" eaLnBrk="0" fontAlgn="base" latinLnBrk="0" hangingPunct="0">
              <a:lnSpc>
                <a:spcPct val="107000"/>
              </a:lnSpc>
              <a:spcBef>
                <a:spcPct val="0"/>
              </a:spcBef>
              <a:spcAft>
                <a:spcPts val="800"/>
              </a:spcAft>
              <a:buClrTx/>
              <a:buSzTx/>
              <a:buFont typeface="+mj-lt"/>
              <a:buNone/>
              <a:tabLst>
                <a:tab pos="712788" algn="l"/>
              </a:tabLst>
              <a:defRPr/>
            </a:pPr>
            <a:r>
              <a:rPr lang="sv-SE" sz="1200" i="1" u="none" dirty="0">
                <a:effectLst/>
                <a:latin typeface="Calibri" panose="020F0502020204030204" pitchFamily="34" charset="0"/>
                <a:ea typeface="Calibri" panose="020F0502020204030204" pitchFamily="34" charset="0"/>
                <a:cs typeface="Times New Roman" panose="02020603050405020304" pitchFamily="18" charset="0"/>
              </a:rPr>
              <a:t>Fakta &amp; innehåll med ikon </a:t>
            </a:r>
            <a:r>
              <a:rPr lang="sv-SE" sz="1200" i="0" u="none" dirty="0">
                <a:effectLst/>
                <a:latin typeface="Calibri" panose="020F0502020204030204" pitchFamily="34" charset="0"/>
                <a:ea typeface="Calibri" panose="020F0502020204030204" pitchFamily="34" charset="0"/>
                <a:cs typeface="Times New Roman" panose="02020603050405020304" pitchFamily="18" charset="0"/>
              </a:rPr>
              <a:t>är en sida där du kan presentera mindre mängder text tillsammans med enskild fakta och en ikon. </a:t>
            </a:r>
            <a:br>
              <a:rPr lang="sv-SE" sz="1200" i="0" u="none" dirty="0">
                <a:effectLst/>
                <a:latin typeface="Calibri" panose="020F0502020204030204" pitchFamily="34" charset="0"/>
                <a:ea typeface="Calibri" panose="020F0502020204030204" pitchFamily="34" charset="0"/>
                <a:cs typeface="Times New Roman" panose="02020603050405020304" pitchFamily="18" charset="0"/>
              </a:rPr>
            </a:br>
            <a:br>
              <a:rPr lang="sv-SE" sz="1200" i="0" u="none" dirty="0">
                <a:effectLst/>
                <a:latin typeface="Calibri" panose="020F0502020204030204" pitchFamily="34" charset="0"/>
                <a:ea typeface="Calibri" panose="020F0502020204030204" pitchFamily="34" charset="0"/>
                <a:cs typeface="Times New Roman" panose="02020603050405020304" pitchFamily="18" charset="0"/>
              </a:rPr>
            </a:br>
            <a:r>
              <a:rPr lang="sv-SE" sz="1200" i="0" u="none" dirty="0">
                <a:effectLst/>
                <a:latin typeface="Calibri" panose="020F0502020204030204" pitchFamily="34" charset="0"/>
                <a:ea typeface="Calibri" panose="020F0502020204030204" pitchFamily="34" charset="0"/>
                <a:cs typeface="Times New Roman" panose="02020603050405020304" pitchFamily="18" charset="0"/>
              </a:rPr>
              <a:t>Tänk på att inte skriva för mycket text på samma sida.</a:t>
            </a:r>
            <a:br>
              <a:rPr lang="sv-SE" sz="1200" i="0" u="none" dirty="0">
                <a:effectLst/>
                <a:latin typeface="Calibri" panose="020F0502020204030204" pitchFamily="34" charset="0"/>
                <a:ea typeface="Calibri" panose="020F0502020204030204" pitchFamily="34" charset="0"/>
                <a:cs typeface="Times New Roman" panose="02020603050405020304" pitchFamily="18" charset="0"/>
              </a:rPr>
            </a:br>
            <a:br>
              <a:rPr lang="sv-SE" sz="1200" i="0" u="none" dirty="0">
                <a:effectLst/>
                <a:latin typeface="Calibri" panose="020F0502020204030204" pitchFamily="34" charset="0"/>
                <a:ea typeface="Calibri" panose="020F0502020204030204" pitchFamily="34" charset="0"/>
                <a:cs typeface="Times New Roman" panose="02020603050405020304" pitchFamily="18" charset="0"/>
              </a:rPr>
            </a:br>
            <a:r>
              <a:rPr lang="sv-SE" sz="1200" i="0" u="none" dirty="0">
                <a:effectLst/>
                <a:latin typeface="Calibri" panose="020F0502020204030204" pitchFamily="34" charset="0"/>
                <a:ea typeface="Calibri" panose="020F0502020204030204" pitchFamily="34" charset="0"/>
                <a:cs typeface="Times New Roman" panose="02020603050405020304" pitchFamily="18" charset="0"/>
              </a:rPr>
              <a:t>Välj ikon från bildbanken.</a:t>
            </a:r>
            <a:endParaRPr lang="sv-SE" sz="1200" i="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99108894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Fakta, med innehåll och ikon grön">
    <p:spTree>
      <p:nvGrpSpPr>
        <p:cNvPr id="1" name=""/>
        <p:cNvGrpSpPr/>
        <p:nvPr/>
      </p:nvGrpSpPr>
      <p:grpSpPr>
        <a:xfrm>
          <a:off x="0" y="0"/>
          <a:ext cx="0" cy="0"/>
          <a:chOff x="0" y="0"/>
          <a:chExt cx="0" cy="0"/>
        </a:xfrm>
      </p:grpSpPr>
      <p:sp>
        <p:nvSpPr>
          <p:cNvPr id="7" name="Rubrik 1"/>
          <p:cNvSpPr>
            <a:spLocks noGrp="1"/>
          </p:cNvSpPr>
          <p:nvPr>
            <p:ph type="title" hasCustomPrompt="1"/>
          </p:nvPr>
        </p:nvSpPr>
        <p:spPr>
          <a:xfrm>
            <a:off x="703340" y="960756"/>
            <a:ext cx="5220000" cy="1221612"/>
          </a:xfrm>
          <a:prstGeom prst="rect">
            <a:avLst/>
          </a:prstGeom>
          <a:noFill/>
        </p:spPr>
        <p:txBody>
          <a:bodyPr anchor="b"/>
          <a:lstStyle>
            <a:lvl1pPr>
              <a:defRPr sz="4400" b="0" i="0">
                <a:solidFill>
                  <a:schemeClr val="tx2"/>
                </a:solidFill>
                <a:latin typeface="+mj-lt"/>
                <a:ea typeface="Ubuntu Light" charset="0"/>
                <a:cs typeface="Ubuntu Light" charset="0"/>
              </a:defRPr>
            </a:lvl1pPr>
          </a:lstStyle>
          <a:p>
            <a:r>
              <a:rPr lang="sv-SE" dirty="0"/>
              <a:t>Klicka här för att ange en rubrik</a:t>
            </a:r>
          </a:p>
        </p:txBody>
      </p:sp>
      <p:sp>
        <p:nvSpPr>
          <p:cNvPr id="8" name="Platshållare för text 10"/>
          <p:cNvSpPr>
            <a:spLocks noGrp="1"/>
          </p:cNvSpPr>
          <p:nvPr>
            <p:ph type="body" sz="quarter" idx="10" hasCustomPrompt="1"/>
          </p:nvPr>
        </p:nvSpPr>
        <p:spPr>
          <a:xfrm>
            <a:off x="703262" y="2475294"/>
            <a:ext cx="5220000" cy="3584575"/>
          </a:xfrm>
          <a:prstGeom prst="rect">
            <a:avLst/>
          </a:prstGeom>
        </p:spPr>
        <p:txBody>
          <a:bodyPr/>
          <a:lstStyle>
            <a:lvl1pPr>
              <a:defRPr sz="2600" b="0" i="0" baseline="0">
                <a:solidFill>
                  <a:schemeClr val="tx1"/>
                </a:solidFill>
                <a:latin typeface="+mn-lt"/>
                <a:ea typeface="Crimson Text" charset="0"/>
                <a:cs typeface="Crimson Text" charset="0"/>
              </a:defRPr>
            </a:lvl1pPr>
          </a:lstStyle>
          <a:p>
            <a:pPr lvl="0"/>
            <a:r>
              <a:rPr lang="sv-SE" dirty="0"/>
              <a:t>Klicka här för att lägga till en punkt</a:t>
            </a:r>
          </a:p>
        </p:txBody>
      </p:sp>
      <p:sp>
        <p:nvSpPr>
          <p:cNvPr id="13" name="Rektangel 12">
            <a:extLst>
              <a:ext uri="{FF2B5EF4-FFF2-40B4-BE49-F238E27FC236}">
                <a16:creationId xmlns:a16="http://schemas.microsoft.com/office/drawing/2014/main" id="{BD2F794D-B745-1E49-A298-F6223754D64A}"/>
              </a:ext>
              <a:ext uri="{C183D7F6-B498-43B3-948B-1728B52AA6E4}">
                <adec:decorative xmlns:adec="http://schemas.microsoft.com/office/drawing/2017/decorative" val="1"/>
              </a:ext>
            </a:extLst>
          </p:cNvPr>
          <p:cNvSpPr/>
          <p:nvPr userDrawn="1"/>
        </p:nvSpPr>
        <p:spPr>
          <a:xfrm>
            <a:off x="6595891" y="-23474"/>
            <a:ext cx="5596108" cy="688147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4" name="logotyp">
            <a:extLst>
              <a:ext uri="{FF2B5EF4-FFF2-40B4-BE49-F238E27FC236}">
                <a16:creationId xmlns:a16="http://schemas.microsoft.com/office/drawing/2014/main" id="{A011F05B-3264-2E4D-9FCD-8F20F82543BF}"/>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14383" y="6199189"/>
            <a:ext cx="1023594" cy="334961"/>
          </a:xfrm>
          <a:prstGeom prst="rect">
            <a:avLst/>
          </a:prstGeom>
        </p:spPr>
      </p:pic>
      <p:sp>
        <p:nvSpPr>
          <p:cNvPr id="11" name="Ellips 10">
            <a:extLst>
              <a:ext uri="{FF2B5EF4-FFF2-40B4-BE49-F238E27FC236}">
                <a16:creationId xmlns:a16="http://schemas.microsoft.com/office/drawing/2014/main" id="{1446C380-AE6A-0F4E-990B-8F044E67377A}"/>
              </a:ext>
              <a:ext uri="{C183D7F6-B498-43B3-948B-1728B52AA6E4}">
                <adec:decorative xmlns:adec="http://schemas.microsoft.com/office/drawing/2017/decorative" val="1"/>
              </a:ext>
            </a:extLst>
          </p:cNvPr>
          <p:cNvSpPr/>
          <p:nvPr userDrawn="1"/>
        </p:nvSpPr>
        <p:spPr>
          <a:xfrm>
            <a:off x="8449519" y="1143404"/>
            <a:ext cx="2002420" cy="200242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Platshållare för bild 2">
            <a:extLst>
              <a:ext uri="{FF2B5EF4-FFF2-40B4-BE49-F238E27FC236}">
                <a16:creationId xmlns:a16="http://schemas.microsoft.com/office/drawing/2014/main" id="{D5A2F040-EC27-1343-9075-9B4EFF8AACC0}"/>
              </a:ext>
              <a:ext uri="{C183D7F6-B498-43B3-948B-1728B52AA6E4}">
                <adec:decorative xmlns:adec="http://schemas.microsoft.com/office/drawing/2017/decorative" val="1"/>
              </a:ext>
            </a:extLst>
          </p:cNvPr>
          <p:cNvSpPr>
            <a:spLocks noGrp="1"/>
          </p:cNvSpPr>
          <p:nvPr>
            <p:ph type="pic" sz="quarter" idx="11" hasCustomPrompt="1"/>
          </p:nvPr>
        </p:nvSpPr>
        <p:spPr>
          <a:xfrm>
            <a:off x="8725711" y="1509636"/>
            <a:ext cx="1459149" cy="1272475"/>
          </a:xfrm>
        </p:spPr>
        <p:txBody>
          <a:bodyPr anchor="ctr"/>
          <a:lstStyle>
            <a:lvl1pPr marL="0" indent="0" algn="ctr">
              <a:buNone/>
              <a:defRPr sz="1800">
                <a:solidFill>
                  <a:schemeClr val="bg1"/>
                </a:solidFill>
              </a:defRPr>
            </a:lvl1pPr>
          </a:lstStyle>
          <a:p>
            <a:r>
              <a:rPr lang="sv-SE" dirty="0"/>
              <a:t>Klickaför att lägga till en ikon från G:/02 </a:t>
            </a:r>
            <a:r>
              <a:rPr lang="sv-SE" dirty="0" err="1"/>
              <a:t>Bildbank</a:t>
            </a:r>
            <a:endParaRPr lang="sv-SE" dirty="0"/>
          </a:p>
        </p:txBody>
      </p:sp>
      <p:sp>
        <p:nvSpPr>
          <p:cNvPr id="20" name="Platshållare för text 19">
            <a:extLst>
              <a:ext uri="{FF2B5EF4-FFF2-40B4-BE49-F238E27FC236}">
                <a16:creationId xmlns:a16="http://schemas.microsoft.com/office/drawing/2014/main" id="{B01D4105-156F-4040-A80B-E38442DFD54E}"/>
              </a:ext>
            </a:extLst>
          </p:cNvPr>
          <p:cNvSpPr>
            <a:spLocks noGrp="1"/>
          </p:cNvSpPr>
          <p:nvPr>
            <p:ph type="body" sz="quarter" idx="13" hasCustomPrompt="1"/>
          </p:nvPr>
        </p:nvSpPr>
        <p:spPr>
          <a:xfrm>
            <a:off x="7509585" y="3349089"/>
            <a:ext cx="3890152" cy="1194807"/>
          </a:xfrm>
        </p:spPr>
        <p:txBody>
          <a:bodyPr/>
          <a:lstStyle>
            <a:lvl1pPr marL="0" indent="0" algn="ctr">
              <a:buFontTx/>
              <a:buNone/>
              <a:defRPr sz="8000" b="1">
                <a:solidFill>
                  <a:schemeClr val="bg1"/>
                </a:solidFill>
                <a:latin typeface="+mj-lt"/>
              </a:defRPr>
            </a:lvl1pPr>
          </a:lstStyle>
          <a:p>
            <a:pPr lvl="0"/>
            <a:r>
              <a:rPr lang="sv-SE" dirty="0"/>
              <a:t>xx %</a:t>
            </a:r>
          </a:p>
        </p:txBody>
      </p:sp>
      <p:sp>
        <p:nvSpPr>
          <p:cNvPr id="21" name="Platshållare för text 19">
            <a:extLst>
              <a:ext uri="{FF2B5EF4-FFF2-40B4-BE49-F238E27FC236}">
                <a16:creationId xmlns:a16="http://schemas.microsoft.com/office/drawing/2014/main" id="{7F8E3383-06CD-F34B-915D-F1B140C5A973}"/>
              </a:ext>
            </a:extLst>
          </p:cNvPr>
          <p:cNvSpPr>
            <a:spLocks noGrp="1"/>
          </p:cNvSpPr>
          <p:nvPr>
            <p:ph type="body" sz="quarter" idx="14" hasCustomPrompt="1"/>
          </p:nvPr>
        </p:nvSpPr>
        <p:spPr>
          <a:xfrm>
            <a:off x="7514043" y="4566198"/>
            <a:ext cx="3890152" cy="782166"/>
          </a:xfrm>
        </p:spPr>
        <p:txBody>
          <a:bodyPr/>
          <a:lstStyle>
            <a:lvl1pPr marL="0" indent="0" algn="ctr">
              <a:buFontTx/>
              <a:buNone/>
              <a:defRPr sz="2000" b="0">
                <a:solidFill>
                  <a:schemeClr val="bg1"/>
                </a:solidFill>
                <a:latin typeface="+mj-lt"/>
              </a:defRPr>
            </a:lvl1pPr>
          </a:lstStyle>
          <a:p>
            <a:pPr lvl="0"/>
            <a:r>
              <a:rPr lang="sv-SE" dirty="0"/>
              <a:t>Klicka här för att lägga </a:t>
            </a:r>
            <a:br>
              <a:rPr lang="sv-SE" dirty="0"/>
            </a:br>
            <a:r>
              <a:rPr lang="sv-SE" dirty="0"/>
              <a:t>till en beskrivning</a:t>
            </a:r>
          </a:p>
        </p:txBody>
      </p:sp>
      <p:sp>
        <p:nvSpPr>
          <p:cNvPr id="6" name="instruktioner">
            <a:extLst>
              <a:ext uri="{FF2B5EF4-FFF2-40B4-BE49-F238E27FC236}">
                <a16:creationId xmlns:a16="http://schemas.microsoft.com/office/drawing/2014/main" id="{274EACED-7EC6-C443-88B3-2F2171C931A4}"/>
              </a:ext>
              <a:ext uri="{C183D7F6-B498-43B3-948B-1728B52AA6E4}">
                <adec:decorative xmlns:adec="http://schemas.microsoft.com/office/drawing/2017/decorative" val="1"/>
              </a:ext>
            </a:extLst>
          </p:cNvPr>
          <p:cNvSpPr/>
          <p:nvPr userDrawn="1"/>
        </p:nvSpPr>
        <p:spPr>
          <a:xfrm>
            <a:off x="-2264735" y="24063"/>
            <a:ext cx="2160000" cy="2059731"/>
          </a:xfrm>
          <a:prstGeom prst="rect">
            <a:avLst/>
          </a:prstGeom>
          <a:solidFill>
            <a:schemeClr val="bg1">
              <a:lumMod val="85000"/>
            </a:schemeClr>
          </a:solidFill>
        </p:spPr>
        <p:txBody>
          <a:bodyPr wrap="square">
            <a:spAutoFit/>
          </a:bodyPr>
          <a:lstStyle/>
          <a:p>
            <a:pPr marL="0" marR="0" lvl="0" indent="0" algn="l" defTabSz="914400" rtl="0" eaLnBrk="0" fontAlgn="base" latinLnBrk="0" hangingPunct="0">
              <a:lnSpc>
                <a:spcPct val="107000"/>
              </a:lnSpc>
              <a:spcBef>
                <a:spcPct val="0"/>
              </a:spcBef>
              <a:spcAft>
                <a:spcPts val="800"/>
              </a:spcAft>
              <a:buClrTx/>
              <a:buSzTx/>
              <a:buFont typeface="+mj-lt"/>
              <a:buNone/>
              <a:tabLst>
                <a:tab pos="712788" algn="l"/>
              </a:tabLst>
              <a:defRPr/>
            </a:pPr>
            <a:r>
              <a:rPr lang="sv-SE" sz="1200" i="1" u="none" dirty="0">
                <a:effectLst/>
                <a:latin typeface="Calibri" panose="020F0502020204030204" pitchFamily="34" charset="0"/>
                <a:ea typeface="Calibri" panose="020F0502020204030204" pitchFamily="34" charset="0"/>
                <a:cs typeface="Times New Roman" panose="02020603050405020304" pitchFamily="18" charset="0"/>
              </a:rPr>
              <a:t>Fakta &amp; innehåll med ikon </a:t>
            </a:r>
            <a:r>
              <a:rPr lang="sv-SE" sz="1200" i="0" u="none" dirty="0">
                <a:effectLst/>
                <a:latin typeface="Calibri" panose="020F0502020204030204" pitchFamily="34" charset="0"/>
                <a:ea typeface="Calibri" panose="020F0502020204030204" pitchFamily="34" charset="0"/>
                <a:cs typeface="Times New Roman" panose="02020603050405020304" pitchFamily="18" charset="0"/>
              </a:rPr>
              <a:t>är en sida där du kan presentera mindre mängder text tillsammans med enskild fakta och en ikon. </a:t>
            </a:r>
            <a:br>
              <a:rPr lang="sv-SE" sz="1200" i="0" u="none" dirty="0">
                <a:effectLst/>
                <a:latin typeface="Calibri" panose="020F0502020204030204" pitchFamily="34" charset="0"/>
                <a:ea typeface="Calibri" panose="020F0502020204030204" pitchFamily="34" charset="0"/>
                <a:cs typeface="Times New Roman" panose="02020603050405020304" pitchFamily="18" charset="0"/>
              </a:rPr>
            </a:br>
            <a:br>
              <a:rPr lang="sv-SE" sz="1200" i="0" u="none" dirty="0">
                <a:effectLst/>
                <a:latin typeface="Calibri" panose="020F0502020204030204" pitchFamily="34" charset="0"/>
                <a:ea typeface="Calibri" panose="020F0502020204030204" pitchFamily="34" charset="0"/>
                <a:cs typeface="Times New Roman" panose="02020603050405020304" pitchFamily="18" charset="0"/>
              </a:rPr>
            </a:br>
            <a:r>
              <a:rPr lang="sv-SE" sz="1200" i="0" u="none" dirty="0">
                <a:effectLst/>
                <a:latin typeface="Calibri" panose="020F0502020204030204" pitchFamily="34" charset="0"/>
                <a:ea typeface="Calibri" panose="020F0502020204030204" pitchFamily="34" charset="0"/>
                <a:cs typeface="Times New Roman" panose="02020603050405020304" pitchFamily="18" charset="0"/>
              </a:rPr>
              <a:t>Tänk på att inte skriva för mycket text på samma sida.</a:t>
            </a:r>
            <a:br>
              <a:rPr lang="sv-SE" sz="1200" i="0" u="none" dirty="0">
                <a:effectLst/>
                <a:latin typeface="Calibri" panose="020F0502020204030204" pitchFamily="34" charset="0"/>
                <a:ea typeface="Calibri" panose="020F0502020204030204" pitchFamily="34" charset="0"/>
                <a:cs typeface="Times New Roman" panose="02020603050405020304" pitchFamily="18" charset="0"/>
              </a:rPr>
            </a:br>
            <a:br>
              <a:rPr lang="sv-SE" sz="1200" i="0" u="none" dirty="0">
                <a:effectLst/>
                <a:latin typeface="Calibri" panose="020F0502020204030204" pitchFamily="34" charset="0"/>
                <a:ea typeface="Calibri" panose="020F0502020204030204" pitchFamily="34" charset="0"/>
                <a:cs typeface="Times New Roman" panose="02020603050405020304" pitchFamily="18" charset="0"/>
              </a:rPr>
            </a:br>
            <a:r>
              <a:rPr lang="sv-SE" sz="1200" i="0" u="none" dirty="0">
                <a:effectLst/>
                <a:latin typeface="Calibri" panose="020F0502020204030204" pitchFamily="34" charset="0"/>
                <a:ea typeface="Calibri" panose="020F0502020204030204" pitchFamily="34" charset="0"/>
                <a:cs typeface="Times New Roman" panose="02020603050405020304" pitchFamily="18" charset="0"/>
              </a:rPr>
              <a:t>Välj ikon från bildbanken.</a:t>
            </a:r>
            <a:endParaRPr lang="sv-SE" sz="1200" i="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6582372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Fakta, med innehåll och ikon brun">
    <p:spTree>
      <p:nvGrpSpPr>
        <p:cNvPr id="1" name=""/>
        <p:cNvGrpSpPr/>
        <p:nvPr/>
      </p:nvGrpSpPr>
      <p:grpSpPr>
        <a:xfrm>
          <a:off x="0" y="0"/>
          <a:ext cx="0" cy="0"/>
          <a:chOff x="0" y="0"/>
          <a:chExt cx="0" cy="0"/>
        </a:xfrm>
      </p:grpSpPr>
      <p:sp>
        <p:nvSpPr>
          <p:cNvPr id="7" name="Rubrik 1"/>
          <p:cNvSpPr>
            <a:spLocks noGrp="1"/>
          </p:cNvSpPr>
          <p:nvPr>
            <p:ph type="title" hasCustomPrompt="1"/>
          </p:nvPr>
        </p:nvSpPr>
        <p:spPr>
          <a:xfrm>
            <a:off x="703340" y="960756"/>
            <a:ext cx="5220000" cy="1221612"/>
          </a:xfrm>
          <a:prstGeom prst="rect">
            <a:avLst/>
          </a:prstGeom>
          <a:noFill/>
        </p:spPr>
        <p:txBody>
          <a:bodyPr anchor="b"/>
          <a:lstStyle>
            <a:lvl1pPr>
              <a:defRPr sz="4400" b="0" i="0">
                <a:solidFill>
                  <a:schemeClr val="accent3"/>
                </a:solidFill>
                <a:latin typeface="+mj-lt"/>
                <a:ea typeface="Ubuntu Light" charset="0"/>
                <a:cs typeface="Ubuntu Light" charset="0"/>
              </a:defRPr>
            </a:lvl1pPr>
          </a:lstStyle>
          <a:p>
            <a:r>
              <a:rPr lang="sv-SE" dirty="0"/>
              <a:t>Klicka här för att ange en rubrik</a:t>
            </a:r>
          </a:p>
        </p:txBody>
      </p:sp>
      <p:sp>
        <p:nvSpPr>
          <p:cNvPr id="8" name="Platshållare för text 10"/>
          <p:cNvSpPr>
            <a:spLocks noGrp="1"/>
          </p:cNvSpPr>
          <p:nvPr>
            <p:ph type="body" sz="quarter" idx="10" hasCustomPrompt="1"/>
          </p:nvPr>
        </p:nvSpPr>
        <p:spPr>
          <a:xfrm>
            <a:off x="703262" y="2475294"/>
            <a:ext cx="5220000" cy="3584575"/>
          </a:xfrm>
          <a:prstGeom prst="rect">
            <a:avLst/>
          </a:prstGeom>
        </p:spPr>
        <p:txBody>
          <a:bodyPr/>
          <a:lstStyle>
            <a:lvl1pPr>
              <a:defRPr sz="2600" b="0" i="0" baseline="0">
                <a:solidFill>
                  <a:schemeClr val="tx1"/>
                </a:solidFill>
                <a:latin typeface="+mn-lt"/>
                <a:ea typeface="Crimson Text" charset="0"/>
                <a:cs typeface="Crimson Text" charset="0"/>
              </a:defRPr>
            </a:lvl1pPr>
          </a:lstStyle>
          <a:p>
            <a:pPr lvl="0"/>
            <a:r>
              <a:rPr lang="sv-SE" dirty="0"/>
              <a:t>Klicka här för att lägga till en punkt</a:t>
            </a:r>
          </a:p>
        </p:txBody>
      </p:sp>
      <p:sp>
        <p:nvSpPr>
          <p:cNvPr id="13" name="Rektangel 12">
            <a:extLst>
              <a:ext uri="{FF2B5EF4-FFF2-40B4-BE49-F238E27FC236}">
                <a16:creationId xmlns:a16="http://schemas.microsoft.com/office/drawing/2014/main" id="{BD2F794D-B745-1E49-A298-F6223754D64A}"/>
              </a:ext>
              <a:ext uri="{C183D7F6-B498-43B3-948B-1728B52AA6E4}">
                <adec:decorative xmlns:adec="http://schemas.microsoft.com/office/drawing/2017/decorative" val="1"/>
              </a:ext>
            </a:extLst>
          </p:cNvPr>
          <p:cNvSpPr/>
          <p:nvPr userDrawn="1"/>
        </p:nvSpPr>
        <p:spPr>
          <a:xfrm>
            <a:off x="6595891" y="-23474"/>
            <a:ext cx="5596108" cy="688147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4" name="logotyp">
            <a:extLst>
              <a:ext uri="{FF2B5EF4-FFF2-40B4-BE49-F238E27FC236}">
                <a16:creationId xmlns:a16="http://schemas.microsoft.com/office/drawing/2014/main" id="{A011F05B-3264-2E4D-9FCD-8F20F82543BF}"/>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14383" y="6199189"/>
            <a:ext cx="1023594" cy="334961"/>
          </a:xfrm>
          <a:prstGeom prst="rect">
            <a:avLst/>
          </a:prstGeom>
        </p:spPr>
      </p:pic>
      <p:sp>
        <p:nvSpPr>
          <p:cNvPr id="11" name="Ellips 10">
            <a:extLst>
              <a:ext uri="{FF2B5EF4-FFF2-40B4-BE49-F238E27FC236}">
                <a16:creationId xmlns:a16="http://schemas.microsoft.com/office/drawing/2014/main" id="{1446C380-AE6A-0F4E-990B-8F044E67377A}"/>
              </a:ext>
              <a:ext uri="{C183D7F6-B498-43B3-948B-1728B52AA6E4}">
                <adec:decorative xmlns:adec="http://schemas.microsoft.com/office/drawing/2017/decorative" val="1"/>
              </a:ext>
            </a:extLst>
          </p:cNvPr>
          <p:cNvSpPr/>
          <p:nvPr userDrawn="1"/>
        </p:nvSpPr>
        <p:spPr>
          <a:xfrm>
            <a:off x="8449519" y="1143404"/>
            <a:ext cx="2002420" cy="200242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Platshållare för bild 2">
            <a:extLst>
              <a:ext uri="{FF2B5EF4-FFF2-40B4-BE49-F238E27FC236}">
                <a16:creationId xmlns:a16="http://schemas.microsoft.com/office/drawing/2014/main" id="{D5A2F040-EC27-1343-9075-9B4EFF8AACC0}"/>
              </a:ext>
              <a:ext uri="{C183D7F6-B498-43B3-948B-1728B52AA6E4}">
                <adec:decorative xmlns:adec="http://schemas.microsoft.com/office/drawing/2017/decorative" val="1"/>
              </a:ext>
            </a:extLst>
          </p:cNvPr>
          <p:cNvSpPr>
            <a:spLocks noGrp="1"/>
          </p:cNvSpPr>
          <p:nvPr>
            <p:ph type="pic" sz="quarter" idx="11" hasCustomPrompt="1"/>
          </p:nvPr>
        </p:nvSpPr>
        <p:spPr>
          <a:xfrm>
            <a:off x="8725711" y="1509636"/>
            <a:ext cx="1459149" cy="1272475"/>
          </a:xfrm>
        </p:spPr>
        <p:txBody>
          <a:bodyPr anchor="ctr"/>
          <a:lstStyle>
            <a:lvl1pPr marL="0" indent="0" algn="ctr">
              <a:buNone/>
              <a:defRPr sz="1800">
                <a:solidFill>
                  <a:schemeClr val="bg1"/>
                </a:solidFill>
              </a:defRPr>
            </a:lvl1pPr>
          </a:lstStyle>
          <a:p>
            <a:r>
              <a:rPr lang="sv-SE" dirty="0"/>
              <a:t>Klickaför att lägga till en ikon från G:/02 </a:t>
            </a:r>
            <a:r>
              <a:rPr lang="sv-SE" dirty="0" err="1"/>
              <a:t>Bildbank</a:t>
            </a:r>
            <a:endParaRPr lang="sv-SE" dirty="0"/>
          </a:p>
        </p:txBody>
      </p:sp>
      <p:sp>
        <p:nvSpPr>
          <p:cNvPr id="20" name="Platshållare för text 19">
            <a:extLst>
              <a:ext uri="{FF2B5EF4-FFF2-40B4-BE49-F238E27FC236}">
                <a16:creationId xmlns:a16="http://schemas.microsoft.com/office/drawing/2014/main" id="{B01D4105-156F-4040-A80B-E38442DFD54E}"/>
              </a:ext>
            </a:extLst>
          </p:cNvPr>
          <p:cNvSpPr>
            <a:spLocks noGrp="1"/>
          </p:cNvSpPr>
          <p:nvPr>
            <p:ph type="body" sz="quarter" idx="13" hasCustomPrompt="1"/>
          </p:nvPr>
        </p:nvSpPr>
        <p:spPr>
          <a:xfrm>
            <a:off x="7509585" y="3349089"/>
            <a:ext cx="3890152" cy="1194807"/>
          </a:xfrm>
        </p:spPr>
        <p:txBody>
          <a:bodyPr/>
          <a:lstStyle>
            <a:lvl1pPr marL="0" indent="0" algn="ctr">
              <a:buFontTx/>
              <a:buNone/>
              <a:defRPr sz="8000" b="1">
                <a:solidFill>
                  <a:schemeClr val="bg1"/>
                </a:solidFill>
                <a:latin typeface="+mj-lt"/>
              </a:defRPr>
            </a:lvl1pPr>
          </a:lstStyle>
          <a:p>
            <a:pPr lvl="0"/>
            <a:r>
              <a:rPr lang="sv-SE" dirty="0"/>
              <a:t>xx %</a:t>
            </a:r>
          </a:p>
        </p:txBody>
      </p:sp>
      <p:sp>
        <p:nvSpPr>
          <p:cNvPr id="21" name="Platshållare för text 19">
            <a:extLst>
              <a:ext uri="{FF2B5EF4-FFF2-40B4-BE49-F238E27FC236}">
                <a16:creationId xmlns:a16="http://schemas.microsoft.com/office/drawing/2014/main" id="{7F8E3383-06CD-F34B-915D-F1B140C5A973}"/>
              </a:ext>
            </a:extLst>
          </p:cNvPr>
          <p:cNvSpPr>
            <a:spLocks noGrp="1"/>
          </p:cNvSpPr>
          <p:nvPr>
            <p:ph type="body" sz="quarter" idx="14" hasCustomPrompt="1"/>
          </p:nvPr>
        </p:nvSpPr>
        <p:spPr>
          <a:xfrm>
            <a:off x="7514043" y="4566198"/>
            <a:ext cx="3890152" cy="782166"/>
          </a:xfrm>
        </p:spPr>
        <p:txBody>
          <a:bodyPr/>
          <a:lstStyle>
            <a:lvl1pPr marL="0" indent="0" algn="ctr">
              <a:buFontTx/>
              <a:buNone/>
              <a:defRPr sz="2000" b="0">
                <a:solidFill>
                  <a:schemeClr val="bg1"/>
                </a:solidFill>
                <a:latin typeface="+mj-lt"/>
              </a:defRPr>
            </a:lvl1pPr>
          </a:lstStyle>
          <a:p>
            <a:pPr lvl="0"/>
            <a:r>
              <a:rPr lang="sv-SE" dirty="0"/>
              <a:t>Klicka här för att lägga </a:t>
            </a:r>
            <a:br>
              <a:rPr lang="sv-SE" dirty="0"/>
            </a:br>
            <a:r>
              <a:rPr lang="sv-SE" dirty="0"/>
              <a:t>till en beskrivning</a:t>
            </a:r>
          </a:p>
        </p:txBody>
      </p:sp>
      <p:sp>
        <p:nvSpPr>
          <p:cNvPr id="6" name="instruktioner">
            <a:extLst>
              <a:ext uri="{FF2B5EF4-FFF2-40B4-BE49-F238E27FC236}">
                <a16:creationId xmlns:a16="http://schemas.microsoft.com/office/drawing/2014/main" id="{274EACED-7EC6-C443-88B3-2F2171C931A4}"/>
              </a:ext>
              <a:ext uri="{C183D7F6-B498-43B3-948B-1728B52AA6E4}">
                <adec:decorative xmlns:adec="http://schemas.microsoft.com/office/drawing/2017/decorative" val="1"/>
              </a:ext>
            </a:extLst>
          </p:cNvPr>
          <p:cNvSpPr/>
          <p:nvPr userDrawn="1"/>
        </p:nvSpPr>
        <p:spPr>
          <a:xfrm>
            <a:off x="-2264735" y="24063"/>
            <a:ext cx="2160000" cy="2059731"/>
          </a:xfrm>
          <a:prstGeom prst="rect">
            <a:avLst/>
          </a:prstGeom>
          <a:solidFill>
            <a:schemeClr val="bg1">
              <a:lumMod val="85000"/>
            </a:schemeClr>
          </a:solidFill>
        </p:spPr>
        <p:txBody>
          <a:bodyPr wrap="square">
            <a:spAutoFit/>
          </a:bodyPr>
          <a:lstStyle/>
          <a:p>
            <a:pPr marL="0" marR="0" lvl="0" indent="0" algn="l" defTabSz="914400" rtl="0" eaLnBrk="0" fontAlgn="base" latinLnBrk="0" hangingPunct="0">
              <a:lnSpc>
                <a:spcPct val="107000"/>
              </a:lnSpc>
              <a:spcBef>
                <a:spcPct val="0"/>
              </a:spcBef>
              <a:spcAft>
                <a:spcPts val="800"/>
              </a:spcAft>
              <a:buClrTx/>
              <a:buSzTx/>
              <a:buFont typeface="+mj-lt"/>
              <a:buNone/>
              <a:tabLst>
                <a:tab pos="712788" algn="l"/>
              </a:tabLst>
              <a:defRPr/>
            </a:pPr>
            <a:r>
              <a:rPr lang="sv-SE" sz="1200" i="1" u="none" dirty="0">
                <a:effectLst/>
                <a:latin typeface="Calibri" panose="020F0502020204030204" pitchFamily="34" charset="0"/>
                <a:ea typeface="Calibri" panose="020F0502020204030204" pitchFamily="34" charset="0"/>
                <a:cs typeface="Times New Roman" panose="02020603050405020304" pitchFamily="18" charset="0"/>
              </a:rPr>
              <a:t>Fakta &amp; innehåll med ikon </a:t>
            </a:r>
            <a:r>
              <a:rPr lang="sv-SE" sz="1200" i="0" u="none" dirty="0">
                <a:effectLst/>
                <a:latin typeface="Calibri" panose="020F0502020204030204" pitchFamily="34" charset="0"/>
                <a:ea typeface="Calibri" panose="020F0502020204030204" pitchFamily="34" charset="0"/>
                <a:cs typeface="Times New Roman" panose="02020603050405020304" pitchFamily="18" charset="0"/>
              </a:rPr>
              <a:t>är en sida där du kan presentera mindre mängder text tillsammans med enskild fakta och en ikon. </a:t>
            </a:r>
            <a:br>
              <a:rPr lang="sv-SE" sz="1200" i="0" u="none" dirty="0">
                <a:effectLst/>
                <a:latin typeface="Calibri" panose="020F0502020204030204" pitchFamily="34" charset="0"/>
                <a:ea typeface="Calibri" panose="020F0502020204030204" pitchFamily="34" charset="0"/>
                <a:cs typeface="Times New Roman" panose="02020603050405020304" pitchFamily="18" charset="0"/>
              </a:rPr>
            </a:br>
            <a:br>
              <a:rPr lang="sv-SE" sz="1200" i="0" u="none" dirty="0">
                <a:effectLst/>
                <a:latin typeface="Calibri" panose="020F0502020204030204" pitchFamily="34" charset="0"/>
                <a:ea typeface="Calibri" panose="020F0502020204030204" pitchFamily="34" charset="0"/>
                <a:cs typeface="Times New Roman" panose="02020603050405020304" pitchFamily="18" charset="0"/>
              </a:rPr>
            </a:br>
            <a:r>
              <a:rPr lang="sv-SE" sz="1200" i="0" u="none" dirty="0">
                <a:effectLst/>
                <a:latin typeface="Calibri" panose="020F0502020204030204" pitchFamily="34" charset="0"/>
                <a:ea typeface="Calibri" panose="020F0502020204030204" pitchFamily="34" charset="0"/>
                <a:cs typeface="Times New Roman" panose="02020603050405020304" pitchFamily="18" charset="0"/>
              </a:rPr>
              <a:t>Tänk på att inte skriva för mycket text på samma sida.</a:t>
            </a:r>
            <a:br>
              <a:rPr lang="sv-SE" sz="1200" i="0" u="none" dirty="0">
                <a:effectLst/>
                <a:latin typeface="Calibri" panose="020F0502020204030204" pitchFamily="34" charset="0"/>
                <a:ea typeface="Calibri" panose="020F0502020204030204" pitchFamily="34" charset="0"/>
                <a:cs typeface="Times New Roman" panose="02020603050405020304" pitchFamily="18" charset="0"/>
              </a:rPr>
            </a:br>
            <a:br>
              <a:rPr lang="sv-SE" sz="1200" i="0" u="none" dirty="0">
                <a:effectLst/>
                <a:latin typeface="Calibri" panose="020F0502020204030204" pitchFamily="34" charset="0"/>
                <a:ea typeface="Calibri" panose="020F0502020204030204" pitchFamily="34" charset="0"/>
                <a:cs typeface="Times New Roman" panose="02020603050405020304" pitchFamily="18" charset="0"/>
              </a:rPr>
            </a:br>
            <a:r>
              <a:rPr lang="sv-SE" sz="1200" i="0" u="none" dirty="0">
                <a:effectLst/>
                <a:latin typeface="Calibri" panose="020F0502020204030204" pitchFamily="34" charset="0"/>
                <a:ea typeface="Calibri" panose="020F0502020204030204" pitchFamily="34" charset="0"/>
                <a:cs typeface="Times New Roman" panose="02020603050405020304" pitchFamily="18" charset="0"/>
              </a:rPr>
              <a:t>Välj ikon från bildbanken.</a:t>
            </a:r>
            <a:endParaRPr lang="sv-SE" sz="1200" i="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631750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Fakta, med innehåll och ikon gul">
    <p:spTree>
      <p:nvGrpSpPr>
        <p:cNvPr id="1" name=""/>
        <p:cNvGrpSpPr/>
        <p:nvPr/>
      </p:nvGrpSpPr>
      <p:grpSpPr>
        <a:xfrm>
          <a:off x="0" y="0"/>
          <a:ext cx="0" cy="0"/>
          <a:chOff x="0" y="0"/>
          <a:chExt cx="0" cy="0"/>
        </a:xfrm>
      </p:grpSpPr>
      <p:sp>
        <p:nvSpPr>
          <p:cNvPr id="7" name="Rubrik 1"/>
          <p:cNvSpPr>
            <a:spLocks noGrp="1"/>
          </p:cNvSpPr>
          <p:nvPr>
            <p:ph type="title" hasCustomPrompt="1"/>
          </p:nvPr>
        </p:nvSpPr>
        <p:spPr>
          <a:xfrm>
            <a:off x="703340" y="960756"/>
            <a:ext cx="5220000" cy="1221612"/>
          </a:xfrm>
          <a:prstGeom prst="rect">
            <a:avLst/>
          </a:prstGeom>
          <a:noFill/>
        </p:spPr>
        <p:txBody>
          <a:bodyPr anchor="b"/>
          <a:lstStyle>
            <a:lvl1pPr>
              <a:defRPr sz="4400" b="0" i="0">
                <a:solidFill>
                  <a:schemeClr val="accent4"/>
                </a:solidFill>
                <a:latin typeface="+mj-lt"/>
                <a:ea typeface="Ubuntu Light" charset="0"/>
                <a:cs typeface="Ubuntu Light" charset="0"/>
              </a:defRPr>
            </a:lvl1pPr>
          </a:lstStyle>
          <a:p>
            <a:r>
              <a:rPr lang="sv-SE" dirty="0"/>
              <a:t>Klicka här för att ange en rubrik</a:t>
            </a:r>
          </a:p>
        </p:txBody>
      </p:sp>
      <p:sp>
        <p:nvSpPr>
          <p:cNvPr id="8" name="Platshållare för text 10"/>
          <p:cNvSpPr>
            <a:spLocks noGrp="1"/>
          </p:cNvSpPr>
          <p:nvPr>
            <p:ph type="body" sz="quarter" idx="10" hasCustomPrompt="1"/>
          </p:nvPr>
        </p:nvSpPr>
        <p:spPr>
          <a:xfrm>
            <a:off x="703262" y="2475294"/>
            <a:ext cx="5220000" cy="3584575"/>
          </a:xfrm>
          <a:prstGeom prst="rect">
            <a:avLst/>
          </a:prstGeom>
        </p:spPr>
        <p:txBody>
          <a:bodyPr/>
          <a:lstStyle>
            <a:lvl1pPr>
              <a:defRPr sz="2600" b="0" i="0" baseline="0">
                <a:solidFill>
                  <a:schemeClr val="tx1"/>
                </a:solidFill>
                <a:latin typeface="+mn-lt"/>
                <a:ea typeface="Crimson Text" charset="0"/>
                <a:cs typeface="Crimson Text" charset="0"/>
              </a:defRPr>
            </a:lvl1pPr>
          </a:lstStyle>
          <a:p>
            <a:pPr lvl="0"/>
            <a:r>
              <a:rPr lang="sv-SE" dirty="0"/>
              <a:t>Klicka här för att lägga till en punkt</a:t>
            </a:r>
          </a:p>
        </p:txBody>
      </p:sp>
      <p:sp>
        <p:nvSpPr>
          <p:cNvPr id="13" name="Rektangel 12">
            <a:extLst>
              <a:ext uri="{FF2B5EF4-FFF2-40B4-BE49-F238E27FC236}">
                <a16:creationId xmlns:a16="http://schemas.microsoft.com/office/drawing/2014/main" id="{BD2F794D-B745-1E49-A298-F6223754D64A}"/>
              </a:ext>
              <a:ext uri="{C183D7F6-B498-43B3-948B-1728B52AA6E4}">
                <adec:decorative xmlns:adec="http://schemas.microsoft.com/office/drawing/2017/decorative" val="1"/>
              </a:ext>
            </a:extLst>
          </p:cNvPr>
          <p:cNvSpPr/>
          <p:nvPr userDrawn="1"/>
        </p:nvSpPr>
        <p:spPr>
          <a:xfrm>
            <a:off x="6595891" y="-23474"/>
            <a:ext cx="5596108" cy="688147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4" name="logotyp">
            <a:extLst>
              <a:ext uri="{FF2B5EF4-FFF2-40B4-BE49-F238E27FC236}">
                <a16:creationId xmlns:a16="http://schemas.microsoft.com/office/drawing/2014/main" id="{A011F05B-3264-2E4D-9FCD-8F20F82543BF}"/>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14383" y="6199189"/>
            <a:ext cx="1023594" cy="334961"/>
          </a:xfrm>
          <a:prstGeom prst="rect">
            <a:avLst/>
          </a:prstGeom>
        </p:spPr>
      </p:pic>
      <p:sp>
        <p:nvSpPr>
          <p:cNvPr id="11" name="Ellips 10">
            <a:extLst>
              <a:ext uri="{FF2B5EF4-FFF2-40B4-BE49-F238E27FC236}">
                <a16:creationId xmlns:a16="http://schemas.microsoft.com/office/drawing/2014/main" id="{1446C380-AE6A-0F4E-990B-8F044E67377A}"/>
              </a:ext>
              <a:ext uri="{C183D7F6-B498-43B3-948B-1728B52AA6E4}">
                <adec:decorative xmlns:adec="http://schemas.microsoft.com/office/drawing/2017/decorative" val="1"/>
              </a:ext>
            </a:extLst>
          </p:cNvPr>
          <p:cNvSpPr/>
          <p:nvPr userDrawn="1"/>
        </p:nvSpPr>
        <p:spPr>
          <a:xfrm>
            <a:off x="8449519" y="1143404"/>
            <a:ext cx="2002420" cy="200242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 name="Platshållare för bild 2">
            <a:extLst>
              <a:ext uri="{FF2B5EF4-FFF2-40B4-BE49-F238E27FC236}">
                <a16:creationId xmlns:a16="http://schemas.microsoft.com/office/drawing/2014/main" id="{D5A2F040-EC27-1343-9075-9B4EFF8AACC0}"/>
              </a:ext>
              <a:ext uri="{C183D7F6-B498-43B3-948B-1728B52AA6E4}">
                <adec:decorative xmlns:adec="http://schemas.microsoft.com/office/drawing/2017/decorative" val="1"/>
              </a:ext>
            </a:extLst>
          </p:cNvPr>
          <p:cNvSpPr>
            <a:spLocks noGrp="1"/>
          </p:cNvSpPr>
          <p:nvPr>
            <p:ph type="pic" sz="quarter" idx="11" hasCustomPrompt="1"/>
          </p:nvPr>
        </p:nvSpPr>
        <p:spPr>
          <a:xfrm>
            <a:off x="8725711" y="1509636"/>
            <a:ext cx="1459149" cy="1272475"/>
          </a:xfrm>
        </p:spPr>
        <p:txBody>
          <a:bodyPr anchor="ctr"/>
          <a:lstStyle>
            <a:lvl1pPr marL="0" indent="0" algn="ctr">
              <a:buNone/>
              <a:defRPr sz="1800">
                <a:solidFill>
                  <a:schemeClr val="bg1"/>
                </a:solidFill>
              </a:defRPr>
            </a:lvl1pPr>
          </a:lstStyle>
          <a:p>
            <a:r>
              <a:rPr lang="sv-SE" dirty="0"/>
              <a:t>Klickaför att lägga till en ikon från G:/02 </a:t>
            </a:r>
            <a:r>
              <a:rPr lang="sv-SE" dirty="0" err="1"/>
              <a:t>Bildbank</a:t>
            </a:r>
            <a:endParaRPr lang="sv-SE" dirty="0"/>
          </a:p>
        </p:txBody>
      </p:sp>
      <p:sp>
        <p:nvSpPr>
          <p:cNvPr id="20" name="Platshållare för text 19">
            <a:extLst>
              <a:ext uri="{FF2B5EF4-FFF2-40B4-BE49-F238E27FC236}">
                <a16:creationId xmlns:a16="http://schemas.microsoft.com/office/drawing/2014/main" id="{B01D4105-156F-4040-A80B-E38442DFD54E}"/>
              </a:ext>
            </a:extLst>
          </p:cNvPr>
          <p:cNvSpPr>
            <a:spLocks noGrp="1"/>
          </p:cNvSpPr>
          <p:nvPr>
            <p:ph type="body" sz="quarter" idx="13" hasCustomPrompt="1"/>
          </p:nvPr>
        </p:nvSpPr>
        <p:spPr>
          <a:xfrm>
            <a:off x="7509585" y="3349089"/>
            <a:ext cx="3890152" cy="1194807"/>
          </a:xfrm>
        </p:spPr>
        <p:txBody>
          <a:bodyPr/>
          <a:lstStyle>
            <a:lvl1pPr marL="0" indent="0" algn="ctr">
              <a:buFontTx/>
              <a:buNone/>
              <a:defRPr sz="8000" b="1">
                <a:solidFill>
                  <a:schemeClr val="bg1"/>
                </a:solidFill>
                <a:latin typeface="+mj-lt"/>
              </a:defRPr>
            </a:lvl1pPr>
          </a:lstStyle>
          <a:p>
            <a:pPr lvl="0"/>
            <a:r>
              <a:rPr lang="sv-SE" dirty="0"/>
              <a:t>xx %</a:t>
            </a:r>
          </a:p>
        </p:txBody>
      </p:sp>
      <p:sp>
        <p:nvSpPr>
          <p:cNvPr id="21" name="Platshållare för text 19">
            <a:extLst>
              <a:ext uri="{FF2B5EF4-FFF2-40B4-BE49-F238E27FC236}">
                <a16:creationId xmlns:a16="http://schemas.microsoft.com/office/drawing/2014/main" id="{7F8E3383-06CD-F34B-915D-F1B140C5A973}"/>
              </a:ext>
            </a:extLst>
          </p:cNvPr>
          <p:cNvSpPr>
            <a:spLocks noGrp="1"/>
          </p:cNvSpPr>
          <p:nvPr>
            <p:ph type="body" sz="quarter" idx="14" hasCustomPrompt="1"/>
          </p:nvPr>
        </p:nvSpPr>
        <p:spPr>
          <a:xfrm>
            <a:off x="7514043" y="4566198"/>
            <a:ext cx="3890152" cy="782166"/>
          </a:xfrm>
        </p:spPr>
        <p:txBody>
          <a:bodyPr/>
          <a:lstStyle>
            <a:lvl1pPr marL="0" indent="0" algn="ctr">
              <a:buFontTx/>
              <a:buNone/>
              <a:defRPr sz="2000" b="0">
                <a:solidFill>
                  <a:schemeClr val="bg1"/>
                </a:solidFill>
                <a:latin typeface="+mj-lt"/>
              </a:defRPr>
            </a:lvl1pPr>
          </a:lstStyle>
          <a:p>
            <a:pPr lvl="0"/>
            <a:r>
              <a:rPr lang="sv-SE" dirty="0"/>
              <a:t>Klicka här för att lägga </a:t>
            </a:r>
            <a:br>
              <a:rPr lang="sv-SE" dirty="0"/>
            </a:br>
            <a:r>
              <a:rPr lang="sv-SE" dirty="0"/>
              <a:t>till en beskrivning</a:t>
            </a:r>
          </a:p>
        </p:txBody>
      </p:sp>
      <p:sp>
        <p:nvSpPr>
          <p:cNvPr id="6" name="instruktioner">
            <a:extLst>
              <a:ext uri="{FF2B5EF4-FFF2-40B4-BE49-F238E27FC236}">
                <a16:creationId xmlns:a16="http://schemas.microsoft.com/office/drawing/2014/main" id="{274EACED-7EC6-C443-88B3-2F2171C931A4}"/>
              </a:ext>
              <a:ext uri="{C183D7F6-B498-43B3-948B-1728B52AA6E4}">
                <adec:decorative xmlns:adec="http://schemas.microsoft.com/office/drawing/2017/decorative" val="1"/>
              </a:ext>
            </a:extLst>
          </p:cNvPr>
          <p:cNvSpPr/>
          <p:nvPr userDrawn="1"/>
        </p:nvSpPr>
        <p:spPr>
          <a:xfrm>
            <a:off x="-2264735" y="24063"/>
            <a:ext cx="2160000" cy="2059731"/>
          </a:xfrm>
          <a:prstGeom prst="rect">
            <a:avLst/>
          </a:prstGeom>
          <a:solidFill>
            <a:schemeClr val="bg1">
              <a:lumMod val="85000"/>
            </a:schemeClr>
          </a:solidFill>
        </p:spPr>
        <p:txBody>
          <a:bodyPr wrap="square">
            <a:spAutoFit/>
          </a:bodyPr>
          <a:lstStyle/>
          <a:p>
            <a:pPr marL="0" marR="0" lvl="0" indent="0" algn="l" defTabSz="914400" rtl="0" eaLnBrk="0" fontAlgn="base" latinLnBrk="0" hangingPunct="0">
              <a:lnSpc>
                <a:spcPct val="107000"/>
              </a:lnSpc>
              <a:spcBef>
                <a:spcPct val="0"/>
              </a:spcBef>
              <a:spcAft>
                <a:spcPts val="800"/>
              </a:spcAft>
              <a:buClrTx/>
              <a:buSzTx/>
              <a:buFont typeface="+mj-lt"/>
              <a:buNone/>
              <a:tabLst>
                <a:tab pos="712788" algn="l"/>
              </a:tabLst>
              <a:defRPr/>
            </a:pPr>
            <a:r>
              <a:rPr lang="sv-SE" sz="1200" i="1" u="none" dirty="0">
                <a:effectLst/>
                <a:latin typeface="Calibri" panose="020F0502020204030204" pitchFamily="34" charset="0"/>
                <a:ea typeface="Calibri" panose="020F0502020204030204" pitchFamily="34" charset="0"/>
                <a:cs typeface="Times New Roman" panose="02020603050405020304" pitchFamily="18" charset="0"/>
              </a:rPr>
              <a:t>Fakta &amp; innehåll med ikon </a:t>
            </a:r>
            <a:r>
              <a:rPr lang="sv-SE" sz="1200" i="0" u="none" dirty="0">
                <a:effectLst/>
                <a:latin typeface="Calibri" panose="020F0502020204030204" pitchFamily="34" charset="0"/>
                <a:ea typeface="Calibri" panose="020F0502020204030204" pitchFamily="34" charset="0"/>
                <a:cs typeface="Times New Roman" panose="02020603050405020304" pitchFamily="18" charset="0"/>
              </a:rPr>
              <a:t>är en sida där du kan presentera mindre mängder text tillsammans med enskild fakta och en ikon. </a:t>
            </a:r>
            <a:br>
              <a:rPr lang="sv-SE" sz="1200" i="0" u="none" dirty="0">
                <a:effectLst/>
                <a:latin typeface="Calibri" panose="020F0502020204030204" pitchFamily="34" charset="0"/>
                <a:ea typeface="Calibri" panose="020F0502020204030204" pitchFamily="34" charset="0"/>
                <a:cs typeface="Times New Roman" panose="02020603050405020304" pitchFamily="18" charset="0"/>
              </a:rPr>
            </a:br>
            <a:br>
              <a:rPr lang="sv-SE" sz="1200" i="0" u="none" dirty="0">
                <a:effectLst/>
                <a:latin typeface="Calibri" panose="020F0502020204030204" pitchFamily="34" charset="0"/>
                <a:ea typeface="Calibri" panose="020F0502020204030204" pitchFamily="34" charset="0"/>
                <a:cs typeface="Times New Roman" panose="02020603050405020304" pitchFamily="18" charset="0"/>
              </a:rPr>
            </a:br>
            <a:r>
              <a:rPr lang="sv-SE" sz="1200" i="0" u="none" dirty="0">
                <a:effectLst/>
                <a:latin typeface="Calibri" panose="020F0502020204030204" pitchFamily="34" charset="0"/>
                <a:ea typeface="Calibri" panose="020F0502020204030204" pitchFamily="34" charset="0"/>
                <a:cs typeface="Times New Roman" panose="02020603050405020304" pitchFamily="18" charset="0"/>
              </a:rPr>
              <a:t>Tänk på att inte skriva för mycket text på samma sida.</a:t>
            </a:r>
            <a:br>
              <a:rPr lang="sv-SE" sz="1200" i="0" u="none" dirty="0">
                <a:effectLst/>
                <a:latin typeface="Calibri" panose="020F0502020204030204" pitchFamily="34" charset="0"/>
                <a:ea typeface="Calibri" panose="020F0502020204030204" pitchFamily="34" charset="0"/>
                <a:cs typeface="Times New Roman" panose="02020603050405020304" pitchFamily="18" charset="0"/>
              </a:rPr>
            </a:br>
            <a:br>
              <a:rPr lang="sv-SE" sz="1200" i="0" u="none" dirty="0">
                <a:effectLst/>
                <a:latin typeface="Calibri" panose="020F0502020204030204" pitchFamily="34" charset="0"/>
                <a:ea typeface="Calibri" panose="020F0502020204030204" pitchFamily="34" charset="0"/>
                <a:cs typeface="Times New Roman" panose="02020603050405020304" pitchFamily="18" charset="0"/>
              </a:rPr>
            </a:br>
            <a:r>
              <a:rPr lang="sv-SE" sz="1200" i="0" u="none" dirty="0">
                <a:effectLst/>
                <a:latin typeface="Calibri" panose="020F0502020204030204" pitchFamily="34" charset="0"/>
                <a:ea typeface="Calibri" panose="020F0502020204030204" pitchFamily="34" charset="0"/>
                <a:cs typeface="Times New Roman" panose="02020603050405020304" pitchFamily="18" charset="0"/>
              </a:rPr>
              <a:t>Välj ikon från bildbanken.</a:t>
            </a:r>
            <a:endParaRPr lang="sv-SE" sz="1200" i="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63542572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Avslutning med rubrik, innehåll och bild">
    <p:spTree>
      <p:nvGrpSpPr>
        <p:cNvPr id="1" name=""/>
        <p:cNvGrpSpPr/>
        <p:nvPr/>
      </p:nvGrpSpPr>
      <p:grpSpPr>
        <a:xfrm>
          <a:off x="0" y="0"/>
          <a:ext cx="0" cy="0"/>
          <a:chOff x="0" y="0"/>
          <a:chExt cx="0" cy="0"/>
        </a:xfrm>
      </p:grpSpPr>
      <p:sp>
        <p:nvSpPr>
          <p:cNvPr id="7" name="Rubrik 1"/>
          <p:cNvSpPr>
            <a:spLocks noGrp="1"/>
          </p:cNvSpPr>
          <p:nvPr>
            <p:ph type="title" hasCustomPrompt="1"/>
          </p:nvPr>
        </p:nvSpPr>
        <p:spPr>
          <a:xfrm>
            <a:off x="703341" y="960756"/>
            <a:ext cx="5040000" cy="1221612"/>
          </a:xfrm>
          <a:prstGeom prst="rect">
            <a:avLst/>
          </a:prstGeom>
          <a:noFill/>
        </p:spPr>
        <p:txBody>
          <a:bodyPr anchor="b"/>
          <a:lstStyle>
            <a:lvl1pPr>
              <a:defRPr sz="4400" b="0" i="0">
                <a:solidFill>
                  <a:schemeClr val="accent1"/>
                </a:solidFill>
                <a:latin typeface="+mj-lt"/>
                <a:ea typeface="Ubuntu Light" charset="0"/>
                <a:cs typeface="Ubuntu Light" charset="0"/>
              </a:defRPr>
            </a:lvl1pPr>
          </a:lstStyle>
          <a:p>
            <a:r>
              <a:rPr lang="sv-SE" dirty="0"/>
              <a:t>Klicka här för att ange en rubrik</a:t>
            </a:r>
          </a:p>
        </p:txBody>
      </p:sp>
      <p:sp>
        <p:nvSpPr>
          <p:cNvPr id="8" name="Platshållare för text 10"/>
          <p:cNvSpPr>
            <a:spLocks noGrp="1"/>
          </p:cNvSpPr>
          <p:nvPr>
            <p:ph type="body" sz="quarter" idx="10" hasCustomPrompt="1"/>
          </p:nvPr>
        </p:nvSpPr>
        <p:spPr>
          <a:xfrm>
            <a:off x="703263" y="2475295"/>
            <a:ext cx="5040000" cy="1221612"/>
          </a:xfrm>
          <a:prstGeom prst="rect">
            <a:avLst/>
          </a:prstGeom>
        </p:spPr>
        <p:txBody>
          <a:bodyPr/>
          <a:lstStyle>
            <a:lvl1pPr>
              <a:defRPr sz="2600" b="0" i="0" baseline="0">
                <a:solidFill>
                  <a:schemeClr val="tx1"/>
                </a:solidFill>
                <a:latin typeface="+mn-lt"/>
                <a:ea typeface="Crimson Text" charset="0"/>
                <a:cs typeface="Crimson Text" charset="0"/>
              </a:defRPr>
            </a:lvl1pPr>
          </a:lstStyle>
          <a:p>
            <a:pPr lvl="0"/>
            <a:r>
              <a:rPr lang="sv-SE" dirty="0"/>
              <a:t>Klicka här för att lägga till en punkt</a:t>
            </a:r>
          </a:p>
        </p:txBody>
      </p:sp>
      <p:sp>
        <p:nvSpPr>
          <p:cNvPr id="13" name="Rektangel 12">
            <a:extLst>
              <a:ext uri="{FF2B5EF4-FFF2-40B4-BE49-F238E27FC236}">
                <a16:creationId xmlns:a16="http://schemas.microsoft.com/office/drawing/2014/main" id="{BD2F794D-B745-1E49-A298-F6223754D64A}"/>
              </a:ext>
              <a:ext uri="{C183D7F6-B498-43B3-948B-1728B52AA6E4}">
                <adec:decorative xmlns:adec="http://schemas.microsoft.com/office/drawing/2017/decorative" val="1"/>
              </a:ext>
            </a:extLst>
          </p:cNvPr>
          <p:cNvSpPr/>
          <p:nvPr userDrawn="1"/>
        </p:nvSpPr>
        <p:spPr>
          <a:xfrm>
            <a:off x="0" y="4114801"/>
            <a:ext cx="12191999" cy="274319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4" name="Bildobjekt 13">
            <a:extLst>
              <a:ext uri="{FF2B5EF4-FFF2-40B4-BE49-F238E27FC236}">
                <a16:creationId xmlns:a16="http://schemas.microsoft.com/office/drawing/2014/main" id="{A011F05B-3264-2E4D-9FCD-8F20F82543BF}"/>
              </a:ex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0714383" y="6199189"/>
            <a:ext cx="1023594" cy="334961"/>
          </a:xfrm>
          <a:prstGeom prst="rect">
            <a:avLst/>
          </a:prstGeom>
        </p:spPr>
      </p:pic>
      <p:sp>
        <p:nvSpPr>
          <p:cNvPr id="6" name="Platshållare för bild 9">
            <a:extLst>
              <a:ext uri="{FF2B5EF4-FFF2-40B4-BE49-F238E27FC236}">
                <a16:creationId xmlns:a16="http://schemas.microsoft.com/office/drawing/2014/main" id="{5E3FBD04-0A8D-F746-86EB-E976E3C2AC1C}"/>
              </a:ext>
            </a:extLst>
          </p:cNvPr>
          <p:cNvSpPr>
            <a:spLocks noGrp="1"/>
          </p:cNvSpPr>
          <p:nvPr>
            <p:ph type="pic" sz="quarter" idx="11" hasCustomPrompt="1"/>
          </p:nvPr>
        </p:nvSpPr>
        <p:spPr>
          <a:xfrm>
            <a:off x="6141869" y="542416"/>
            <a:ext cx="5596108" cy="5087370"/>
          </a:xfrm>
          <a:prstGeom prst="rect">
            <a:avLst/>
          </a:prstGeom>
        </p:spPr>
        <p:txBody>
          <a:bodyPr/>
          <a:lstStyle>
            <a:lvl1pPr marL="0" indent="0" algn="l">
              <a:buNone/>
              <a:defRPr>
                <a:solidFill>
                  <a:schemeClr val="tx1"/>
                </a:solidFill>
                <a:latin typeface="+mn-lt"/>
              </a:defRPr>
            </a:lvl1pPr>
          </a:lstStyle>
          <a:p>
            <a:pPr lvl="0"/>
            <a:r>
              <a:rPr lang="sv-SE" noProof="0" dirty="0"/>
              <a:t>Klicka på ikonen för att lägga </a:t>
            </a:r>
            <a:br>
              <a:rPr lang="sv-SE" noProof="0" dirty="0"/>
            </a:br>
            <a:r>
              <a:rPr lang="sv-SE" noProof="0" dirty="0"/>
              <a:t>till en bild från G:/02 </a:t>
            </a:r>
            <a:r>
              <a:rPr lang="sv-SE" noProof="0" dirty="0" err="1"/>
              <a:t>Bildbank</a:t>
            </a:r>
            <a:endParaRPr lang="sv-SE" noProof="0" dirty="0"/>
          </a:p>
        </p:txBody>
      </p:sp>
      <p:sp>
        <p:nvSpPr>
          <p:cNvPr id="9" name="instruktioner">
            <a:extLst>
              <a:ext uri="{FF2B5EF4-FFF2-40B4-BE49-F238E27FC236}">
                <a16:creationId xmlns:a16="http://schemas.microsoft.com/office/drawing/2014/main" id="{619BEA3D-6D32-D94C-B0B6-1331272B59AE}"/>
              </a:ext>
              <a:ext uri="{C183D7F6-B498-43B3-948B-1728B52AA6E4}">
                <adec:decorative xmlns:adec="http://schemas.microsoft.com/office/drawing/2017/decorative" val="1"/>
              </a:ext>
            </a:extLst>
          </p:cNvPr>
          <p:cNvSpPr/>
          <p:nvPr userDrawn="1"/>
        </p:nvSpPr>
        <p:spPr>
          <a:xfrm>
            <a:off x="-2264735" y="24063"/>
            <a:ext cx="2160000" cy="778996"/>
          </a:xfrm>
          <a:prstGeom prst="rect">
            <a:avLst/>
          </a:prstGeom>
          <a:solidFill>
            <a:schemeClr val="bg1">
              <a:lumMod val="85000"/>
            </a:schemeClr>
          </a:solidFill>
        </p:spPr>
        <p:txBody>
          <a:bodyPr wrap="square">
            <a:spAutoFit/>
          </a:bodyPr>
          <a:lstStyle/>
          <a:p>
            <a:pPr marL="0" lvl="0" indent="0">
              <a:lnSpc>
                <a:spcPct val="107000"/>
              </a:lnSpc>
              <a:spcAft>
                <a:spcPts val="800"/>
              </a:spcAft>
              <a:buFont typeface="+mj-lt"/>
              <a:buNone/>
              <a:tabLst>
                <a:tab pos="712788" algn="l"/>
              </a:tabLst>
            </a:pPr>
            <a:r>
              <a:rPr lang="sv-SE" sz="1200" i="1" u="none" dirty="0">
                <a:effectLst/>
                <a:latin typeface="Calibri" panose="020F0502020204030204" pitchFamily="34" charset="0"/>
                <a:ea typeface="Calibri" panose="020F0502020204030204" pitchFamily="34" charset="0"/>
                <a:cs typeface="Times New Roman" panose="02020603050405020304" pitchFamily="18" charset="0"/>
              </a:rPr>
              <a:t>Rubrik, innehåll, bild – färgad. </a:t>
            </a:r>
          </a:p>
          <a:p>
            <a:pPr marL="0" lvl="0" indent="0">
              <a:lnSpc>
                <a:spcPct val="107000"/>
              </a:lnSpc>
              <a:spcAft>
                <a:spcPts val="800"/>
              </a:spcAft>
              <a:buFont typeface="+mj-lt"/>
              <a:buNone/>
              <a:tabLst>
                <a:tab pos="712788" algn="l"/>
              </a:tabLst>
            </a:pPr>
            <a:r>
              <a:rPr lang="sv-SE" sz="1200" i="0" u="none" dirty="0">
                <a:effectLst/>
                <a:latin typeface="Calibri" panose="020F0502020204030204" pitchFamily="34" charset="0"/>
                <a:ea typeface="Calibri" panose="020F0502020204030204" pitchFamily="34" charset="0"/>
                <a:cs typeface="Times New Roman" panose="02020603050405020304" pitchFamily="18" charset="0"/>
              </a:rPr>
              <a:t>OBS! Kom ihåg att ange en alternativ text för din bild!</a:t>
            </a:r>
            <a:endParaRPr lang="sv-SE" sz="1200" i="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Platshållare för datum 1">
            <a:extLst>
              <a:ext uri="{FF2B5EF4-FFF2-40B4-BE49-F238E27FC236}">
                <a16:creationId xmlns:a16="http://schemas.microsoft.com/office/drawing/2014/main" id="{0B5E329A-288B-4E4A-804F-5AF6E7E9C062}"/>
              </a:ext>
            </a:extLst>
          </p:cNvPr>
          <p:cNvSpPr>
            <a:spLocks noGrp="1"/>
          </p:cNvSpPr>
          <p:nvPr>
            <p:ph type="dt" sz="half" idx="12"/>
          </p:nvPr>
        </p:nvSpPr>
        <p:spPr>
          <a:xfrm>
            <a:off x="703263" y="6340474"/>
            <a:ext cx="2743200" cy="365125"/>
          </a:xfrm>
        </p:spPr>
        <p:txBody>
          <a:bodyPr/>
          <a:lstStyle>
            <a:lvl1pPr>
              <a:defRPr>
                <a:solidFill>
                  <a:schemeClr val="bg1"/>
                </a:solidFill>
              </a:defRPr>
            </a:lvl1pPr>
          </a:lstStyle>
          <a:p>
            <a:fld id="{2CE9C3A2-0C60-5640-9BA9-C042DC6B8910}" type="datetime1">
              <a:rPr lang="sv-SE" smtClean="0"/>
              <a:t>2026-09-04</a:t>
            </a:fld>
            <a:endParaRPr lang="sv-SE"/>
          </a:p>
        </p:txBody>
      </p:sp>
      <p:sp>
        <p:nvSpPr>
          <p:cNvPr id="3" name="Platshållare för sidfot 2">
            <a:extLst>
              <a:ext uri="{FF2B5EF4-FFF2-40B4-BE49-F238E27FC236}">
                <a16:creationId xmlns:a16="http://schemas.microsoft.com/office/drawing/2014/main" id="{812E7021-04D3-C246-B467-E217C4FDBB2C}"/>
              </a:ext>
            </a:extLst>
          </p:cNvPr>
          <p:cNvSpPr>
            <a:spLocks noGrp="1"/>
          </p:cNvSpPr>
          <p:nvPr>
            <p:ph type="ftr" sz="quarter" idx="13"/>
          </p:nvPr>
        </p:nvSpPr>
        <p:spPr/>
        <p:txBody>
          <a:bodyPr/>
          <a:lstStyle>
            <a:lvl1pPr>
              <a:defRPr>
                <a:solidFill>
                  <a:schemeClr val="bg1"/>
                </a:solidFill>
              </a:defRPr>
            </a:lvl1pPr>
          </a:lstStyle>
          <a:p>
            <a:endParaRPr lang="sv-SE"/>
          </a:p>
        </p:txBody>
      </p:sp>
      <p:sp>
        <p:nvSpPr>
          <p:cNvPr id="4" name="Platshållare för bildnummer 3">
            <a:extLst>
              <a:ext uri="{FF2B5EF4-FFF2-40B4-BE49-F238E27FC236}">
                <a16:creationId xmlns:a16="http://schemas.microsoft.com/office/drawing/2014/main" id="{08DE9E9C-D87B-4C4F-9F43-4E9F45162A4F}"/>
              </a:ext>
            </a:extLst>
          </p:cNvPr>
          <p:cNvSpPr>
            <a:spLocks noGrp="1"/>
          </p:cNvSpPr>
          <p:nvPr>
            <p:ph type="sldNum" sz="quarter" idx="14"/>
          </p:nvPr>
        </p:nvSpPr>
        <p:spPr/>
        <p:txBody>
          <a:bodyPr/>
          <a:lstStyle>
            <a:lvl1pPr>
              <a:defRPr>
                <a:solidFill>
                  <a:schemeClr val="bg1"/>
                </a:solidFill>
              </a:defRPr>
            </a:lvl1pPr>
          </a:lstStyle>
          <a:p>
            <a:fld id="{24069D2F-8DC6-6345-AA68-275ED444B143}" type="slidenum">
              <a:rPr lang="sv-SE" smtClean="0"/>
              <a:pPr/>
              <a:t>‹#›</a:t>
            </a:fld>
            <a:endParaRPr lang="sv-SE"/>
          </a:p>
        </p:txBody>
      </p:sp>
    </p:spTree>
    <p:extLst>
      <p:ext uri="{BB962C8B-B14F-4D97-AF65-F5344CB8AC3E}">
        <p14:creationId xmlns:p14="http://schemas.microsoft.com/office/powerpoint/2010/main" val="15346254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Platshållare för rubrik 2">
            <a:extLst>
              <a:ext uri="{FF2B5EF4-FFF2-40B4-BE49-F238E27FC236}">
                <a16:creationId xmlns:a16="http://schemas.microsoft.com/office/drawing/2014/main" id="{9F4B96BA-0FFA-EF42-B27D-ABA584CD5A0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Autofit/>
          </a:bodyPr>
          <a:lstStyle/>
          <a:p>
            <a:r>
              <a:rPr lang="sv-SE" dirty="0"/>
              <a:t>Klicka här för att ändra mall för rubrikformat</a:t>
            </a:r>
          </a:p>
        </p:txBody>
      </p:sp>
      <p:sp>
        <p:nvSpPr>
          <p:cNvPr id="8" name="Platshållare för text 7">
            <a:extLst>
              <a:ext uri="{FF2B5EF4-FFF2-40B4-BE49-F238E27FC236}">
                <a16:creationId xmlns:a16="http://schemas.microsoft.com/office/drawing/2014/main" id="{C23DDA3C-9FF4-0349-8A23-F924B8569511}"/>
              </a:ext>
            </a:extLst>
          </p:cNvPr>
          <p:cNvSpPr>
            <a:spLocks noGrp="1"/>
          </p:cNvSpPr>
          <p:nvPr>
            <p:ph type="body" idx="1"/>
          </p:nvPr>
        </p:nvSpPr>
        <p:spPr>
          <a:xfrm>
            <a:off x="838200" y="1825625"/>
            <a:ext cx="10515600" cy="4351338"/>
          </a:xfrm>
          <a:prstGeom prst="rect">
            <a:avLst/>
          </a:prstGeom>
        </p:spPr>
        <p:txBody>
          <a:bodyPr vert="horz" lIns="91440" tIns="45720" rIns="91440" bIns="45720" rtlCol="0">
            <a:noAutofit/>
          </a:bodyPr>
          <a:lstStyle/>
          <a:p>
            <a:pPr lvl="0"/>
            <a:r>
              <a:rPr lang="sv-SE" dirty="0"/>
              <a:t>Klicka här för att ändra mall för textformat</a:t>
            </a:r>
          </a:p>
          <a:p>
            <a:pPr lvl="1"/>
            <a:r>
              <a:rPr lang="sv-SE" dirty="0"/>
              <a:t>Nivå två</a:t>
            </a:r>
          </a:p>
          <a:p>
            <a:pPr lvl="2"/>
            <a:r>
              <a:rPr lang="sv-SE" dirty="0"/>
              <a:t>Nivå tre</a:t>
            </a:r>
          </a:p>
          <a:p>
            <a:pPr lvl="3"/>
            <a:r>
              <a:rPr lang="sv-SE" dirty="0"/>
              <a:t>Nivå fyra</a:t>
            </a:r>
          </a:p>
          <a:p>
            <a:pPr lvl="4"/>
            <a:r>
              <a:rPr lang="sv-SE" dirty="0"/>
              <a:t>Nivå fem</a:t>
            </a:r>
          </a:p>
          <a:p>
            <a:pPr lvl="5"/>
            <a:r>
              <a:rPr lang="sv-SE" dirty="0"/>
              <a:t>Nästa nivå</a:t>
            </a:r>
          </a:p>
          <a:p>
            <a:pPr lvl="6"/>
            <a:r>
              <a:rPr lang="sv-SE" dirty="0"/>
              <a:t>Nästa nivå</a:t>
            </a:r>
          </a:p>
          <a:p>
            <a:pPr lvl="7"/>
            <a:r>
              <a:rPr lang="sv-SE" dirty="0"/>
              <a:t>Nästa nivå</a:t>
            </a:r>
          </a:p>
          <a:p>
            <a:pPr lvl="8"/>
            <a:r>
              <a:rPr lang="sv-SE" dirty="0"/>
              <a:t>Nästa nivå</a:t>
            </a:r>
          </a:p>
        </p:txBody>
      </p:sp>
      <p:sp>
        <p:nvSpPr>
          <p:cNvPr id="5" name="Platshållare för datum 4">
            <a:extLst>
              <a:ext uri="{FF2B5EF4-FFF2-40B4-BE49-F238E27FC236}">
                <a16:creationId xmlns:a16="http://schemas.microsoft.com/office/drawing/2014/main" id="{DCAD81A2-C93F-464F-B77F-D890DA12B36C}"/>
              </a:ext>
            </a:extLst>
          </p:cNvPr>
          <p:cNvSpPr>
            <a:spLocks noGrp="1"/>
          </p:cNvSpPr>
          <p:nvPr>
            <p:ph type="dt" sz="half" idx="2"/>
          </p:nvPr>
        </p:nvSpPr>
        <p:spPr>
          <a:xfrm>
            <a:off x="838200" y="6340475"/>
            <a:ext cx="2743200" cy="365125"/>
          </a:xfrm>
          <a:prstGeom prst="rect">
            <a:avLst/>
          </a:prstGeom>
        </p:spPr>
        <p:txBody>
          <a:bodyPr vert="horz" lIns="91440" tIns="45720" rIns="91440" bIns="45720" rtlCol="0" anchor="ctr"/>
          <a:lstStyle>
            <a:lvl1pPr algn="l">
              <a:defRPr sz="1200">
                <a:solidFill>
                  <a:schemeClr val="tx1"/>
                </a:solidFill>
                <a:latin typeface="+mn-lt"/>
              </a:defRPr>
            </a:lvl1pPr>
          </a:lstStyle>
          <a:p>
            <a:fld id="{A8DD9411-D5E3-2846-ADAC-C83B20EA5CEF}" type="datetime1">
              <a:rPr lang="sv-SE" smtClean="0"/>
              <a:t>2026-09-04</a:t>
            </a:fld>
            <a:endParaRPr lang="sv-SE"/>
          </a:p>
        </p:txBody>
      </p:sp>
      <p:sp>
        <p:nvSpPr>
          <p:cNvPr id="2" name="Platshållare för sidfot 1">
            <a:extLst>
              <a:ext uri="{FF2B5EF4-FFF2-40B4-BE49-F238E27FC236}">
                <a16:creationId xmlns:a16="http://schemas.microsoft.com/office/drawing/2014/main" id="{4DDDFDC5-C573-1549-AACB-72B3418F3FD6}"/>
              </a:ext>
            </a:extLst>
          </p:cNvPr>
          <p:cNvSpPr>
            <a:spLocks noGrp="1"/>
          </p:cNvSpPr>
          <p:nvPr>
            <p:ph type="ftr" sz="quarter" idx="3"/>
          </p:nvPr>
        </p:nvSpPr>
        <p:spPr>
          <a:xfrm>
            <a:off x="4038600" y="6340475"/>
            <a:ext cx="4114800" cy="365125"/>
          </a:xfrm>
          <a:prstGeom prst="rect">
            <a:avLst/>
          </a:prstGeom>
        </p:spPr>
        <p:txBody>
          <a:bodyPr vert="horz" lIns="91440" tIns="45720" rIns="91440" bIns="45720" rtlCol="0" anchor="ctr"/>
          <a:lstStyle>
            <a:lvl1pPr algn="ctr">
              <a:defRPr sz="1200">
                <a:solidFill>
                  <a:schemeClr val="tx1"/>
                </a:solidFill>
                <a:latin typeface="+mn-lt"/>
              </a:defRPr>
            </a:lvl1pPr>
          </a:lstStyle>
          <a:p>
            <a:endParaRPr lang="sv-SE"/>
          </a:p>
        </p:txBody>
      </p:sp>
      <p:sp>
        <p:nvSpPr>
          <p:cNvPr id="4" name="Platshållare för bildnummer 3">
            <a:extLst>
              <a:ext uri="{FF2B5EF4-FFF2-40B4-BE49-F238E27FC236}">
                <a16:creationId xmlns:a16="http://schemas.microsoft.com/office/drawing/2014/main" id="{8A8BE975-32C6-2840-AFC9-F3B5E976D652}"/>
              </a:ext>
            </a:extLst>
          </p:cNvPr>
          <p:cNvSpPr>
            <a:spLocks noGrp="1"/>
          </p:cNvSpPr>
          <p:nvPr>
            <p:ph type="sldNum" sz="quarter" idx="4"/>
          </p:nvPr>
        </p:nvSpPr>
        <p:spPr>
          <a:xfrm>
            <a:off x="9316656" y="6340475"/>
            <a:ext cx="2743200" cy="365125"/>
          </a:xfrm>
          <a:prstGeom prst="rect">
            <a:avLst/>
          </a:prstGeom>
        </p:spPr>
        <p:txBody>
          <a:bodyPr vert="horz" lIns="91440" tIns="45720" rIns="91440" bIns="45720" rtlCol="0" anchor="ctr"/>
          <a:lstStyle>
            <a:lvl1pPr algn="r">
              <a:defRPr sz="1200">
                <a:solidFill>
                  <a:schemeClr val="tx1"/>
                </a:solidFill>
                <a:latin typeface="+mn-lt"/>
              </a:defRPr>
            </a:lvl1pPr>
          </a:lstStyle>
          <a:p>
            <a:fld id="{24069D2F-8DC6-6345-AA68-275ED444B143}" type="slidenum">
              <a:rPr lang="sv-SE" smtClean="0"/>
              <a:pPr/>
              <a:t>‹#›</a:t>
            </a:fld>
            <a:endParaRPr lang="sv-SE"/>
          </a:p>
        </p:txBody>
      </p:sp>
    </p:spTree>
  </p:cSld>
  <p:clrMap bg1="lt1" tx1="dk1" bg2="lt2" tx2="dk2" accent1="accent1" accent2="accent2" accent3="accent3" accent4="accent4" accent5="accent5" accent6="accent6" hlink="hlink" folHlink="folHlink"/>
  <p:sldLayoutIdLst>
    <p:sldLayoutId id="2147483734" r:id="rId1"/>
    <p:sldLayoutId id="2147483735" r:id="rId2"/>
    <p:sldLayoutId id="2147483737" r:id="rId3"/>
    <p:sldLayoutId id="2147483791" r:id="rId4"/>
    <p:sldLayoutId id="2147483747" r:id="rId5"/>
    <p:sldLayoutId id="2147483736" r:id="rId6"/>
    <p:sldLayoutId id="2147483741" r:id="rId7"/>
    <p:sldLayoutId id="2147483742" r:id="rId8"/>
    <p:sldLayoutId id="2147483743" r:id="rId9"/>
    <p:sldLayoutId id="2147483744" r:id="rId10"/>
    <p:sldLayoutId id="2147483738" r:id="rId11"/>
    <p:sldLayoutId id="2147483739" r:id="rId12"/>
    <p:sldLayoutId id="2147483740" r:id="rId13"/>
    <p:sldLayoutId id="2147483746" r:id="rId14"/>
    <p:sldLayoutId id="2147483777" r:id="rId15"/>
    <p:sldLayoutId id="2147483749" r:id="rId16"/>
    <p:sldLayoutId id="2147483763" r:id="rId17"/>
    <p:sldLayoutId id="2147483764" r:id="rId18"/>
    <p:sldLayoutId id="2147483767" r:id="rId19"/>
    <p:sldLayoutId id="2147483766" r:id="rId20"/>
    <p:sldLayoutId id="2147483768" r:id="rId21"/>
    <p:sldLayoutId id="2147483765" r:id="rId22"/>
    <p:sldLayoutId id="2147483787" r:id="rId23"/>
    <p:sldLayoutId id="2147483779" r:id="rId24"/>
    <p:sldLayoutId id="2147483778" r:id="rId25"/>
    <p:sldLayoutId id="2147483748" r:id="rId26"/>
    <p:sldLayoutId id="2147483788" r:id="rId27"/>
    <p:sldLayoutId id="2147483789" r:id="rId28"/>
    <p:sldLayoutId id="2147483790" r:id="rId29"/>
    <p:sldLayoutId id="2147483762" r:id="rId30"/>
  </p:sldLayoutIdLst>
  <p:hf sldNum="0" hdr="0" ftr="0" dt="0"/>
  <p:txStyles>
    <p:titleStyle>
      <a:lvl1pPr algn="l" rtl="0" eaLnBrk="1" fontAlgn="base" hangingPunct="1">
        <a:lnSpc>
          <a:spcPct val="90000"/>
        </a:lnSpc>
        <a:spcBef>
          <a:spcPct val="0"/>
        </a:spcBef>
        <a:spcAft>
          <a:spcPct val="0"/>
        </a:spcAft>
        <a:defRPr sz="4400" b="0" i="0" kern="1200">
          <a:solidFill>
            <a:schemeClr val="tx1"/>
          </a:solidFill>
          <a:latin typeface="+mj-lt"/>
          <a:ea typeface="+mj-ea"/>
          <a:cs typeface="+mj-cs"/>
        </a:defRPr>
      </a:lvl1pPr>
      <a:lvl2pPr algn="l" rtl="0" eaLnBrk="1" fontAlgn="base" hangingPunct="1">
        <a:lnSpc>
          <a:spcPct val="90000"/>
        </a:lnSpc>
        <a:spcBef>
          <a:spcPct val="0"/>
        </a:spcBef>
        <a:spcAft>
          <a:spcPct val="0"/>
        </a:spcAft>
        <a:defRPr sz="4400">
          <a:solidFill>
            <a:schemeClr val="tx1"/>
          </a:solidFill>
          <a:latin typeface="Calibri Light" charset="0"/>
        </a:defRPr>
      </a:lvl2pPr>
      <a:lvl3pPr algn="l" rtl="0" eaLnBrk="1" fontAlgn="base" hangingPunct="1">
        <a:lnSpc>
          <a:spcPct val="90000"/>
        </a:lnSpc>
        <a:spcBef>
          <a:spcPct val="0"/>
        </a:spcBef>
        <a:spcAft>
          <a:spcPct val="0"/>
        </a:spcAft>
        <a:defRPr sz="4400">
          <a:solidFill>
            <a:schemeClr val="tx1"/>
          </a:solidFill>
          <a:latin typeface="Calibri Light" charset="0"/>
        </a:defRPr>
      </a:lvl3pPr>
      <a:lvl4pPr algn="l" rtl="0" eaLnBrk="1" fontAlgn="base" hangingPunct="1">
        <a:lnSpc>
          <a:spcPct val="90000"/>
        </a:lnSpc>
        <a:spcBef>
          <a:spcPct val="0"/>
        </a:spcBef>
        <a:spcAft>
          <a:spcPct val="0"/>
        </a:spcAft>
        <a:defRPr sz="4400">
          <a:solidFill>
            <a:schemeClr val="tx1"/>
          </a:solidFill>
          <a:latin typeface="Calibri Light" charset="0"/>
        </a:defRPr>
      </a:lvl4pPr>
      <a:lvl5pPr algn="l" rtl="0" eaLnBrk="1" fontAlgn="base" hangingPunct="1">
        <a:lnSpc>
          <a:spcPct val="90000"/>
        </a:lnSpc>
        <a:spcBef>
          <a:spcPct val="0"/>
        </a:spcBef>
        <a:spcAft>
          <a:spcPct val="0"/>
        </a:spcAft>
        <a:defRPr sz="4400">
          <a:solidFill>
            <a:schemeClr val="tx1"/>
          </a:solidFill>
          <a:latin typeface="Calibri Light" charset="0"/>
        </a:defRPr>
      </a:lvl5pPr>
      <a:lvl6pPr marL="457200" algn="l" rtl="0" eaLnBrk="1" fontAlgn="base" hangingPunct="1">
        <a:lnSpc>
          <a:spcPct val="90000"/>
        </a:lnSpc>
        <a:spcBef>
          <a:spcPct val="0"/>
        </a:spcBef>
        <a:spcAft>
          <a:spcPct val="0"/>
        </a:spcAft>
        <a:defRPr sz="4400">
          <a:solidFill>
            <a:schemeClr val="tx1"/>
          </a:solidFill>
          <a:latin typeface="Calibri Light" charset="0"/>
        </a:defRPr>
      </a:lvl6pPr>
      <a:lvl7pPr marL="914400" algn="l" rtl="0" eaLnBrk="1" fontAlgn="base" hangingPunct="1">
        <a:lnSpc>
          <a:spcPct val="90000"/>
        </a:lnSpc>
        <a:spcBef>
          <a:spcPct val="0"/>
        </a:spcBef>
        <a:spcAft>
          <a:spcPct val="0"/>
        </a:spcAft>
        <a:defRPr sz="4400">
          <a:solidFill>
            <a:schemeClr val="tx1"/>
          </a:solidFill>
          <a:latin typeface="Calibri Light" charset="0"/>
        </a:defRPr>
      </a:lvl7pPr>
      <a:lvl8pPr marL="1371600" algn="l" rtl="0" eaLnBrk="1" fontAlgn="base" hangingPunct="1">
        <a:lnSpc>
          <a:spcPct val="90000"/>
        </a:lnSpc>
        <a:spcBef>
          <a:spcPct val="0"/>
        </a:spcBef>
        <a:spcAft>
          <a:spcPct val="0"/>
        </a:spcAft>
        <a:defRPr sz="4400">
          <a:solidFill>
            <a:schemeClr val="tx1"/>
          </a:solidFill>
          <a:latin typeface="Calibri Light" charset="0"/>
        </a:defRPr>
      </a:lvl8pPr>
      <a:lvl9pPr marL="1828800" algn="l" rtl="0" eaLnBrk="1" fontAlgn="base" hangingPunct="1">
        <a:lnSpc>
          <a:spcPct val="90000"/>
        </a:lnSpc>
        <a:spcBef>
          <a:spcPct val="0"/>
        </a:spcBef>
        <a:spcAft>
          <a:spcPct val="0"/>
        </a:spcAft>
        <a:defRPr sz="4400">
          <a:solidFill>
            <a:schemeClr val="tx1"/>
          </a:solidFill>
          <a:latin typeface="Calibri Light" charset="0"/>
        </a:defRPr>
      </a:lvl9pPr>
    </p:titleStyle>
    <p:bodyStyle>
      <a:lvl1pPr marL="228600" indent="-228600" algn="l" rtl="0" eaLnBrk="1" fontAlgn="base" hangingPunct="1">
        <a:lnSpc>
          <a:spcPct val="90000"/>
        </a:lnSpc>
        <a:spcBef>
          <a:spcPts val="1000"/>
        </a:spcBef>
        <a:spcAft>
          <a:spcPct val="0"/>
        </a:spcAft>
        <a:buFont typeface="Wingdings" pitchFamily="2" charset="2"/>
        <a:buChar char="§"/>
        <a:defRPr sz="2600" b="0" i="0" kern="1200">
          <a:solidFill>
            <a:schemeClr val="tx1"/>
          </a:solidFill>
          <a:latin typeface="+mn-lt"/>
          <a:ea typeface="+mn-ea"/>
          <a:cs typeface="+mn-cs"/>
        </a:defRPr>
      </a:lvl1pPr>
      <a:lvl2pPr marL="685800" indent="-228600" algn="l" rtl="0" eaLnBrk="1" fontAlgn="base" hangingPunct="1">
        <a:lnSpc>
          <a:spcPct val="90000"/>
        </a:lnSpc>
        <a:spcBef>
          <a:spcPts val="500"/>
        </a:spcBef>
        <a:spcAft>
          <a:spcPct val="0"/>
        </a:spcAft>
        <a:buFont typeface="Wingdings" pitchFamily="2" charset="2"/>
        <a:buChar char="§"/>
        <a:defRPr sz="2400" b="0" i="0" kern="1200">
          <a:solidFill>
            <a:schemeClr val="tx1"/>
          </a:solidFill>
          <a:latin typeface="+mn-lt"/>
          <a:ea typeface="+mn-ea"/>
          <a:cs typeface="+mn-cs"/>
        </a:defRPr>
      </a:lvl2pPr>
      <a:lvl3pPr marL="1143000" indent="-228600" algn="l" rtl="0" eaLnBrk="1" fontAlgn="base" hangingPunct="1">
        <a:lnSpc>
          <a:spcPct val="90000"/>
        </a:lnSpc>
        <a:spcBef>
          <a:spcPts val="500"/>
        </a:spcBef>
        <a:spcAft>
          <a:spcPct val="0"/>
        </a:spcAft>
        <a:buFont typeface="Wingdings" pitchFamily="2" charset="2"/>
        <a:buChar char="§"/>
        <a:defRPr sz="2000" b="0" i="0" kern="1200">
          <a:solidFill>
            <a:schemeClr val="tx1"/>
          </a:solidFill>
          <a:latin typeface="+mn-lt"/>
          <a:ea typeface="+mn-ea"/>
          <a:cs typeface="+mn-cs"/>
        </a:defRPr>
      </a:lvl3pPr>
      <a:lvl4pPr marL="1600200" indent="-228600" algn="l" rtl="0" eaLnBrk="1" fontAlgn="base" hangingPunct="1">
        <a:lnSpc>
          <a:spcPct val="90000"/>
        </a:lnSpc>
        <a:spcBef>
          <a:spcPts val="500"/>
        </a:spcBef>
        <a:spcAft>
          <a:spcPct val="0"/>
        </a:spcAft>
        <a:buFont typeface="Wingdings" pitchFamily="2" charset="2"/>
        <a:buChar char="§"/>
        <a:defRPr b="0" i="0" kern="1200">
          <a:solidFill>
            <a:schemeClr val="tx1"/>
          </a:solidFill>
          <a:latin typeface="+mn-lt"/>
          <a:ea typeface="+mn-ea"/>
          <a:cs typeface="+mn-cs"/>
        </a:defRPr>
      </a:lvl4pPr>
      <a:lvl5pPr marL="2057400" indent="-228600" algn="l" rtl="0" eaLnBrk="1" fontAlgn="base" hangingPunct="1">
        <a:lnSpc>
          <a:spcPct val="90000"/>
        </a:lnSpc>
        <a:spcBef>
          <a:spcPts val="500"/>
        </a:spcBef>
        <a:spcAft>
          <a:spcPct val="0"/>
        </a:spcAft>
        <a:buFont typeface="Wingdings" pitchFamily="2" charset="2"/>
        <a:buChar char="§"/>
        <a:defRPr b="0" i="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Wingdings" pitchFamily="2" charset="2"/>
        <a:buChar char="§"/>
        <a:defRPr sz="1800" b="0" i="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Wingdings" pitchFamily="2" charset="2"/>
        <a:buChar char="§"/>
        <a:defRPr sz="1800" b="0" i="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Wingdings" pitchFamily="2" charset="2"/>
        <a:buChar char="§"/>
        <a:defRPr sz="1800" b="0" i="0" kern="1200">
          <a:solidFill>
            <a:schemeClr val="tx1"/>
          </a:solidFill>
          <a:latin typeface="+mn-lt"/>
          <a:ea typeface="+mn-ea"/>
          <a:cs typeface="+mn-cs"/>
        </a:defRPr>
      </a:lvl8pPr>
      <a:lvl9pPr marL="3943350" marR="0" indent="-285750" algn="l" defTabSz="914400" rtl="0" eaLnBrk="1" fontAlgn="auto" latinLnBrk="0" hangingPunct="1">
        <a:lnSpc>
          <a:spcPct val="90000"/>
        </a:lnSpc>
        <a:spcBef>
          <a:spcPts val="500"/>
        </a:spcBef>
        <a:spcAft>
          <a:spcPts val="0"/>
        </a:spcAft>
        <a:buClrTx/>
        <a:buSzTx/>
        <a:buFont typeface="Wingdings" pitchFamily="2" charset="2"/>
        <a:buChar char="§"/>
        <a:tabLst/>
        <a:defRPr sz="1800" b="0" i="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2" Type="http://schemas.microsoft.com/office/2018/10/relationships/comments" Target="../comments/modernComment_2C2B_D82D4FD9.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5FC1AF83-2A42-3D3F-23DD-915C813F1343}"/>
              </a:ext>
            </a:extLst>
          </p:cNvPr>
          <p:cNvSpPr>
            <a:spLocks noGrp="1"/>
          </p:cNvSpPr>
          <p:nvPr>
            <p:ph type="title"/>
          </p:nvPr>
        </p:nvSpPr>
        <p:spPr/>
        <p:txBody>
          <a:bodyPr/>
          <a:lstStyle/>
          <a:p>
            <a:r>
              <a:rPr lang="sv-SE" dirty="0"/>
              <a:t>WS Samordnad identitet och behörighet </a:t>
            </a:r>
          </a:p>
        </p:txBody>
      </p:sp>
      <p:sp>
        <p:nvSpPr>
          <p:cNvPr id="3" name="Platshållare för text 2">
            <a:extLst>
              <a:ext uri="{FF2B5EF4-FFF2-40B4-BE49-F238E27FC236}">
                <a16:creationId xmlns:a16="http://schemas.microsoft.com/office/drawing/2014/main" id="{3C9D15BC-06FF-7D37-04E2-0EB353D8E7B2}"/>
              </a:ext>
            </a:extLst>
          </p:cNvPr>
          <p:cNvSpPr>
            <a:spLocks noGrp="1"/>
          </p:cNvSpPr>
          <p:nvPr>
            <p:ph type="body" sz="quarter" idx="11"/>
          </p:nvPr>
        </p:nvSpPr>
        <p:spPr/>
        <p:txBody>
          <a:bodyPr/>
          <a:lstStyle/>
          <a:p>
            <a:r>
              <a:rPr lang="sv-SE" dirty="0"/>
              <a:t>Taktisk utskott och anda inbjudna</a:t>
            </a:r>
          </a:p>
        </p:txBody>
      </p:sp>
    </p:spTree>
    <p:extLst>
      <p:ext uri="{BB962C8B-B14F-4D97-AF65-F5344CB8AC3E}">
        <p14:creationId xmlns:p14="http://schemas.microsoft.com/office/powerpoint/2010/main" val="33693415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7ABFFE1-F3D1-527F-36C9-05510EF40483}"/>
              </a:ext>
            </a:extLst>
          </p:cNvPr>
          <p:cNvSpPr>
            <a:spLocks noGrp="1"/>
          </p:cNvSpPr>
          <p:nvPr>
            <p:ph type="title"/>
          </p:nvPr>
        </p:nvSpPr>
        <p:spPr/>
        <p:txBody>
          <a:bodyPr/>
          <a:lstStyle/>
          <a:p>
            <a:r>
              <a:rPr lang="sv-SE" dirty="0"/>
              <a:t>Var är vi och vad ska vi åstadkomma idag</a:t>
            </a:r>
          </a:p>
        </p:txBody>
      </p:sp>
      <p:sp>
        <p:nvSpPr>
          <p:cNvPr id="8" name="Platshållare för text 7">
            <a:extLst>
              <a:ext uri="{FF2B5EF4-FFF2-40B4-BE49-F238E27FC236}">
                <a16:creationId xmlns:a16="http://schemas.microsoft.com/office/drawing/2014/main" id="{6B024FD7-8614-D37A-8DB3-32C346B33809}"/>
              </a:ext>
            </a:extLst>
          </p:cNvPr>
          <p:cNvSpPr>
            <a:spLocks noGrp="1"/>
          </p:cNvSpPr>
          <p:nvPr>
            <p:ph type="body" sz="quarter" idx="11"/>
          </p:nvPr>
        </p:nvSpPr>
        <p:spPr/>
        <p:txBody>
          <a:bodyPr/>
          <a:lstStyle/>
          <a:p>
            <a:endParaRPr lang="sv-SE"/>
          </a:p>
        </p:txBody>
      </p:sp>
    </p:spTree>
    <p:extLst>
      <p:ext uri="{BB962C8B-B14F-4D97-AF65-F5344CB8AC3E}">
        <p14:creationId xmlns:p14="http://schemas.microsoft.com/office/powerpoint/2010/main" val="31749857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Rubrik 3">
            <a:extLst>
              <a:ext uri="{FF2B5EF4-FFF2-40B4-BE49-F238E27FC236}">
                <a16:creationId xmlns:a16="http://schemas.microsoft.com/office/drawing/2014/main" id="{A964FE36-435A-CB49-BF65-EE1BFE0198D6}"/>
              </a:ext>
            </a:extLst>
          </p:cNvPr>
          <p:cNvSpPr>
            <a:spLocks noGrp="1"/>
          </p:cNvSpPr>
          <p:nvPr>
            <p:ph type="title"/>
          </p:nvPr>
        </p:nvSpPr>
        <p:spPr/>
        <p:txBody>
          <a:bodyPr/>
          <a:lstStyle/>
          <a:p>
            <a:r>
              <a:rPr lang="sv-SE" dirty="0" err="1"/>
              <a:t>Smartart</a:t>
            </a:r>
            <a:endParaRPr lang="sv-SE" dirty="0"/>
          </a:p>
        </p:txBody>
      </p:sp>
      <p:graphicFrame>
        <p:nvGraphicFramePr>
          <p:cNvPr id="2" name="Platshållare för SmartArt 1" descr="Exempel på smartart">
            <a:extLst>
              <a:ext uri="{FF2B5EF4-FFF2-40B4-BE49-F238E27FC236}">
                <a16:creationId xmlns:a16="http://schemas.microsoft.com/office/drawing/2014/main" id="{3A21CDD6-9FA9-EE48-893C-BB55BF2A15A2}"/>
              </a:ext>
            </a:extLst>
          </p:cNvPr>
          <p:cNvGraphicFramePr>
            <a:graphicFrameLocks noGrp="1"/>
          </p:cNvGraphicFramePr>
          <p:nvPr>
            <p:ph type="dgm" sz="quarter" idx="20"/>
            <p:extLst>
              <p:ext uri="{D42A27DB-BD31-4B8C-83A1-F6EECF244321}">
                <p14:modId xmlns:p14="http://schemas.microsoft.com/office/powerpoint/2010/main" val="4195798158"/>
              </p:ext>
            </p:extLst>
          </p:nvPr>
        </p:nvGraphicFramePr>
        <p:xfrm>
          <a:off x="477838" y="923925"/>
          <a:ext cx="11260137" cy="500856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extruta 2">
            <a:extLst>
              <a:ext uri="{FF2B5EF4-FFF2-40B4-BE49-F238E27FC236}">
                <a16:creationId xmlns:a16="http://schemas.microsoft.com/office/drawing/2014/main" id="{C985AD7E-296C-7F50-B63D-4CA917E0B0AA}"/>
              </a:ext>
            </a:extLst>
          </p:cNvPr>
          <p:cNvSpPr txBox="1"/>
          <p:nvPr/>
        </p:nvSpPr>
        <p:spPr>
          <a:xfrm>
            <a:off x="680936" y="4319081"/>
            <a:ext cx="2354094" cy="369332"/>
          </a:xfrm>
          <a:prstGeom prst="rect">
            <a:avLst/>
          </a:prstGeom>
          <a:noFill/>
        </p:spPr>
        <p:txBody>
          <a:bodyPr wrap="square" rtlCol="0">
            <a:spAutoFit/>
          </a:bodyPr>
          <a:lstStyle/>
          <a:p>
            <a:pPr algn="l"/>
            <a:r>
              <a:rPr lang="sv-SE">
                <a:latin typeface="+mn-lt"/>
              </a:rPr>
              <a:t>avgränsat behov / pilot</a:t>
            </a:r>
            <a:endParaRPr lang="sv-SE" dirty="0" err="1">
              <a:latin typeface="+mn-lt"/>
            </a:endParaRPr>
          </a:p>
        </p:txBody>
      </p:sp>
      <p:sp>
        <p:nvSpPr>
          <p:cNvPr id="5" name="textruta 4">
            <a:extLst>
              <a:ext uri="{FF2B5EF4-FFF2-40B4-BE49-F238E27FC236}">
                <a16:creationId xmlns:a16="http://schemas.microsoft.com/office/drawing/2014/main" id="{8F4A7947-A139-ECE8-BC73-F49185183690}"/>
              </a:ext>
            </a:extLst>
          </p:cNvPr>
          <p:cNvSpPr txBox="1"/>
          <p:nvPr/>
        </p:nvSpPr>
        <p:spPr>
          <a:xfrm>
            <a:off x="3277039" y="4319081"/>
            <a:ext cx="2354094" cy="369332"/>
          </a:xfrm>
          <a:prstGeom prst="rect">
            <a:avLst/>
          </a:prstGeom>
          <a:noFill/>
        </p:spPr>
        <p:txBody>
          <a:bodyPr wrap="square" rtlCol="0">
            <a:spAutoFit/>
          </a:bodyPr>
          <a:lstStyle/>
          <a:p>
            <a:pPr algn="l"/>
            <a:r>
              <a:rPr lang="sv-SE" dirty="0">
                <a:latin typeface="+mn-lt"/>
              </a:rPr>
              <a:t>utvidgat behov / pilot</a:t>
            </a:r>
          </a:p>
        </p:txBody>
      </p:sp>
      <p:sp>
        <p:nvSpPr>
          <p:cNvPr id="6" name="textruta 5">
            <a:extLst>
              <a:ext uri="{FF2B5EF4-FFF2-40B4-BE49-F238E27FC236}">
                <a16:creationId xmlns:a16="http://schemas.microsoft.com/office/drawing/2014/main" id="{6DE9E7D3-C3AA-DDFA-D04D-CBE9941E3619}"/>
              </a:ext>
            </a:extLst>
          </p:cNvPr>
          <p:cNvSpPr txBox="1"/>
          <p:nvPr/>
        </p:nvSpPr>
        <p:spPr>
          <a:xfrm>
            <a:off x="6007269" y="4319081"/>
            <a:ext cx="2354094" cy="369332"/>
          </a:xfrm>
          <a:prstGeom prst="rect">
            <a:avLst/>
          </a:prstGeom>
          <a:noFill/>
        </p:spPr>
        <p:txBody>
          <a:bodyPr wrap="square" rtlCol="0">
            <a:spAutoFit/>
          </a:bodyPr>
          <a:lstStyle/>
          <a:p>
            <a:pPr algn="l"/>
            <a:r>
              <a:rPr lang="sv-SE" dirty="0">
                <a:latin typeface="+mn-lt"/>
              </a:rPr>
              <a:t>utvidgat behov / pilot</a:t>
            </a:r>
          </a:p>
        </p:txBody>
      </p:sp>
      <p:sp>
        <p:nvSpPr>
          <p:cNvPr id="7" name="textruta 6">
            <a:extLst>
              <a:ext uri="{FF2B5EF4-FFF2-40B4-BE49-F238E27FC236}">
                <a16:creationId xmlns:a16="http://schemas.microsoft.com/office/drawing/2014/main" id="{803BF5A4-425B-25F6-FE53-67971784ECBB}"/>
              </a:ext>
            </a:extLst>
          </p:cNvPr>
          <p:cNvSpPr txBox="1"/>
          <p:nvPr/>
        </p:nvSpPr>
        <p:spPr>
          <a:xfrm>
            <a:off x="8737499" y="4348105"/>
            <a:ext cx="2354094" cy="369332"/>
          </a:xfrm>
          <a:prstGeom prst="rect">
            <a:avLst/>
          </a:prstGeom>
          <a:noFill/>
        </p:spPr>
        <p:txBody>
          <a:bodyPr wrap="square" rtlCol="0">
            <a:spAutoFit/>
          </a:bodyPr>
          <a:lstStyle/>
          <a:p>
            <a:pPr algn="l"/>
            <a:r>
              <a:rPr lang="sv-SE" dirty="0">
                <a:latin typeface="+mn-lt"/>
              </a:rPr>
              <a:t>utvidgat behov / pilot</a:t>
            </a:r>
          </a:p>
        </p:txBody>
      </p:sp>
      <p:sp>
        <p:nvSpPr>
          <p:cNvPr id="8" name="Ellips 7">
            <a:extLst>
              <a:ext uri="{FF2B5EF4-FFF2-40B4-BE49-F238E27FC236}">
                <a16:creationId xmlns:a16="http://schemas.microsoft.com/office/drawing/2014/main" id="{B8F30A70-8875-5DA4-2294-111A3F6DA657}"/>
              </a:ext>
            </a:extLst>
          </p:cNvPr>
          <p:cNvSpPr/>
          <p:nvPr/>
        </p:nvSpPr>
        <p:spPr>
          <a:xfrm>
            <a:off x="2714017" y="2957209"/>
            <a:ext cx="321013" cy="282102"/>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3102780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F74C68B-1498-3CE4-8498-77CC43E48A97}"/>
              </a:ext>
            </a:extLst>
          </p:cNvPr>
          <p:cNvSpPr>
            <a:spLocks noGrp="1"/>
          </p:cNvSpPr>
          <p:nvPr>
            <p:ph type="title"/>
          </p:nvPr>
        </p:nvSpPr>
        <p:spPr/>
        <p:txBody>
          <a:bodyPr/>
          <a:lstStyle/>
          <a:p>
            <a:r>
              <a:rPr lang="sv-SE" dirty="0"/>
              <a:t>Målbild: gemensam offentlig infrastruktur</a:t>
            </a:r>
          </a:p>
        </p:txBody>
      </p:sp>
      <p:sp>
        <p:nvSpPr>
          <p:cNvPr id="3" name="Platshållare för text 2">
            <a:extLst>
              <a:ext uri="{FF2B5EF4-FFF2-40B4-BE49-F238E27FC236}">
                <a16:creationId xmlns:a16="http://schemas.microsoft.com/office/drawing/2014/main" id="{DA97D851-A0D4-A74C-7970-FBD9AF0612FE}"/>
              </a:ext>
            </a:extLst>
          </p:cNvPr>
          <p:cNvSpPr>
            <a:spLocks noGrp="1"/>
          </p:cNvSpPr>
          <p:nvPr>
            <p:ph type="body" sz="quarter" idx="10"/>
          </p:nvPr>
        </p:nvSpPr>
        <p:spPr/>
        <p:txBody>
          <a:bodyPr/>
          <a:lstStyle/>
          <a:p>
            <a:pPr>
              <a:lnSpc>
                <a:spcPct val="110000"/>
              </a:lnSpc>
              <a:spcAft>
                <a:spcPts val="800"/>
              </a:spcAft>
            </a:pPr>
            <a:r>
              <a:rPr lang="sv-SE" dirty="0"/>
              <a:t>Målbilden: generell infrastruktur för offentlig sektor.</a:t>
            </a:r>
          </a:p>
          <a:p>
            <a:pPr>
              <a:lnSpc>
                <a:spcPct val="110000"/>
              </a:lnSpc>
              <a:spcAft>
                <a:spcPts val="800"/>
              </a:spcAft>
            </a:pPr>
            <a:r>
              <a:rPr lang="sv-SE" dirty="0"/>
              <a:t>Startpunkten: vårdens behov eftersom uppdraget anger detta.</a:t>
            </a:r>
          </a:p>
          <a:p>
            <a:pPr>
              <a:lnSpc>
                <a:spcPct val="110000"/>
              </a:lnSpc>
              <a:spcAft>
                <a:spcPts val="800"/>
              </a:spcAft>
            </a:pPr>
            <a:r>
              <a:rPr lang="sv-SE" dirty="0"/>
              <a:t>Metoden: stegvis utveckling med avgränsade piloter.</a:t>
            </a:r>
          </a:p>
          <a:p>
            <a:pPr>
              <a:lnSpc>
                <a:spcPct val="110000"/>
              </a:lnSpc>
              <a:spcAft>
                <a:spcPts val="800"/>
              </a:spcAft>
            </a:pPr>
            <a:r>
              <a:rPr lang="sv-SE" dirty="0"/>
              <a:t>Avgränsning ≠ permanent </a:t>
            </a:r>
            <a:r>
              <a:rPr lang="sv-SE" dirty="0" err="1"/>
              <a:t>sektorsspecialisering</a:t>
            </a:r>
            <a:r>
              <a:rPr lang="sv-SE" dirty="0"/>
              <a:t>.</a:t>
            </a:r>
          </a:p>
          <a:p>
            <a:endParaRPr lang="sv-SE" dirty="0"/>
          </a:p>
        </p:txBody>
      </p:sp>
    </p:spTree>
    <p:extLst>
      <p:ext uri="{BB962C8B-B14F-4D97-AF65-F5344CB8AC3E}">
        <p14:creationId xmlns:p14="http://schemas.microsoft.com/office/powerpoint/2010/main" val="29224082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E127E19B-262E-AF1D-3EBD-87C44955022D}"/>
              </a:ext>
            </a:extLst>
          </p:cNvPr>
          <p:cNvSpPr>
            <a:spLocks noGrp="1"/>
          </p:cNvSpPr>
          <p:nvPr>
            <p:ph type="title"/>
          </p:nvPr>
        </p:nvSpPr>
        <p:spPr/>
        <p:txBody>
          <a:bodyPr/>
          <a:lstStyle/>
          <a:p>
            <a:r>
              <a:rPr lang="sv-SE" dirty="0"/>
              <a:t>Syfte med idag</a:t>
            </a:r>
          </a:p>
        </p:txBody>
      </p:sp>
      <p:sp>
        <p:nvSpPr>
          <p:cNvPr id="3" name="Platshållare för text 2">
            <a:extLst>
              <a:ext uri="{FF2B5EF4-FFF2-40B4-BE49-F238E27FC236}">
                <a16:creationId xmlns:a16="http://schemas.microsoft.com/office/drawing/2014/main" id="{25E976E6-8944-2E27-1FBB-248971D37DE1}"/>
              </a:ext>
            </a:extLst>
          </p:cNvPr>
          <p:cNvSpPr>
            <a:spLocks noGrp="1"/>
          </p:cNvSpPr>
          <p:nvPr>
            <p:ph type="body" sz="quarter" idx="10"/>
          </p:nvPr>
        </p:nvSpPr>
        <p:spPr/>
        <p:txBody>
          <a:bodyPr/>
          <a:lstStyle/>
          <a:p>
            <a:pPr>
              <a:lnSpc>
                <a:spcPct val="110000"/>
              </a:lnSpc>
              <a:spcAft>
                <a:spcPts val="800"/>
              </a:spcAft>
            </a:pPr>
            <a:r>
              <a:rPr lang="sv-SE" dirty="0"/>
              <a:t>Målet idag är inte att vi ska lösa varje detalj eller formulering tillsammans. Vi vill säkerställa att vi har en gemensam förståelse för riktningen, de vägval och avgränsningar vi gjort och hur vi tar arbetet vidare. Vi vill också identifiera om det finns frågor som någon av organisationerna ser som ett faktiskt hinder för nästa steg.</a:t>
            </a:r>
          </a:p>
          <a:p>
            <a:pPr>
              <a:lnSpc>
                <a:spcPct val="110000"/>
              </a:lnSpc>
              <a:spcAft>
                <a:spcPts val="800"/>
              </a:spcAft>
            </a:pPr>
            <a:r>
              <a:rPr lang="sv-SE" dirty="0"/>
              <a:t>Att landa i ”</a:t>
            </a:r>
            <a:r>
              <a:rPr lang="sv-SE" dirty="0" err="1"/>
              <a:t>good</a:t>
            </a:r>
            <a:r>
              <a:rPr lang="sv-SE" dirty="0"/>
              <a:t> </a:t>
            </a:r>
            <a:r>
              <a:rPr lang="sv-SE" dirty="0" err="1"/>
              <a:t>enough</a:t>
            </a:r>
            <a:r>
              <a:rPr lang="sv-SE" dirty="0"/>
              <a:t> for </a:t>
            </a:r>
            <a:r>
              <a:rPr lang="sv-SE" dirty="0" err="1"/>
              <a:t>now</a:t>
            </a:r>
            <a:r>
              <a:rPr lang="sv-SE" dirty="0"/>
              <a:t>, vi kan gå vidare” – går att bygga in utan att mötet känns som att deltagarna förväntas godkänna något de inte fått påverka.</a:t>
            </a:r>
          </a:p>
          <a:p>
            <a:pPr>
              <a:lnSpc>
                <a:spcPct val="110000"/>
              </a:lnSpc>
              <a:spcAft>
                <a:spcPts val="800"/>
              </a:spcAft>
            </a:pPr>
            <a:r>
              <a:rPr lang="sv-SE" dirty="0"/>
              <a:t>Det ger er dessutom ett legitimt sätt att parkera terminologi och redaktionella frågor utan att signalera att de är oviktiga.</a:t>
            </a:r>
          </a:p>
          <a:p>
            <a:pPr>
              <a:lnSpc>
                <a:spcPct val="110000"/>
              </a:lnSpc>
              <a:spcAft>
                <a:spcPts val="800"/>
              </a:spcAft>
            </a:pPr>
            <a:endParaRPr lang="sv-SE" sz="1800" kern="100" dirty="0">
              <a:effectLst/>
              <a:latin typeface="Aptos Serif" panose="020B0502040204020203" pitchFamily="18" charset="0"/>
              <a:ea typeface="Aptos Serif" panose="020B0502040204020203" pitchFamily="18" charset="0"/>
              <a:cs typeface="Times New Roman" panose="02020603050405020304" pitchFamily="18" charset="0"/>
            </a:endParaRPr>
          </a:p>
          <a:p>
            <a:endParaRPr lang="sv-SE" dirty="0"/>
          </a:p>
        </p:txBody>
      </p:sp>
    </p:spTree>
    <p:extLst>
      <p:ext uri="{BB962C8B-B14F-4D97-AF65-F5344CB8AC3E}">
        <p14:creationId xmlns:p14="http://schemas.microsoft.com/office/powerpoint/2010/main" val="467771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FD4D967-0706-A430-D6BD-5641FA031959}"/>
              </a:ext>
            </a:extLst>
          </p:cNvPr>
          <p:cNvSpPr>
            <a:spLocks noGrp="1"/>
          </p:cNvSpPr>
          <p:nvPr>
            <p:ph type="title"/>
          </p:nvPr>
        </p:nvSpPr>
        <p:spPr/>
        <p:txBody>
          <a:bodyPr/>
          <a:lstStyle/>
          <a:p>
            <a:r>
              <a:rPr lang="sv-SE" dirty="0"/>
              <a:t>Lite statistik</a:t>
            </a:r>
          </a:p>
        </p:txBody>
      </p:sp>
      <p:graphicFrame>
        <p:nvGraphicFramePr>
          <p:cNvPr id="4" name="Platshållare för tabell 3">
            <a:extLst>
              <a:ext uri="{FF2B5EF4-FFF2-40B4-BE49-F238E27FC236}">
                <a16:creationId xmlns:a16="http://schemas.microsoft.com/office/drawing/2014/main" id="{A485076F-7330-619D-5BF2-CF851124551C}"/>
              </a:ext>
            </a:extLst>
          </p:cNvPr>
          <p:cNvGraphicFramePr>
            <a:graphicFrameLocks noGrp="1"/>
          </p:cNvGraphicFramePr>
          <p:nvPr>
            <p:ph type="tbl" sz="quarter" idx="11"/>
            <p:extLst>
              <p:ext uri="{D42A27DB-BD31-4B8C-83A1-F6EECF244321}">
                <p14:modId xmlns:p14="http://schemas.microsoft.com/office/powerpoint/2010/main" val="4230899645"/>
              </p:ext>
            </p:extLst>
          </p:nvPr>
        </p:nvGraphicFramePr>
        <p:xfrm>
          <a:off x="703262" y="1951038"/>
          <a:ext cx="9880432" cy="3476547"/>
        </p:xfrm>
        <a:graphic>
          <a:graphicData uri="http://schemas.openxmlformats.org/drawingml/2006/table">
            <a:tbl>
              <a:tblPr firstRow="1" bandRow="1">
                <a:tableStyleId>{5C22544A-7EE6-4342-B048-85BDC9FD1C3A}</a:tableStyleId>
              </a:tblPr>
              <a:tblGrid>
                <a:gridCol w="2470108">
                  <a:extLst>
                    <a:ext uri="{9D8B030D-6E8A-4147-A177-3AD203B41FA5}">
                      <a16:colId xmlns:a16="http://schemas.microsoft.com/office/drawing/2014/main" val="2358628179"/>
                    </a:ext>
                  </a:extLst>
                </a:gridCol>
                <a:gridCol w="2470108">
                  <a:extLst>
                    <a:ext uri="{9D8B030D-6E8A-4147-A177-3AD203B41FA5}">
                      <a16:colId xmlns:a16="http://schemas.microsoft.com/office/drawing/2014/main" val="1189762112"/>
                    </a:ext>
                  </a:extLst>
                </a:gridCol>
                <a:gridCol w="2470108">
                  <a:extLst>
                    <a:ext uri="{9D8B030D-6E8A-4147-A177-3AD203B41FA5}">
                      <a16:colId xmlns:a16="http://schemas.microsoft.com/office/drawing/2014/main" val="1227214227"/>
                    </a:ext>
                  </a:extLst>
                </a:gridCol>
                <a:gridCol w="2470108">
                  <a:extLst>
                    <a:ext uri="{9D8B030D-6E8A-4147-A177-3AD203B41FA5}">
                      <a16:colId xmlns:a16="http://schemas.microsoft.com/office/drawing/2014/main" val="3173009722"/>
                    </a:ext>
                  </a:extLst>
                </a:gridCol>
              </a:tblGrid>
              <a:tr h="855011">
                <a:tc>
                  <a:txBody>
                    <a:bodyPr/>
                    <a:lstStyle/>
                    <a:p>
                      <a:r>
                        <a:rPr lang="sv-SE" dirty="0"/>
                        <a:t>Kategorier</a:t>
                      </a:r>
                    </a:p>
                  </a:txBody>
                  <a:tcPr/>
                </a:tc>
                <a:tc>
                  <a:txBody>
                    <a:bodyPr/>
                    <a:lstStyle/>
                    <a:p>
                      <a:r>
                        <a:rPr lang="sv-SE" dirty="0"/>
                        <a:t>Inkomna synpunkter</a:t>
                      </a:r>
                    </a:p>
                    <a:p>
                      <a:r>
                        <a:rPr lang="sv-SE" dirty="0"/>
                        <a:t>antal</a:t>
                      </a:r>
                    </a:p>
                  </a:txBody>
                  <a:tcPr/>
                </a:tc>
                <a:tc>
                  <a:txBody>
                    <a:bodyPr/>
                    <a:lstStyle/>
                    <a:p>
                      <a:r>
                        <a:rPr lang="sv-SE" dirty="0"/>
                        <a:t>Omhändertagna</a:t>
                      </a:r>
                    </a:p>
                    <a:p>
                      <a:r>
                        <a:rPr lang="sv-SE" dirty="0"/>
                        <a:t>antal</a:t>
                      </a:r>
                    </a:p>
                  </a:txBody>
                  <a:tcPr/>
                </a:tc>
                <a:tc>
                  <a:txBody>
                    <a:bodyPr/>
                    <a:lstStyle/>
                    <a:p>
                      <a:r>
                        <a:rPr lang="sv-SE" dirty="0"/>
                        <a:t>Omhändertagande</a:t>
                      </a:r>
                    </a:p>
                  </a:txBody>
                  <a:tcPr/>
                </a:tc>
                <a:extLst>
                  <a:ext uri="{0D108BD9-81ED-4DB2-BD59-A6C34878D82A}">
                    <a16:rowId xmlns:a16="http://schemas.microsoft.com/office/drawing/2014/main" val="764871926"/>
                  </a:ext>
                </a:extLst>
              </a:tr>
              <a:tr h="495364">
                <a:tc>
                  <a:txBody>
                    <a:bodyPr/>
                    <a:lstStyle/>
                    <a:p>
                      <a:r>
                        <a:rPr lang="sv-SE" dirty="0"/>
                        <a:t>Språk och redaktionellt</a:t>
                      </a:r>
                    </a:p>
                  </a:txBody>
                  <a:tcPr/>
                </a:tc>
                <a:tc>
                  <a:txBody>
                    <a:bodyPr/>
                    <a:lstStyle/>
                    <a:p>
                      <a:r>
                        <a:rPr lang="sv-SE" dirty="0"/>
                        <a:t>XXX </a:t>
                      </a:r>
                      <a:r>
                        <a:rPr lang="sv-SE" dirty="0" err="1"/>
                        <a:t>st</a:t>
                      </a:r>
                      <a:endParaRPr lang="sv-SE" dirty="0"/>
                    </a:p>
                  </a:txBody>
                  <a:tcPr/>
                </a:tc>
                <a:tc>
                  <a:txBody>
                    <a:bodyPr/>
                    <a:lstStyle/>
                    <a:p>
                      <a:endParaRPr lang="sv-SE"/>
                    </a:p>
                  </a:txBody>
                  <a:tcPr/>
                </a:tc>
                <a:tc>
                  <a:txBody>
                    <a:bodyPr/>
                    <a:lstStyle/>
                    <a:p>
                      <a:r>
                        <a:rPr lang="sv-SE" dirty="0"/>
                        <a:t>Digg</a:t>
                      </a:r>
                    </a:p>
                  </a:txBody>
                  <a:tcPr/>
                </a:tc>
                <a:extLst>
                  <a:ext uri="{0D108BD9-81ED-4DB2-BD59-A6C34878D82A}">
                    <a16:rowId xmlns:a16="http://schemas.microsoft.com/office/drawing/2014/main" val="3857281350"/>
                  </a:ext>
                </a:extLst>
              </a:tr>
              <a:tr h="495364">
                <a:tc>
                  <a:txBody>
                    <a:bodyPr/>
                    <a:lstStyle/>
                    <a:p>
                      <a:r>
                        <a:rPr lang="sv-SE" dirty="0"/>
                        <a:t>Sakfråga </a:t>
                      </a:r>
                    </a:p>
                  </a:txBody>
                  <a:tcPr/>
                </a:tc>
                <a:tc>
                  <a:txBody>
                    <a:bodyPr/>
                    <a:lstStyle/>
                    <a:p>
                      <a:endParaRPr lang="sv-SE" dirty="0"/>
                    </a:p>
                  </a:txBody>
                  <a:tcPr/>
                </a:tc>
                <a:tc>
                  <a:txBody>
                    <a:bodyPr/>
                    <a:lstStyle/>
                    <a:p>
                      <a:endParaRPr lang="sv-SE"/>
                    </a:p>
                  </a:txBody>
                  <a:tcPr/>
                </a:tc>
                <a:tc>
                  <a:txBody>
                    <a:bodyPr/>
                    <a:lstStyle/>
                    <a:p>
                      <a:r>
                        <a:rPr lang="sv-SE" dirty="0"/>
                        <a:t>Digg/arbetsgrupper</a:t>
                      </a:r>
                    </a:p>
                  </a:txBody>
                  <a:tcPr/>
                </a:tc>
                <a:extLst>
                  <a:ext uri="{0D108BD9-81ED-4DB2-BD59-A6C34878D82A}">
                    <a16:rowId xmlns:a16="http://schemas.microsoft.com/office/drawing/2014/main" val="2552180334"/>
                  </a:ext>
                </a:extLst>
              </a:tr>
              <a:tr h="495364">
                <a:tc>
                  <a:txBody>
                    <a:bodyPr/>
                    <a:lstStyle/>
                    <a:p>
                      <a:r>
                        <a:rPr lang="sv-SE" dirty="0"/>
                        <a:t>Generell feedback</a:t>
                      </a:r>
                    </a:p>
                  </a:txBody>
                  <a:tcPr/>
                </a:tc>
                <a:tc>
                  <a:txBody>
                    <a:bodyPr/>
                    <a:lstStyle/>
                    <a:p>
                      <a:endParaRPr lang="sv-SE"/>
                    </a:p>
                  </a:txBody>
                  <a:tcPr/>
                </a:tc>
                <a:tc>
                  <a:txBody>
                    <a:bodyPr/>
                    <a:lstStyle/>
                    <a:p>
                      <a:endParaRPr lang="sv-SE"/>
                    </a:p>
                  </a:txBody>
                  <a:tcPr/>
                </a:tc>
                <a:tc>
                  <a:txBody>
                    <a:bodyPr/>
                    <a:lstStyle/>
                    <a:p>
                      <a:r>
                        <a:rPr lang="sv-SE" dirty="0"/>
                        <a:t>Digg</a:t>
                      </a:r>
                    </a:p>
                  </a:txBody>
                  <a:tcPr/>
                </a:tc>
                <a:extLst>
                  <a:ext uri="{0D108BD9-81ED-4DB2-BD59-A6C34878D82A}">
                    <a16:rowId xmlns:a16="http://schemas.microsoft.com/office/drawing/2014/main" val="3154982301"/>
                  </a:ext>
                </a:extLst>
              </a:tr>
              <a:tr h="495364">
                <a:tc>
                  <a:txBody>
                    <a:bodyPr/>
                    <a:lstStyle/>
                    <a:p>
                      <a:r>
                        <a:rPr lang="sv-SE" dirty="0"/>
                        <a:t>Principiellt ställningstagande</a:t>
                      </a:r>
                    </a:p>
                  </a:txBody>
                  <a:tcPr/>
                </a:tc>
                <a:tc>
                  <a:txBody>
                    <a:bodyPr/>
                    <a:lstStyle/>
                    <a:p>
                      <a:endParaRPr lang="sv-SE"/>
                    </a:p>
                  </a:txBody>
                  <a:tcPr/>
                </a:tc>
                <a:tc>
                  <a:txBody>
                    <a:bodyPr/>
                    <a:lstStyle/>
                    <a:p>
                      <a:endParaRPr lang="sv-SE"/>
                    </a:p>
                  </a:txBody>
                  <a:tcPr/>
                </a:tc>
                <a:tc>
                  <a:txBody>
                    <a:bodyPr/>
                    <a:lstStyle/>
                    <a:p>
                      <a:r>
                        <a:rPr lang="sv-SE" dirty="0"/>
                        <a:t>Digg / arbetsgrupper och eller utskott</a:t>
                      </a:r>
                    </a:p>
                  </a:txBody>
                  <a:tcPr/>
                </a:tc>
                <a:extLst>
                  <a:ext uri="{0D108BD9-81ED-4DB2-BD59-A6C34878D82A}">
                    <a16:rowId xmlns:a16="http://schemas.microsoft.com/office/drawing/2014/main" val="1415991957"/>
                  </a:ext>
                </a:extLst>
              </a:tr>
              <a:tr h="495364">
                <a:tc>
                  <a:txBody>
                    <a:bodyPr/>
                    <a:lstStyle/>
                    <a:p>
                      <a:endParaRPr lang="sv-SE"/>
                    </a:p>
                  </a:txBody>
                  <a:tcPr/>
                </a:tc>
                <a:tc>
                  <a:txBody>
                    <a:bodyPr/>
                    <a:lstStyle/>
                    <a:p>
                      <a:endParaRPr lang="sv-SE"/>
                    </a:p>
                  </a:txBody>
                  <a:tcPr/>
                </a:tc>
                <a:tc>
                  <a:txBody>
                    <a:bodyPr/>
                    <a:lstStyle/>
                    <a:p>
                      <a:endParaRPr lang="sv-SE"/>
                    </a:p>
                  </a:txBody>
                  <a:tcPr/>
                </a:tc>
                <a:tc>
                  <a:txBody>
                    <a:bodyPr/>
                    <a:lstStyle/>
                    <a:p>
                      <a:endParaRPr lang="sv-SE" dirty="0"/>
                    </a:p>
                  </a:txBody>
                  <a:tcPr/>
                </a:tc>
                <a:extLst>
                  <a:ext uri="{0D108BD9-81ED-4DB2-BD59-A6C34878D82A}">
                    <a16:rowId xmlns:a16="http://schemas.microsoft.com/office/drawing/2014/main" val="1985571589"/>
                  </a:ext>
                </a:extLst>
              </a:tr>
            </a:tbl>
          </a:graphicData>
        </a:graphic>
      </p:graphicFrame>
    </p:spTree>
    <p:extLst>
      <p:ext uri="{BB962C8B-B14F-4D97-AF65-F5344CB8AC3E}">
        <p14:creationId xmlns:p14="http://schemas.microsoft.com/office/powerpoint/2010/main" val="10771772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D16154A0-143A-129C-10BF-37CA1F3FB738}"/>
              </a:ext>
            </a:extLst>
          </p:cNvPr>
          <p:cNvSpPr>
            <a:spLocks noGrp="1"/>
          </p:cNvSpPr>
          <p:nvPr>
            <p:ph type="title"/>
          </p:nvPr>
        </p:nvSpPr>
        <p:spPr/>
        <p:txBody>
          <a:bodyPr/>
          <a:lstStyle/>
          <a:p>
            <a:r>
              <a:rPr lang="sv-SE" dirty="0"/>
              <a:t>Identifierade principiella frågor </a:t>
            </a:r>
          </a:p>
        </p:txBody>
      </p:sp>
      <p:sp>
        <p:nvSpPr>
          <p:cNvPr id="3" name="Platshållare för text 2">
            <a:extLst>
              <a:ext uri="{FF2B5EF4-FFF2-40B4-BE49-F238E27FC236}">
                <a16:creationId xmlns:a16="http://schemas.microsoft.com/office/drawing/2014/main" id="{0E9CD666-FF49-98E0-C10F-617AE31FA6D8}"/>
              </a:ext>
            </a:extLst>
          </p:cNvPr>
          <p:cNvSpPr>
            <a:spLocks noGrp="1"/>
          </p:cNvSpPr>
          <p:nvPr>
            <p:ph type="body" sz="quarter" idx="10"/>
          </p:nvPr>
        </p:nvSpPr>
        <p:spPr/>
        <p:txBody>
          <a:bodyPr/>
          <a:lstStyle/>
          <a:p>
            <a:r>
              <a:rPr lang="sv-SE" dirty="0"/>
              <a:t>Risk för fragmentering</a:t>
            </a:r>
          </a:p>
          <a:p>
            <a:r>
              <a:rPr lang="sv-SE" dirty="0"/>
              <a:t>Gemensamt kontra kontextspecifikt</a:t>
            </a:r>
          </a:p>
          <a:p>
            <a:r>
              <a:rPr lang="sv-SE" dirty="0"/>
              <a:t>Befintliga federationer, SAML och SIB</a:t>
            </a:r>
          </a:p>
          <a:p>
            <a:r>
              <a:rPr lang="sv-SE" dirty="0"/>
              <a:t>EU/EES</a:t>
            </a:r>
          </a:p>
        </p:txBody>
      </p:sp>
    </p:spTree>
    <p:extLst>
      <p:ext uri="{BB962C8B-B14F-4D97-AF65-F5344CB8AC3E}">
        <p14:creationId xmlns:p14="http://schemas.microsoft.com/office/powerpoint/2010/main" val="3626848217"/>
      </p:ext>
    </p:extLst>
  </p:cSld>
  <p:clrMapOvr>
    <a:masterClrMapping/>
  </p:clrMapOvr>
  <p:extLst>
    <p:ext uri="{6950BFC3-D8DA-4A85-94F7-54DA5524770B}">
      <p188:commentRel xmlns:p188="http://schemas.microsoft.com/office/powerpoint/2018/8/main" r:id="rId2"/>
    </p:ext>
  </p:extLs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983172E-1035-6B0A-FFA0-35857DF6A0D0}"/>
              </a:ext>
            </a:extLst>
          </p:cNvPr>
          <p:cNvSpPr>
            <a:spLocks noGrp="1"/>
          </p:cNvSpPr>
          <p:nvPr>
            <p:ph type="title"/>
          </p:nvPr>
        </p:nvSpPr>
        <p:spPr/>
        <p:txBody>
          <a:bodyPr/>
          <a:lstStyle/>
          <a:p>
            <a:r>
              <a:rPr lang="sv-SE" dirty="0"/>
              <a:t>Upplägg diskussioner</a:t>
            </a:r>
          </a:p>
        </p:txBody>
      </p:sp>
      <p:sp>
        <p:nvSpPr>
          <p:cNvPr id="3" name="Platshållare för text 2">
            <a:extLst>
              <a:ext uri="{FF2B5EF4-FFF2-40B4-BE49-F238E27FC236}">
                <a16:creationId xmlns:a16="http://schemas.microsoft.com/office/drawing/2014/main" id="{C62D7E35-8E32-A21B-BEA1-B287A413B278}"/>
              </a:ext>
            </a:extLst>
          </p:cNvPr>
          <p:cNvSpPr>
            <a:spLocks noGrp="1"/>
          </p:cNvSpPr>
          <p:nvPr>
            <p:ph type="body" sz="quarter" idx="10"/>
          </p:nvPr>
        </p:nvSpPr>
        <p:spPr/>
        <p:txBody>
          <a:bodyPr/>
          <a:lstStyle/>
          <a:p>
            <a:r>
              <a:rPr lang="sv-SE" dirty="0"/>
              <a:t>Välj den fråga som du vill vara med och diskutera:</a:t>
            </a:r>
          </a:p>
          <a:p>
            <a:pPr marL="971550" lvl="1" indent="-514350">
              <a:buFont typeface="+mj-lt"/>
              <a:buAutoNum type="arabicPeriod"/>
            </a:pPr>
            <a:r>
              <a:rPr lang="sv-SE" dirty="0" err="1"/>
              <a:t>Xx</a:t>
            </a:r>
            <a:endParaRPr lang="sv-SE" dirty="0"/>
          </a:p>
          <a:p>
            <a:pPr marL="971550" lvl="1" indent="-514350">
              <a:buFont typeface="+mj-lt"/>
              <a:buAutoNum type="arabicPeriod"/>
            </a:pPr>
            <a:r>
              <a:rPr lang="sv-SE" dirty="0" err="1"/>
              <a:t>Xx</a:t>
            </a:r>
            <a:endParaRPr lang="sv-SE" dirty="0"/>
          </a:p>
          <a:p>
            <a:pPr marL="971550" lvl="1" indent="-514350">
              <a:buFont typeface="+mj-lt"/>
              <a:buAutoNum type="arabicPeriod"/>
            </a:pPr>
            <a:r>
              <a:rPr lang="sv-SE" dirty="0" err="1"/>
              <a:t>Xx</a:t>
            </a:r>
            <a:endParaRPr lang="sv-SE" dirty="0"/>
          </a:p>
          <a:p>
            <a:pPr marL="971550" lvl="1" indent="-514350">
              <a:buFont typeface="+mj-lt"/>
              <a:buAutoNum type="arabicPeriod"/>
            </a:pPr>
            <a:r>
              <a:rPr lang="sv-SE" dirty="0" err="1"/>
              <a:t>Xx</a:t>
            </a:r>
            <a:endParaRPr lang="sv-SE" dirty="0"/>
          </a:p>
          <a:p>
            <a:r>
              <a:rPr lang="sv-SE" dirty="0"/>
              <a:t>Diskutera i smågrupp – 4–6 personer i 15 minuter </a:t>
            </a:r>
          </a:p>
          <a:p>
            <a:r>
              <a:rPr lang="sv-SE" dirty="0"/>
              <a:t>Därefter ses vi här för gemensam återkoppling (10 min)</a:t>
            </a:r>
          </a:p>
          <a:p>
            <a:pPr marL="0" indent="0">
              <a:buNone/>
            </a:pPr>
            <a:endParaRPr lang="sv-SE" dirty="0"/>
          </a:p>
        </p:txBody>
      </p:sp>
    </p:spTree>
    <p:extLst>
      <p:ext uri="{BB962C8B-B14F-4D97-AF65-F5344CB8AC3E}">
        <p14:creationId xmlns:p14="http://schemas.microsoft.com/office/powerpoint/2010/main" val="44761879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A983172E-1035-6B0A-FFA0-35857DF6A0D0}"/>
              </a:ext>
            </a:extLst>
          </p:cNvPr>
          <p:cNvSpPr>
            <a:spLocks noGrp="1"/>
          </p:cNvSpPr>
          <p:nvPr>
            <p:ph type="title"/>
          </p:nvPr>
        </p:nvSpPr>
        <p:spPr/>
        <p:txBody>
          <a:bodyPr/>
          <a:lstStyle/>
          <a:p>
            <a:r>
              <a:rPr lang="sv-SE" dirty="0"/>
              <a:t>Upplägg diskussioner</a:t>
            </a:r>
          </a:p>
        </p:txBody>
      </p:sp>
      <p:sp>
        <p:nvSpPr>
          <p:cNvPr id="3" name="Platshållare för text 2">
            <a:extLst>
              <a:ext uri="{FF2B5EF4-FFF2-40B4-BE49-F238E27FC236}">
                <a16:creationId xmlns:a16="http://schemas.microsoft.com/office/drawing/2014/main" id="{C62D7E35-8E32-A21B-BEA1-B287A413B278}"/>
              </a:ext>
            </a:extLst>
          </p:cNvPr>
          <p:cNvSpPr>
            <a:spLocks noGrp="1"/>
          </p:cNvSpPr>
          <p:nvPr>
            <p:ph type="body" sz="quarter" idx="10"/>
          </p:nvPr>
        </p:nvSpPr>
        <p:spPr/>
        <p:txBody>
          <a:bodyPr/>
          <a:lstStyle/>
          <a:p>
            <a:r>
              <a:rPr lang="sv-SE" dirty="0"/>
              <a:t>Förslag på upplägg:</a:t>
            </a:r>
          </a:p>
          <a:p>
            <a:r>
              <a:rPr lang="sv-SE" dirty="0"/>
              <a:t>1) utskottet väljer vilka frågor (principiella) de vill prata om ur en lista (frågorna kan delas inför </a:t>
            </a:r>
            <a:r>
              <a:rPr lang="sv-SE" dirty="0" err="1"/>
              <a:t>WS:en</a:t>
            </a:r>
            <a:r>
              <a:rPr lang="sv-SE" dirty="0"/>
              <a:t>)</a:t>
            </a:r>
          </a:p>
          <a:p>
            <a:r>
              <a:rPr lang="sv-SE" dirty="0"/>
              <a:t>A) diskussion i storgrupp</a:t>
            </a:r>
          </a:p>
          <a:p>
            <a:r>
              <a:rPr lang="sv-SE" dirty="0"/>
              <a:t>B) diskussion i smågrupp – ex. grupper om 4–6 personer diskutera cirka 15 minuter och ägna därefter 10 minuter åt gemensam återkoppling.</a:t>
            </a:r>
          </a:p>
          <a:p>
            <a:r>
              <a:rPr lang="sv-SE" dirty="0"/>
              <a:t>Max 4 grupper (15+10x4 = 55 min)</a:t>
            </a:r>
          </a:p>
          <a:p>
            <a:r>
              <a:rPr lang="sv-SE" dirty="0"/>
              <a:t>Syfte skapa delaktighet och få inspel</a:t>
            </a:r>
          </a:p>
          <a:p>
            <a:endParaRPr lang="sv-SE" dirty="0"/>
          </a:p>
        </p:txBody>
      </p:sp>
    </p:spTree>
    <p:extLst>
      <p:ext uri="{BB962C8B-B14F-4D97-AF65-F5344CB8AC3E}">
        <p14:creationId xmlns:p14="http://schemas.microsoft.com/office/powerpoint/2010/main" val="19209661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5B30CBB-2D57-E75B-8090-6162F41DB120}"/>
              </a:ext>
            </a:extLst>
          </p:cNvPr>
          <p:cNvSpPr>
            <a:spLocks noGrp="1"/>
          </p:cNvSpPr>
          <p:nvPr>
            <p:ph type="title"/>
          </p:nvPr>
        </p:nvSpPr>
        <p:spPr/>
        <p:txBody>
          <a:bodyPr/>
          <a:lstStyle/>
          <a:p>
            <a:r>
              <a:rPr lang="sv-SE" dirty="0" err="1"/>
              <a:t>Good</a:t>
            </a:r>
            <a:r>
              <a:rPr lang="sv-SE" dirty="0"/>
              <a:t> to go? </a:t>
            </a:r>
          </a:p>
        </p:txBody>
      </p:sp>
      <p:sp>
        <p:nvSpPr>
          <p:cNvPr id="3" name="Platshållare för text 2">
            <a:extLst>
              <a:ext uri="{FF2B5EF4-FFF2-40B4-BE49-F238E27FC236}">
                <a16:creationId xmlns:a16="http://schemas.microsoft.com/office/drawing/2014/main" id="{AC25C11D-262F-1FA9-EC71-AD4BF7E7C032}"/>
              </a:ext>
            </a:extLst>
          </p:cNvPr>
          <p:cNvSpPr>
            <a:spLocks noGrp="1"/>
          </p:cNvSpPr>
          <p:nvPr>
            <p:ph type="body" sz="quarter" idx="10"/>
          </p:nvPr>
        </p:nvSpPr>
        <p:spPr/>
        <p:txBody>
          <a:bodyPr/>
          <a:lstStyle/>
          <a:p>
            <a:pPr marL="0" indent="0">
              <a:buNone/>
            </a:pPr>
            <a:r>
              <a:rPr lang="sv-SE" dirty="0"/>
              <a:t>Utifrån det vi gått igenom idag – ser ni något som gör att vi inte bör gå vidare enligt den föreslagna riktningen och den stegvisa utvecklingen?</a:t>
            </a:r>
          </a:p>
          <a:p>
            <a:pPr marL="0" indent="0">
              <a:buNone/>
            </a:pPr>
            <a:endParaRPr lang="sv-SE" dirty="0"/>
          </a:p>
          <a:p>
            <a:pPr marL="0" indent="0">
              <a:buNone/>
            </a:pPr>
            <a:r>
              <a:rPr lang="sv-SE" dirty="0"/>
              <a:t>🟢 Vi ser inga hinder för att gå vidare.</a:t>
            </a:r>
          </a:p>
          <a:p>
            <a:pPr marL="0" indent="0">
              <a:buNone/>
            </a:pPr>
            <a:r>
              <a:rPr lang="sv-SE" dirty="0"/>
              <a:t>🟡 Vi kan gå vidare, men det finns frågor som behöver hanteras i det fortsatta arbetet.</a:t>
            </a:r>
          </a:p>
          <a:p>
            <a:pPr marL="0" indent="0">
              <a:buNone/>
            </a:pPr>
            <a:r>
              <a:rPr lang="sv-SE" dirty="0"/>
              <a:t>🔴 Vi ser en fråga som behöver hanteras innan nästa steg tas.</a:t>
            </a:r>
          </a:p>
          <a:p>
            <a:pPr marL="0" indent="0">
              <a:buNone/>
            </a:pPr>
            <a:endParaRPr lang="sv-SE" dirty="0"/>
          </a:p>
        </p:txBody>
      </p:sp>
    </p:spTree>
    <p:extLst>
      <p:ext uri="{BB962C8B-B14F-4D97-AF65-F5344CB8AC3E}">
        <p14:creationId xmlns:p14="http://schemas.microsoft.com/office/powerpoint/2010/main" val="38981265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48C1CDBF-5548-CCFA-FE3E-0045B9C317ED}"/>
              </a:ext>
            </a:extLst>
          </p:cNvPr>
          <p:cNvSpPr>
            <a:spLocks noGrp="1"/>
          </p:cNvSpPr>
          <p:nvPr>
            <p:ph type="title"/>
          </p:nvPr>
        </p:nvSpPr>
        <p:spPr/>
        <p:txBody>
          <a:bodyPr/>
          <a:lstStyle/>
          <a:p>
            <a:r>
              <a:rPr lang="sv-SE" dirty="0"/>
              <a:t>Summering</a:t>
            </a:r>
          </a:p>
        </p:txBody>
      </p:sp>
      <p:sp>
        <p:nvSpPr>
          <p:cNvPr id="3" name="Platshållare för text 2">
            <a:extLst>
              <a:ext uri="{FF2B5EF4-FFF2-40B4-BE49-F238E27FC236}">
                <a16:creationId xmlns:a16="http://schemas.microsoft.com/office/drawing/2014/main" id="{BE8A6582-3B6F-115A-B6C9-95F12FAE2CD3}"/>
              </a:ext>
            </a:extLst>
          </p:cNvPr>
          <p:cNvSpPr>
            <a:spLocks noGrp="1"/>
          </p:cNvSpPr>
          <p:nvPr>
            <p:ph type="body" sz="quarter" idx="10"/>
          </p:nvPr>
        </p:nvSpPr>
        <p:spPr/>
        <p:txBody>
          <a:bodyPr/>
          <a:lstStyle/>
          <a:p>
            <a:endParaRPr lang="sv-SE" dirty="0"/>
          </a:p>
        </p:txBody>
      </p:sp>
    </p:spTree>
    <p:extLst>
      <p:ext uri="{BB962C8B-B14F-4D97-AF65-F5344CB8AC3E}">
        <p14:creationId xmlns:p14="http://schemas.microsoft.com/office/powerpoint/2010/main" val="1229121649"/>
      </p:ext>
    </p:extLst>
  </p:cSld>
  <p:clrMapOvr>
    <a:masterClrMapping/>
  </p:clrMapOvr>
</p:sld>
</file>

<file path=ppt/theme/theme1.xml><?xml version="1.0" encoding="utf-8"?>
<a:theme xmlns:a="http://schemas.openxmlformats.org/drawingml/2006/main" name="DIGG">
  <a:themeElements>
    <a:clrScheme name="Digg tema">
      <a:dk1>
        <a:srgbClr val="6D6059"/>
      </a:dk1>
      <a:lt1>
        <a:srgbClr val="FFFFFF"/>
      </a:lt1>
      <a:dk2>
        <a:srgbClr val="546850"/>
      </a:dk2>
      <a:lt2>
        <a:srgbClr val="F1EFEC"/>
      </a:lt2>
      <a:accent1>
        <a:srgbClr val="CD7A6E"/>
      </a:accent1>
      <a:accent2>
        <a:srgbClr val="546850"/>
      </a:accent2>
      <a:accent3>
        <a:srgbClr val="6D6059"/>
      </a:accent3>
      <a:accent4>
        <a:srgbClr val="CE8036"/>
      </a:accent4>
      <a:accent5>
        <a:srgbClr val="CD7A6E"/>
      </a:accent5>
      <a:accent6>
        <a:srgbClr val="546850"/>
      </a:accent6>
      <a:hlink>
        <a:srgbClr val="6D6059"/>
      </a:hlink>
      <a:folHlink>
        <a:srgbClr val="6D6059"/>
      </a:folHlink>
    </a:clrScheme>
    <a:fontScheme name="DIGG">
      <a:majorFont>
        <a:latin typeface="Ubuntu Light"/>
        <a:ea typeface=""/>
        <a:cs typeface=""/>
      </a:majorFont>
      <a:minorFont>
        <a:latin typeface="Crimson Tex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none" rtlCol="0">
        <a:spAutoFit/>
      </a:bodyPr>
      <a:lstStyle>
        <a:defPPr algn="l">
          <a:defRPr dirty="0" err="1" smtClean="0">
            <a:latin typeface="+mn-lt"/>
          </a:defRPr>
        </a:defPPr>
      </a:lstStyle>
    </a:txDef>
  </a:objectDefaults>
  <a:extraClrSchemeLst/>
  <a:extLst>
    <a:ext uri="{05A4C25C-085E-4340-85A3-A5531E510DB2}">
      <thm15:themeFamily xmlns:thm15="http://schemas.microsoft.com/office/thememl/2012/main" name="Digg_Grundmall_2025" id="{C928446B-1748-4C43-B8B3-C013944144C8}" vid="{47F80605-E1EE-4DA1-8CF5-05D3AB7CCE17}"/>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f2c3aeba-38d7-4579-a228-9442a2c6d9b7">
      <UserInfo>
        <DisplayName>Anna Jonason</DisplayName>
        <AccountId>22</AccountId>
        <AccountType/>
      </UserInfo>
    </SharedWithUser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5E09E1F4CB66447966D8568542F4E47" ma:contentTypeVersion="12" ma:contentTypeDescription="Create a new document." ma:contentTypeScope="" ma:versionID="b7ede4a3a1a2a23f9676c3b2db2e53a6">
  <xsd:schema xmlns:xsd="http://www.w3.org/2001/XMLSchema" xmlns:xs="http://www.w3.org/2001/XMLSchema" xmlns:p="http://schemas.microsoft.com/office/2006/metadata/properties" xmlns:ns2="3e870edd-2792-4c95-946f-d2c02023ad65" xmlns:ns3="f2c3aeba-38d7-4579-a228-9442a2c6d9b7" targetNamespace="http://schemas.microsoft.com/office/2006/metadata/properties" ma:root="true" ma:fieldsID="49fdc1c90da738eade3b4cd075e3fbcf" ns2:_="" ns3:_="">
    <xsd:import namespace="3e870edd-2792-4c95-946f-d2c02023ad65"/>
    <xsd:import namespace="f2c3aeba-38d7-4579-a228-9442a2c6d9b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DateTaken" minOccurs="0"/>
                <xsd:element ref="ns2:MediaLengthInSeconds"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e870edd-2792-4c95-946f-d2c02023ad6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7" nillable="true" ma:displayName="Length (seconds)" ma:internalName="MediaLengthInSeconds" ma:readOnly="true">
      <xsd:simpleType>
        <xsd:restriction base="dms:Unknow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2c3aeba-38d7-4579-a228-9442a2c6d9b7"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12BBB23-C11D-4ACD-A501-6BA81C151094}">
  <ds:schemaRefs>
    <ds:schemaRef ds:uri="http://purl.org/dc/terms/"/>
    <ds:schemaRef ds:uri="http://purl.org/dc/elements/1.1/"/>
    <ds:schemaRef ds:uri="http://schemas.microsoft.com/office/2006/documentManagement/types"/>
    <ds:schemaRef ds:uri="http://schemas.openxmlformats.org/package/2006/metadata/core-properties"/>
    <ds:schemaRef ds:uri="http://schemas.microsoft.com/office/2006/metadata/properties"/>
    <ds:schemaRef ds:uri="http://schemas.microsoft.com/office/infopath/2007/PartnerControls"/>
    <ds:schemaRef ds:uri="f2c3aeba-38d7-4579-a228-9442a2c6d9b7"/>
    <ds:schemaRef ds:uri="3e870edd-2792-4c95-946f-d2c02023ad65"/>
    <ds:schemaRef ds:uri="http://www.w3.org/XML/1998/namespace"/>
    <ds:schemaRef ds:uri="http://purl.org/dc/dcmitype/"/>
  </ds:schemaRefs>
</ds:datastoreItem>
</file>

<file path=customXml/itemProps2.xml><?xml version="1.0" encoding="utf-8"?>
<ds:datastoreItem xmlns:ds="http://schemas.openxmlformats.org/officeDocument/2006/customXml" ds:itemID="{7F0CCFE9-3F14-4356-8EFF-F05454522CB3}">
  <ds:schemaRefs>
    <ds:schemaRef ds:uri="http://schemas.microsoft.com/sharepoint/v3/contenttype/forms"/>
  </ds:schemaRefs>
</ds:datastoreItem>
</file>

<file path=customXml/itemProps3.xml><?xml version="1.0" encoding="utf-8"?>
<ds:datastoreItem xmlns:ds="http://schemas.openxmlformats.org/officeDocument/2006/customXml" ds:itemID="{C2973DF0-0E6E-4294-8508-83AD8C57570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e870edd-2792-4c95-946f-d2c02023ad65"/>
    <ds:schemaRef ds:uri="f2c3aeba-38d7-4579-a228-9442a2c6d9b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blank</Template>
  <TotalTime>188</TotalTime>
  <Words>989</Words>
  <Application>Microsoft Office PowerPoint</Application>
  <PresentationFormat>Bredbild</PresentationFormat>
  <Paragraphs>107</Paragraphs>
  <Slides>11</Slides>
  <Notes>5</Notes>
  <HiddenSlides>2</HiddenSlides>
  <MMClips>0</MMClips>
  <ScaleCrop>false</ScaleCrop>
  <HeadingPairs>
    <vt:vector size="6" baseType="variant">
      <vt:variant>
        <vt:lpstr>Använt teckensnitt</vt:lpstr>
      </vt:variant>
      <vt:variant>
        <vt:i4>8</vt:i4>
      </vt:variant>
      <vt:variant>
        <vt:lpstr>Tema</vt:lpstr>
      </vt:variant>
      <vt:variant>
        <vt:i4>1</vt:i4>
      </vt:variant>
      <vt:variant>
        <vt:lpstr>Bildrubriker</vt:lpstr>
      </vt:variant>
      <vt:variant>
        <vt:i4>11</vt:i4>
      </vt:variant>
    </vt:vector>
  </HeadingPairs>
  <TitlesOfParts>
    <vt:vector size="20" baseType="lpstr">
      <vt:lpstr>Aptos Serif</vt:lpstr>
      <vt:lpstr>Arial</vt:lpstr>
      <vt:lpstr>Calibri</vt:lpstr>
      <vt:lpstr>Calibri Light</vt:lpstr>
      <vt:lpstr>Crimson Text</vt:lpstr>
      <vt:lpstr>Ubuntu Light</vt:lpstr>
      <vt:lpstr>Ubuntu Medium</vt:lpstr>
      <vt:lpstr>Wingdings</vt:lpstr>
      <vt:lpstr>DIGG</vt:lpstr>
      <vt:lpstr>WS Samordnad identitet och behörighet </vt:lpstr>
      <vt:lpstr>Var är vi och vad ska vi åstadkomma idag</vt:lpstr>
      <vt:lpstr>Smartart</vt:lpstr>
      <vt:lpstr>Målbild: gemensam offentlig infrastruktur</vt:lpstr>
      <vt:lpstr>Syfte med idag</vt:lpstr>
      <vt:lpstr>Lite statistik</vt:lpstr>
      <vt:lpstr>Identifierade principiella frågor </vt:lpstr>
      <vt:lpstr>Upplägg diskussioner</vt:lpstr>
      <vt:lpstr>Upplägg diskussioner</vt:lpstr>
      <vt:lpstr>Good to go? </vt:lpstr>
      <vt:lpstr>Summering</vt:lpstr>
    </vt:vector>
  </TitlesOfParts>
  <Company>FK</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Edéus Katarina</dc:creator>
  <cp:lastModifiedBy>Edéus Katarina</cp:lastModifiedBy>
  <cp:revision>8</cp:revision>
  <dcterms:created xsi:type="dcterms:W3CDTF">2026-09-04T11:54:28Z</dcterms:created>
  <dcterms:modified xsi:type="dcterms:W3CDTF">2026-09-04T15:02:36Z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0x01010035E09E1F4CB66447966D8568542F4E47</vt:lpwstr>
  </property>
</Properties>
</file>