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comments/modernComment_2C2B_D82D4FD9.xml" ContentType="application/vnd.ms-powerpoint.comments+xml"/>
  <Override PartName="/ppt/notesSlides/notesSlide12.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36"/>
  </p:notesMasterIdLst>
  <p:handoutMasterIdLst>
    <p:handoutMasterId r:id="rId37"/>
  </p:handoutMasterIdLst>
  <p:sldIdLst>
    <p:sldId id="11303" r:id="rId5"/>
    <p:sldId id="11322" r:id="rId6"/>
    <p:sldId id="11321" r:id="rId7"/>
    <p:sldId id="11325" r:id="rId8"/>
    <p:sldId id="360" r:id="rId9"/>
    <p:sldId id="11320" r:id="rId10"/>
    <p:sldId id="11306" r:id="rId11"/>
    <p:sldId id="11326" r:id="rId12"/>
    <p:sldId id="11333" r:id="rId13"/>
    <p:sldId id="11335" r:id="rId14"/>
    <p:sldId id="11316" r:id="rId15"/>
    <p:sldId id="11317" r:id="rId16"/>
    <p:sldId id="11313" r:id="rId17"/>
    <p:sldId id="11329" r:id="rId18"/>
    <p:sldId id="11330" r:id="rId19"/>
    <p:sldId id="11336" r:id="rId20"/>
    <p:sldId id="11337" r:id="rId21"/>
    <p:sldId id="11319" r:id="rId22"/>
    <p:sldId id="11311" r:id="rId23"/>
    <p:sldId id="11338" r:id="rId24"/>
    <p:sldId id="11340" r:id="rId25"/>
    <p:sldId id="11341" r:id="rId26"/>
    <p:sldId id="11342" r:id="rId27"/>
    <p:sldId id="11310" r:id="rId28"/>
    <p:sldId id="11323" r:id="rId29"/>
    <p:sldId id="11315" r:id="rId30"/>
    <p:sldId id="11314" r:id="rId31"/>
    <p:sldId id="11318" r:id="rId32"/>
    <p:sldId id="11307" r:id="rId33"/>
    <p:sldId id="11304" r:id="rId34"/>
    <p:sldId id="11309" r:id="rId35"/>
  </p:sldIdLst>
  <p:sldSz cx="12192000" cy="6858000"/>
  <p:notesSz cx="6858000" cy="9144000"/>
  <p:defaultTextStyle>
    <a:defPPr>
      <a:defRPr lang="sv-SE"/>
    </a:defPPr>
    <a:lvl1pPr algn="l" rtl="0" eaLnBrk="0" fontAlgn="base" hangingPunct="0">
      <a:spcBef>
        <a:spcPct val="0"/>
      </a:spcBef>
      <a:spcAft>
        <a:spcPct val="0"/>
      </a:spcAft>
      <a:defRPr kern="1200">
        <a:solidFill>
          <a:schemeClr val="tx1"/>
        </a:solidFill>
        <a:latin typeface="Calibri" charset="0"/>
        <a:ea typeface="+mn-ea"/>
        <a:cs typeface="+mn-cs"/>
      </a:defRPr>
    </a:lvl1pPr>
    <a:lvl2pPr marL="457200" algn="l" rtl="0" eaLnBrk="0" fontAlgn="base" hangingPunct="0">
      <a:spcBef>
        <a:spcPct val="0"/>
      </a:spcBef>
      <a:spcAft>
        <a:spcPct val="0"/>
      </a:spcAft>
      <a:defRPr kern="1200">
        <a:solidFill>
          <a:schemeClr val="tx1"/>
        </a:solidFill>
        <a:latin typeface="Calibri" charset="0"/>
        <a:ea typeface="+mn-ea"/>
        <a:cs typeface="+mn-cs"/>
      </a:defRPr>
    </a:lvl2pPr>
    <a:lvl3pPr marL="914400" algn="l" rtl="0" eaLnBrk="0" fontAlgn="base" hangingPunct="0">
      <a:spcBef>
        <a:spcPct val="0"/>
      </a:spcBef>
      <a:spcAft>
        <a:spcPct val="0"/>
      </a:spcAft>
      <a:defRPr kern="1200">
        <a:solidFill>
          <a:schemeClr val="tx1"/>
        </a:solidFill>
        <a:latin typeface="Calibri" charset="0"/>
        <a:ea typeface="+mn-ea"/>
        <a:cs typeface="+mn-cs"/>
      </a:defRPr>
    </a:lvl3pPr>
    <a:lvl4pPr marL="1371600" algn="l" rtl="0" eaLnBrk="0" fontAlgn="base" hangingPunct="0">
      <a:spcBef>
        <a:spcPct val="0"/>
      </a:spcBef>
      <a:spcAft>
        <a:spcPct val="0"/>
      </a:spcAft>
      <a:defRPr kern="1200">
        <a:solidFill>
          <a:schemeClr val="tx1"/>
        </a:solidFill>
        <a:latin typeface="Calibri" charset="0"/>
        <a:ea typeface="+mn-ea"/>
        <a:cs typeface="+mn-cs"/>
      </a:defRPr>
    </a:lvl4pPr>
    <a:lvl5pPr marL="1828800" algn="l" rtl="0" eaLnBrk="0" fontAlgn="base" hangingPunct="0">
      <a:spcBef>
        <a:spcPct val="0"/>
      </a:spcBef>
      <a:spcAft>
        <a:spcPct val="0"/>
      </a:spcAft>
      <a:defRPr kern="1200">
        <a:solidFill>
          <a:schemeClr val="tx1"/>
        </a:solidFill>
        <a:latin typeface="Calibri" charset="0"/>
        <a:ea typeface="+mn-ea"/>
        <a:cs typeface="+mn-cs"/>
      </a:defRPr>
    </a:lvl5pPr>
    <a:lvl6pPr marL="2286000" algn="l" defTabSz="914400" rtl="0" eaLnBrk="1" latinLnBrk="0" hangingPunct="1">
      <a:defRPr kern="1200">
        <a:solidFill>
          <a:schemeClr val="tx1"/>
        </a:solidFill>
        <a:latin typeface="Calibri" charset="0"/>
        <a:ea typeface="+mn-ea"/>
        <a:cs typeface="+mn-cs"/>
      </a:defRPr>
    </a:lvl6pPr>
    <a:lvl7pPr marL="2743200" algn="l" defTabSz="914400" rtl="0" eaLnBrk="1" latinLnBrk="0" hangingPunct="1">
      <a:defRPr kern="1200">
        <a:solidFill>
          <a:schemeClr val="tx1"/>
        </a:solidFill>
        <a:latin typeface="Calibri" charset="0"/>
        <a:ea typeface="+mn-ea"/>
        <a:cs typeface="+mn-cs"/>
      </a:defRPr>
    </a:lvl7pPr>
    <a:lvl8pPr marL="3200400" algn="l" defTabSz="914400" rtl="0" eaLnBrk="1" latinLnBrk="0" hangingPunct="1">
      <a:defRPr kern="1200">
        <a:solidFill>
          <a:schemeClr val="tx1"/>
        </a:solidFill>
        <a:latin typeface="Calibri" charset="0"/>
        <a:ea typeface="+mn-ea"/>
        <a:cs typeface="+mn-cs"/>
      </a:defRPr>
    </a:lvl8pPr>
    <a:lvl9pPr marL="3657600" algn="l" defTabSz="914400" rtl="0" eaLnBrk="1" latinLnBrk="0" hangingPunct="1">
      <a:defRPr kern="1200">
        <a:solidFill>
          <a:schemeClr val="tx1"/>
        </a:solidFill>
        <a:latin typeface="Calibri" charset="0"/>
        <a:ea typeface="+mn-ea"/>
        <a:cs typeface="+mn-cs"/>
      </a:defRPr>
    </a:lvl9pPr>
  </p:defaultTextStyle>
  <p:extLst>
    <p:ext uri="{521415D9-36F7-43E2-AB2F-B90AF26B5E84}">
      <p14:sectionLst xmlns:p14="http://schemas.microsoft.com/office/powerpoint/2010/main">
        <p14:section name="WS synpunkter delning" id="{F16E3B5B-5AAF-CF4E-B0A3-ACCB35FDA5EE}">
          <p14:sldIdLst>
            <p14:sldId id="11303"/>
            <p14:sldId id="11322"/>
            <p14:sldId id="11321"/>
            <p14:sldId id="11325"/>
            <p14:sldId id="360"/>
            <p14:sldId id="11320"/>
            <p14:sldId id="11306"/>
            <p14:sldId id="11326"/>
            <p14:sldId id="11333"/>
            <p14:sldId id="11335"/>
            <p14:sldId id="11316"/>
            <p14:sldId id="11317"/>
            <p14:sldId id="11313"/>
            <p14:sldId id="11329"/>
            <p14:sldId id="11330"/>
            <p14:sldId id="11336"/>
            <p14:sldId id="11337"/>
            <p14:sldId id="11319"/>
            <p14:sldId id="11311"/>
            <p14:sldId id="11338"/>
          </p14:sldIdLst>
        </p14:section>
        <p14:section name="Fråga 1" id="{747469D3-A43C-4B6D-850F-018E8EF26F02}">
          <p14:sldIdLst>
            <p14:sldId id="11340"/>
            <p14:sldId id="11341"/>
            <p14:sldId id="11342"/>
          </p14:sldIdLst>
        </p14:section>
        <p14:section name="Slaskbilder som ska tas bort" id="{334D09DB-4949-2444-87D0-B13AD2825008}">
          <p14:sldIdLst>
            <p14:sldId id="11310"/>
            <p14:sldId id="11323"/>
            <p14:sldId id="11315"/>
            <p14:sldId id="11314"/>
            <p14:sldId id="11318"/>
            <p14:sldId id="11307"/>
            <p14:sldId id="11304"/>
            <p14:sldId id="11309"/>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1E71AA02-37C1-997A-5B1B-940599EB8777}" name="Edéus Katarina" initials="EK" userId="S-1-5-21-3671394094-795055765-3150375625-7281"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Svensson Elin" initials="SE" lastIdx="2" clrIdx="0">
    <p:extLst>
      <p:ext uri="{19B8F6BF-5375-455C-9EA6-DF929625EA0E}">
        <p15:presenceInfo xmlns:p15="http://schemas.microsoft.com/office/powerpoint/2012/main" userId="S-1-5-21-3671394094-795055765-3150375625-3618" providerId="AD"/>
      </p:ext>
    </p:extLst>
  </p:cmAuthor>
  <p:cmAuthor id="2" name="Ohlén Pia" initials="OP" lastIdx="8" clrIdx="1">
    <p:extLst>
      <p:ext uri="{19B8F6BF-5375-455C-9EA6-DF929625EA0E}">
        <p15:presenceInfo xmlns:p15="http://schemas.microsoft.com/office/powerpoint/2012/main" userId="S-1-5-21-3671394094-795055765-3150375625-1528" providerId="AD"/>
      </p:ext>
    </p:extLst>
  </p:cmAuthor>
  <p:cmAuthor id="3" name="Boija Maria" initials="BM" lastIdx="23" clrIdx="2">
    <p:extLst>
      <p:ext uri="{19B8F6BF-5375-455C-9EA6-DF929625EA0E}">
        <p15:presenceInfo xmlns:p15="http://schemas.microsoft.com/office/powerpoint/2012/main" userId="S-1-5-21-3671394094-795055765-3150375625-2496" providerId="AD"/>
      </p:ext>
    </p:extLst>
  </p:cmAuthor>
  <p:cmAuthor id="4" name="Holmberg Olle" initials="HO" lastIdx="1" clrIdx="3">
    <p:extLst>
      <p:ext uri="{19B8F6BF-5375-455C-9EA6-DF929625EA0E}">
        <p15:presenceInfo xmlns:p15="http://schemas.microsoft.com/office/powerpoint/2012/main" userId="S-1-5-21-3671394094-795055765-3150375625-1549" providerId="AD"/>
      </p:ext>
    </p:extLst>
  </p:cmAuthor>
  <p:cmAuthor id="5" name="Magnusson-Åström Anna-Karin" initials="MA" lastIdx="1" clrIdx="4">
    <p:extLst>
      <p:ext uri="{19B8F6BF-5375-455C-9EA6-DF929625EA0E}">
        <p15:presenceInfo xmlns:p15="http://schemas.microsoft.com/office/powerpoint/2012/main" userId="S-1-5-21-3671394094-795055765-3150375625-4202"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EEEEE"/>
    <a:srgbClr val="E4E4E4"/>
    <a:srgbClr val="E8E8E8"/>
    <a:srgbClr val="000000"/>
    <a:srgbClr val="D78171"/>
    <a:srgbClr val="695F59"/>
    <a:srgbClr val="F0EFEE"/>
    <a:srgbClr val="5A6751"/>
    <a:srgbClr val="D5853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9D7B26C5-4107-4FEC-AEDC-1716B250A1EF}" styleName="Ljust format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69C7853C-536D-4A76-A0AE-DD22124D55A5}" styleName="Format med tema 1 - dekorfärg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073A0DAA-6AF3-43AB-8588-CEC1D06C72B9}" styleName="Mellanmörkt forma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D5ABB26-0587-4C30-8999-92F81FD0307C}" styleName="Inget format, inget rutnät">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7E9639D4-E3E2-4D34-9284-5A2195B3D0D7}" styleName="Ljust format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5C22544A-7EE6-4342-B048-85BDC9FD1C3A}" styleName="Mellanmörkt format 2 - Dekorfär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1407" autoAdjust="0"/>
    <p:restoredTop sz="94068" autoAdjust="0"/>
  </p:normalViewPr>
  <p:slideViewPr>
    <p:cSldViewPr snapToGrid="0">
      <p:cViewPr>
        <p:scale>
          <a:sx n="75" d="100"/>
          <a:sy n="75" d="100"/>
        </p:scale>
        <p:origin x="1662" y="714"/>
      </p:cViewPr>
      <p:guideLst/>
    </p:cSldViewPr>
  </p:slideViewPr>
  <p:outlineViewPr>
    <p:cViewPr>
      <p:scale>
        <a:sx n="33" d="100"/>
        <a:sy n="33" d="100"/>
      </p:scale>
      <p:origin x="0" y="0"/>
    </p:cViewPr>
  </p:outlineViewPr>
  <p:notesTextViewPr>
    <p:cViewPr>
      <p:scale>
        <a:sx n="1" d="1"/>
        <a:sy n="1" d="1"/>
      </p:scale>
      <p:origin x="0" y="0"/>
    </p:cViewPr>
  </p:notesTextViewPr>
  <p:notesViewPr>
    <p:cSldViewPr snapToGrid="0">
      <p:cViewPr>
        <p:scale>
          <a:sx n="1" d="2"/>
          <a:sy n="1" d="2"/>
        </p:scale>
        <p:origin x="3654" y="1134"/>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presProps" Target="presProps.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tableStyles" Target="tableStyle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handoutMaster" Target="handoutMasters/handoutMaster1.xml"/><Relationship Id="rId40"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notesMaster" Target="notesMasters/notesMaster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microsoft.com/office/2018/10/relationships/authors" Target="authors.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commentAuthors" Target="commentAuthors.xml"/></Relationships>
</file>

<file path=ppt/comments/modernComment_2C2B_D82D4FD9.xml><?xml version="1.0" encoding="utf-8"?>
<p188:cmLst xmlns:a="http://schemas.openxmlformats.org/drawingml/2006/main" xmlns:r="http://schemas.openxmlformats.org/officeDocument/2006/relationships" xmlns:p188="http://schemas.microsoft.com/office/powerpoint/2018/8/main">
  <p188:cm id="{9E590364-A6FC-4F0A-AA4C-312B49677278}" authorId="{1E71AA02-37C1-997A-5B1B-940599EB8777}" created="2026-09-04T12:42:21.168">
    <ac:txMkLst xmlns:ac="http://schemas.microsoft.com/office/drawing/2013/main/command">
      <pc:docMk xmlns:pc="http://schemas.microsoft.com/office/powerpoint/2013/main/command"/>
      <pc:sldMk xmlns:pc="http://schemas.microsoft.com/office/powerpoint/2013/main/command" cId="3626848217" sldId="11307"/>
      <ac:spMk id="3" creationId="{0E9CD666-FF49-98E0-C10F-617AE31FA6D8}"/>
      <ac:txMk cp="0" len="101">
        <ac:context len="102" hash="773115175"/>
      </ac:txMk>
    </ac:txMkLst>
    <p188:pos x="5405707" y="276596"/>
    <p188:txBody>
      <a:bodyPr/>
      <a:lstStyle/>
      <a:p>
        <a:r>
          <a:rPr lang="sv-SE"/>
          <a:t>Påhittat - här måste de viktigaste principella frågorna in</a:t>
        </a:r>
      </a:p>
    </p188:txBody>
  </p188:cm>
</p188:cmLst>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5FD95C6-0160-D547-8E60-96B9F88410D4}" type="doc">
      <dgm:prSet loTypeId="urn:microsoft.com/office/officeart/2005/8/layout/chevron1" loCatId="" qsTypeId="urn:microsoft.com/office/officeart/2005/8/quickstyle/simple1" qsCatId="simple" csTypeId="urn:microsoft.com/office/officeart/2005/8/colors/colorful1" csCatId="colorful" phldr="1"/>
      <dgm:spPr/>
    </dgm:pt>
    <dgm:pt modelId="{F0953B01-BC13-EF4A-9950-58B713AD2FD3}">
      <dgm:prSet phldrT="[Text]" custT="1"/>
      <dgm:spPr/>
      <dgm:t>
        <a:bodyPr/>
        <a:lstStyle/>
        <a:p>
          <a:r>
            <a:rPr lang="sv-SE" sz="3600" dirty="0"/>
            <a:t>Steg 1</a:t>
          </a:r>
        </a:p>
      </dgm:t>
    </dgm:pt>
    <dgm:pt modelId="{BACE950D-0827-C74F-A9E4-EF8D45859129}" type="parTrans" cxnId="{FFE31184-9721-3D48-937D-3720CCFB48CB}">
      <dgm:prSet/>
      <dgm:spPr/>
      <dgm:t>
        <a:bodyPr/>
        <a:lstStyle/>
        <a:p>
          <a:endParaRPr lang="sv-SE" sz="1000"/>
        </a:p>
      </dgm:t>
    </dgm:pt>
    <dgm:pt modelId="{F9A1EA9D-8D24-CC40-B3C4-DA7ABE276DE1}" type="sibTrans" cxnId="{FFE31184-9721-3D48-937D-3720CCFB48CB}">
      <dgm:prSet/>
      <dgm:spPr/>
      <dgm:t>
        <a:bodyPr/>
        <a:lstStyle/>
        <a:p>
          <a:endParaRPr lang="sv-SE" sz="1000"/>
        </a:p>
      </dgm:t>
    </dgm:pt>
    <dgm:pt modelId="{9B4AAD04-49F2-2D46-8D3C-5AF1BC636528}">
      <dgm:prSet phldrT="[Text]" custT="1"/>
      <dgm:spPr/>
      <dgm:t>
        <a:bodyPr/>
        <a:lstStyle/>
        <a:p>
          <a:r>
            <a:rPr lang="sv-SE" sz="3600" dirty="0"/>
            <a:t>Steg 2</a:t>
          </a:r>
        </a:p>
      </dgm:t>
    </dgm:pt>
    <dgm:pt modelId="{9A4DADAF-FC52-8444-B701-F1FB83DA8667}" type="parTrans" cxnId="{F2319882-AAA6-9E4D-BD4C-BAB5A55D86CC}">
      <dgm:prSet/>
      <dgm:spPr/>
      <dgm:t>
        <a:bodyPr/>
        <a:lstStyle/>
        <a:p>
          <a:endParaRPr lang="sv-SE" sz="1000"/>
        </a:p>
      </dgm:t>
    </dgm:pt>
    <dgm:pt modelId="{AC2C47EC-1DC1-A94C-9AF0-4128E8ECA516}" type="sibTrans" cxnId="{F2319882-AAA6-9E4D-BD4C-BAB5A55D86CC}">
      <dgm:prSet/>
      <dgm:spPr/>
      <dgm:t>
        <a:bodyPr/>
        <a:lstStyle/>
        <a:p>
          <a:endParaRPr lang="sv-SE" sz="1000"/>
        </a:p>
      </dgm:t>
    </dgm:pt>
    <dgm:pt modelId="{86AA8E10-0E1A-3249-A142-5D8FFFD62962}">
      <dgm:prSet phldrT="[Text]" custT="1"/>
      <dgm:spPr/>
      <dgm:t>
        <a:bodyPr/>
        <a:lstStyle/>
        <a:p>
          <a:r>
            <a:rPr lang="sv-SE" sz="3600" dirty="0"/>
            <a:t>Steg 3</a:t>
          </a:r>
        </a:p>
      </dgm:t>
    </dgm:pt>
    <dgm:pt modelId="{D9F644CA-B893-7248-AEC9-2F250170C2FD}" type="parTrans" cxnId="{5FE6D733-1658-2149-A97C-AAF0FD39A6FB}">
      <dgm:prSet/>
      <dgm:spPr/>
      <dgm:t>
        <a:bodyPr/>
        <a:lstStyle/>
        <a:p>
          <a:endParaRPr lang="sv-SE" sz="1000"/>
        </a:p>
      </dgm:t>
    </dgm:pt>
    <dgm:pt modelId="{917F98EB-9C14-AF45-9553-3BB1AA70ACB0}" type="sibTrans" cxnId="{5FE6D733-1658-2149-A97C-AAF0FD39A6FB}">
      <dgm:prSet/>
      <dgm:spPr/>
      <dgm:t>
        <a:bodyPr/>
        <a:lstStyle/>
        <a:p>
          <a:endParaRPr lang="sv-SE" sz="1000"/>
        </a:p>
      </dgm:t>
    </dgm:pt>
    <dgm:pt modelId="{810A1918-21C7-4A74-AA9A-5403C95EF29A}">
      <dgm:prSet custT="1"/>
      <dgm:spPr/>
      <dgm:t>
        <a:bodyPr/>
        <a:lstStyle/>
        <a:p>
          <a:r>
            <a:rPr lang="sv-SE" sz="3600" dirty="0"/>
            <a:t>Steg 4</a:t>
          </a:r>
        </a:p>
      </dgm:t>
    </dgm:pt>
    <dgm:pt modelId="{DA4D9D3B-C18E-466E-9B1D-38AE8168CEE3}" type="parTrans" cxnId="{B1C0BA5F-C7C6-412F-8D36-5D77246D8BAA}">
      <dgm:prSet/>
      <dgm:spPr/>
      <dgm:t>
        <a:bodyPr/>
        <a:lstStyle/>
        <a:p>
          <a:endParaRPr lang="sv-SE"/>
        </a:p>
      </dgm:t>
    </dgm:pt>
    <dgm:pt modelId="{46A379F5-8437-430C-B7E0-3190960ECA5D}" type="sibTrans" cxnId="{B1C0BA5F-C7C6-412F-8D36-5D77246D8BAA}">
      <dgm:prSet/>
      <dgm:spPr/>
      <dgm:t>
        <a:bodyPr/>
        <a:lstStyle/>
        <a:p>
          <a:endParaRPr lang="sv-SE"/>
        </a:p>
      </dgm:t>
    </dgm:pt>
    <dgm:pt modelId="{C6BE4287-FDDB-7840-80F3-F548E6538C04}" type="pres">
      <dgm:prSet presAssocID="{85FD95C6-0160-D547-8E60-96B9F88410D4}" presName="Name0" presStyleCnt="0">
        <dgm:presLayoutVars>
          <dgm:dir/>
          <dgm:animLvl val="lvl"/>
          <dgm:resizeHandles val="exact"/>
        </dgm:presLayoutVars>
      </dgm:prSet>
      <dgm:spPr/>
    </dgm:pt>
    <dgm:pt modelId="{DCAFFC61-1F4A-2A4B-876D-6F4EE8DC246C}" type="pres">
      <dgm:prSet presAssocID="{F0953B01-BC13-EF4A-9950-58B713AD2FD3}" presName="parTxOnly" presStyleLbl="node1" presStyleIdx="0" presStyleCnt="4">
        <dgm:presLayoutVars>
          <dgm:chMax val="0"/>
          <dgm:chPref val="0"/>
          <dgm:bulletEnabled val="1"/>
        </dgm:presLayoutVars>
      </dgm:prSet>
      <dgm:spPr/>
    </dgm:pt>
    <dgm:pt modelId="{500843DA-133A-4A4F-9B03-13B9B55F4457}" type="pres">
      <dgm:prSet presAssocID="{F9A1EA9D-8D24-CC40-B3C4-DA7ABE276DE1}" presName="parTxOnlySpace" presStyleCnt="0"/>
      <dgm:spPr/>
    </dgm:pt>
    <dgm:pt modelId="{ADEB6616-6266-C141-840B-951DF0B689B3}" type="pres">
      <dgm:prSet presAssocID="{9B4AAD04-49F2-2D46-8D3C-5AF1BC636528}" presName="parTxOnly" presStyleLbl="node1" presStyleIdx="1" presStyleCnt="4">
        <dgm:presLayoutVars>
          <dgm:chMax val="0"/>
          <dgm:chPref val="0"/>
          <dgm:bulletEnabled val="1"/>
        </dgm:presLayoutVars>
      </dgm:prSet>
      <dgm:spPr/>
    </dgm:pt>
    <dgm:pt modelId="{9322B3AE-693F-EB43-A66C-30D3A0C33BCD}" type="pres">
      <dgm:prSet presAssocID="{AC2C47EC-1DC1-A94C-9AF0-4128E8ECA516}" presName="parTxOnlySpace" presStyleCnt="0"/>
      <dgm:spPr/>
    </dgm:pt>
    <dgm:pt modelId="{B1F62F5E-9307-F544-BB09-C7A26000DDEA}" type="pres">
      <dgm:prSet presAssocID="{86AA8E10-0E1A-3249-A142-5D8FFFD62962}" presName="parTxOnly" presStyleLbl="node1" presStyleIdx="2" presStyleCnt="4">
        <dgm:presLayoutVars>
          <dgm:chMax val="0"/>
          <dgm:chPref val="0"/>
          <dgm:bulletEnabled val="1"/>
        </dgm:presLayoutVars>
      </dgm:prSet>
      <dgm:spPr/>
    </dgm:pt>
    <dgm:pt modelId="{4343550A-AEE2-4909-AF01-9CE1235D8EBB}" type="pres">
      <dgm:prSet presAssocID="{917F98EB-9C14-AF45-9553-3BB1AA70ACB0}" presName="parTxOnlySpace" presStyleCnt="0"/>
      <dgm:spPr/>
    </dgm:pt>
    <dgm:pt modelId="{0BB2A3CE-168C-42D4-B01E-A4A76EAC0AB6}" type="pres">
      <dgm:prSet presAssocID="{810A1918-21C7-4A74-AA9A-5403C95EF29A}" presName="parTxOnly" presStyleLbl="node1" presStyleIdx="3" presStyleCnt="4">
        <dgm:presLayoutVars>
          <dgm:chMax val="0"/>
          <dgm:chPref val="0"/>
          <dgm:bulletEnabled val="1"/>
        </dgm:presLayoutVars>
      </dgm:prSet>
      <dgm:spPr/>
    </dgm:pt>
  </dgm:ptLst>
  <dgm:cxnLst>
    <dgm:cxn modelId="{58EEE601-5CA7-4FC4-BB7E-47412B0610F8}" type="presOf" srcId="{810A1918-21C7-4A74-AA9A-5403C95EF29A}" destId="{0BB2A3CE-168C-42D4-B01E-A4A76EAC0AB6}" srcOrd="0" destOrd="0" presId="urn:microsoft.com/office/officeart/2005/8/layout/chevron1"/>
    <dgm:cxn modelId="{DDD5F032-5657-F34B-8607-E3D7769F1529}" type="presOf" srcId="{F0953B01-BC13-EF4A-9950-58B713AD2FD3}" destId="{DCAFFC61-1F4A-2A4B-876D-6F4EE8DC246C}" srcOrd="0" destOrd="0" presId="urn:microsoft.com/office/officeart/2005/8/layout/chevron1"/>
    <dgm:cxn modelId="{5FE6D733-1658-2149-A97C-AAF0FD39A6FB}" srcId="{85FD95C6-0160-D547-8E60-96B9F88410D4}" destId="{86AA8E10-0E1A-3249-A142-5D8FFFD62962}" srcOrd="2" destOrd="0" parTransId="{D9F644CA-B893-7248-AEC9-2F250170C2FD}" sibTransId="{917F98EB-9C14-AF45-9553-3BB1AA70ACB0}"/>
    <dgm:cxn modelId="{CEA40835-396B-D345-A15C-EB7D757E79E6}" type="presOf" srcId="{9B4AAD04-49F2-2D46-8D3C-5AF1BC636528}" destId="{ADEB6616-6266-C141-840B-951DF0B689B3}" srcOrd="0" destOrd="0" presId="urn:microsoft.com/office/officeart/2005/8/layout/chevron1"/>
    <dgm:cxn modelId="{B1C0BA5F-C7C6-412F-8D36-5D77246D8BAA}" srcId="{85FD95C6-0160-D547-8E60-96B9F88410D4}" destId="{810A1918-21C7-4A74-AA9A-5403C95EF29A}" srcOrd="3" destOrd="0" parTransId="{DA4D9D3B-C18E-466E-9B1D-38AE8168CEE3}" sibTransId="{46A379F5-8437-430C-B7E0-3190960ECA5D}"/>
    <dgm:cxn modelId="{830B5081-63F1-3D46-A119-B2A3C4ED0A60}" type="presOf" srcId="{85FD95C6-0160-D547-8E60-96B9F88410D4}" destId="{C6BE4287-FDDB-7840-80F3-F548E6538C04}" srcOrd="0" destOrd="0" presId="urn:microsoft.com/office/officeart/2005/8/layout/chevron1"/>
    <dgm:cxn modelId="{F2319882-AAA6-9E4D-BD4C-BAB5A55D86CC}" srcId="{85FD95C6-0160-D547-8E60-96B9F88410D4}" destId="{9B4AAD04-49F2-2D46-8D3C-5AF1BC636528}" srcOrd="1" destOrd="0" parTransId="{9A4DADAF-FC52-8444-B701-F1FB83DA8667}" sibTransId="{AC2C47EC-1DC1-A94C-9AF0-4128E8ECA516}"/>
    <dgm:cxn modelId="{FFE31184-9721-3D48-937D-3720CCFB48CB}" srcId="{85FD95C6-0160-D547-8E60-96B9F88410D4}" destId="{F0953B01-BC13-EF4A-9950-58B713AD2FD3}" srcOrd="0" destOrd="0" parTransId="{BACE950D-0827-C74F-A9E4-EF8D45859129}" sibTransId="{F9A1EA9D-8D24-CC40-B3C4-DA7ABE276DE1}"/>
    <dgm:cxn modelId="{744D74A5-F508-6445-B8D9-1FE6B31C97D7}" type="presOf" srcId="{86AA8E10-0E1A-3249-A142-5D8FFFD62962}" destId="{B1F62F5E-9307-F544-BB09-C7A26000DDEA}" srcOrd="0" destOrd="0" presId="urn:microsoft.com/office/officeart/2005/8/layout/chevron1"/>
    <dgm:cxn modelId="{E3BA9D06-F5CB-3145-A3FF-B9288E4CB8EC}" type="presParOf" srcId="{C6BE4287-FDDB-7840-80F3-F548E6538C04}" destId="{DCAFFC61-1F4A-2A4B-876D-6F4EE8DC246C}" srcOrd="0" destOrd="0" presId="urn:microsoft.com/office/officeart/2005/8/layout/chevron1"/>
    <dgm:cxn modelId="{BC91A46F-22B7-2B41-B58D-D3C2D501501D}" type="presParOf" srcId="{C6BE4287-FDDB-7840-80F3-F548E6538C04}" destId="{500843DA-133A-4A4F-9B03-13B9B55F4457}" srcOrd="1" destOrd="0" presId="urn:microsoft.com/office/officeart/2005/8/layout/chevron1"/>
    <dgm:cxn modelId="{53A65519-597C-3F45-AEF8-1C9C8F4AFB73}" type="presParOf" srcId="{C6BE4287-FDDB-7840-80F3-F548E6538C04}" destId="{ADEB6616-6266-C141-840B-951DF0B689B3}" srcOrd="2" destOrd="0" presId="urn:microsoft.com/office/officeart/2005/8/layout/chevron1"/>
    <dgm:cxn modelId="{3A3D534F-E743-654C-835B-8BC5245C5E9C}" type="presParOf" srcId="{C6BE4287-FDDB-7840-80F3-F548E6538C04}" destId="{9322B3AE-693F-EB43-A66C-30D3A0C33BCD}" srcOrd="3" destOrd="0" presId="urn:microsoft.com/office/officeart/2005/8/layout/chevron1"/>
    <dgm:cxn modelId="{C5067122-42D3-EB4B-A2D0-21720FEF7A83}" type="presParOf" srcId="{C6BE4287-FDDB-7840-80F3-F548E6538C04}" destId="{B1F62F5E-9307-F544-BB09-C7A26000DDEA}" srcOrd="4" destOrd="0" presId="urn:microsoft.com/office/officeart/2005/8/layout/chevron1"/>
    <dgm:cxn modelId="{13808501-2436-4CD2-9405-C368FBAE21AE}" type="presParOf" srcId="{C6BE4287-FDDB-7840-80F3-F548E6538C04}" destId="{4343550A-AEE2-4909-AF01-9CE1235D8EBB}" srcOrd="5" destOrd="0" presId="urn:microsoft.com/office/officeart/2005/8/layout/chevron1"/>
    <dgm:cxn modelId="{A7848604-3399-4970-9B6C-101864AF6906}" type="presParOf" srcId="{C6BE4287-FDDB-7840-80F3-F548E6538C04}" destId="{0BB2A3CE-168C-42D4-B01E-A4A76EAC0AB6}" srcOrd="6" destOrd="0" presId="urn:microsoft.com/office/officeart/2005/8/layout/chevron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CAFFC61-1F4A-2A4B-876D-6F4EE8DC246C}">
      <dsp:nvSpPr>
        <dsp:cNvPr id="0" name=""/>
        <dsp:cNvSpPr/>
      </dsp:nvSpPr>
      <dsp:spPr>
        <a:xfrm>
          <a:off x="5223" y="1896190"/>
          <a:ext cx="3040456" cy="1216182"/>
        </a:xfrm>
        <a:prstGeom prst="chevron">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4018" tIns="48006" rIns="48006" bIns="48006" numCol="1" spcCol="1270" anchor="ctr" anchorCtr="0">
          <a:noAutofit/>
        </a:bodyPr>
        <a:lstStyle/>
        <a:p>
          <a:pPr marL="0" lvl="0" indent="0" algn="ctr" defTabSz="1600200">
            <a:lnSpc>
              <a:spcPct val="90000"/>
            </a:lnSpc>
            <a:spcBef>
              <a:spcPct val="0"/>
            </a:spcBef>
            <a:spcAft>
              <a:spcPct val="35000"/>
            </a:spcAft>
            <a:buNone/>
          </a:pPr>
          <a:r>
            <a:rPr lang="sv-SE" sz="3600" kern="1200" dirty="0"/>
            <a:t>Steg 1</a:t>
          </a:r>
        </a:p>
      </dsp:txBody>
      <dsp:txXfrm>
        <a:off x="613314" y="1896190"/>
        <a:ext cx="1824274" cy="1216182"/>
      </dsp:txXfrm>
    </dsp:sp>
    <dsp:sp modelId="{ADEB6616-6266-C141-840B-951DF0B689B3}">
      <dsp:nvSpPr>
        <dsp:cNvPr id="0" name=""/>
        <dsp:cNvSpPr/>
      </dsp:nvSpPr>
      <dsp:spPr>
        <a:xfrm>
          <a:off x="2741634" y="1896190"/>
          <a:ext cx="3040456" cy="1216182"/>
        </a:xfrm>
        <a:prstGeom prst="chevron">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4018" tIns="48006" rIns="48006" bIns="48006" numCol="1" spcCol="1270" anchor="ctr" anchorCtr="0">
          <a:noAutofit/>
        </a:bodyPr>
        <a:lstStyle/>
        <a:p>
          <a:pPr marL="0" lvl="0" indent="0" algn="ctr" defTabSz="1600200">
            <a:lnSpc>
              <a:spcPct val="90000"/>
            </a:lnSpc>
            <a:spcBef>
              <a:spcPct val="0"/>
            </a:spcBef>
            <a:spcAft>
              <a:spcPct val="35000"/>
            </a:spcAft>
            <a:buNone/>
          </a:pPr>
          <a:r>
            <a:rPr lang="sv-SE" sz="3600" kern="1200" dirty="0"/>
            <a:t>Steg 2</a:t>
          </a:r>
        </a:p>
      </dsp:txBody>
      <dsp:txXfrm>
        <a:off x="3349725" y="1896190"/>
        <a:ext cx="1824274" cy="1216182"/>
      </dsp:txXfrm>
    </dsp:sp>
    <dsp:sp modelId="{B1F62F5E-9307-F544-BB09-C7A26000DDEA}">
      <dsp:nvSpPr>
        <dsp:cNvPr id="0" name=""/>
        <dsp:cNvSpPr/>
      </dsp:nvSpPr>
      <dsp:spPr>
        <a:xfrm>
          <a:off x="5478045" y="1896190"/>
          <a:ext cx="3040456" cy="1216182"/>
        </a:xfrm>
        <a:prstGeom prst="chevron">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4018" tIns="48006" rIns="48006" bIns="48006" numCol="1" spcCol="1270" anchor="ctr" anchorCtr="0">
          <a:noAutofit/>
        </a:bodyPr>
        <a:lstStyle/>
        <a:p>
          <a:pPr marL="0" lvl="0" indent="0" algn="ctr" defTabSz="1600200">
            <a:lnSpc>
              <a:spcPct val="90000"/>
            </a:lnSpc>
            <a:spcBef>
              <a:spcPct val="0"/>
            </a:spcBef>
            <a:spcAft>
              <a:spcPct val="35000"/>
            </a:spcAft>
            <a:buNone/>
          </a:pPr>
          <a:r>
            <a:rPr lang="sv-SE" sz="3600" kern="1200" dirty="0"/>
            <a:t>Steg 3</a:t>
          </a:r>
        </a:p>
      </dsp:txBody>
      <dsp:txXfrm>
        <a:off x="6086136" y="1896190"/>
        <a:ext cx="1824274" cy="1216182"/>
      </dsp:txXfrm>
    </dsp:sp>
    <dsp:sp modelId="{0BB2A3CE-168C-42D4-B01E-A4A76EAC0AB6}">
      <dsp:nvSpPr>
        <dsp:cNvPr id="0" name=""/>
        <dsp:cNvSpPr/>
      </dsp:nvSpPr>
      <dsp:spPr>
        <a:xfrm>
          <a:off x="8214456" y="1896190"/>
          <a:ext cx="3040456" cy="1216182"/>
        </a:xfrm>
        <a:prstGeom prst="chevron">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4018" tIns="48006" rIns="48006" bIns="48006" numCol="1" spcCol="1270" anchor="ctr" anchorCtr="0">
          <a:noAutofit/>
        </a:bodyPr>
        <a:lstStyle/>
        <a:p>
          <a:pPr marL="0" lvl="0" indent="0" algn="ctr" defTabSz="1600200">
            <a:lnSpc>
              <a:spcPct val="90000"/>
            </a:lnSpc>
            <a:spcBef>
              <a:spcPct val="0"/>
            </a:spcBef>
            <a:spcAft>
              <a:spcPct val="35000"/>
            </a:spcAft>
            <a:buNone/>
          </a:pPr>
          <a:r>
            <a:rPr lang="sv-SE" sz="3600" kern="1200" dirty="0"/>
            <a:t>Steg 4</a:t>
          </a:r>
        </a:p>
      </dsp:txBody>
      <dsp:txXfrm>
        <a:off x="8822547" y="1896190"/>
        <a:ext cx="1824274" cy="1216182"/>
      </dsp:txXfrm>
    </dsp:sp>
  </dsp:spTree>
</dsp:drawing>
</file>

<file path=ppt/diagrams/layout1.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sidhuvud 1"/>
          <p:cNvSpPr>
            <a:spLocks noGrp="1"/>
          </p:cNvSpPr>
          <p:nvPr>
            <p:ph type="hdr" sz="quarter"/>
          </p:nvPr>
        </p:nvSpPr>
        <p:spPr>
          <a:xfrm>
            <a:off x="0" y="0"/>
            <a:ext cx="2971800" cy="458788"/>
          </a:xfrm>
          <a:prstGeom prst="rect">
            <a:avLst/>
          </a:prstGeom>
        </p:spPr>
        <p:txBody>
          <a:bodyPr vert="horz" lIns="91440" tIns="45720" rIns="91440" bIns="45720" rtlCol="0"/>
          <a:lstStyle>
            <a:lvl1pPr algn="l" eaLnBrk="1" fontAlgn="auto" hangingPunct="1">
              <a:spcBef>
                <a:spcPts val="0"/>
              </a:spcBef>
              <a:spcAft>
                <a:spcPts val="0"/>
              </a:spcAft>
              <a:defRPr sz="1200">
                <a:latin typeface="+mn-lt"/>
              </a:defRPr>
            </a:lvl1pPr>
          </a:lstStyle>
          <a:p>
            <a:pPr>
              <a:defRPr/>
            </a:pPr>
            <a:endParaRPr lang="sv-SE"/>
          </a:p>
        </p:txBody>
      </p:sp>
      <p:sp>
        <p:nvSpPr>
          <p:cNvPr id="3" name="Platshållare för datum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eaLnBrk="1" fontAlgn="auto" hangingPunct="1">
              <a:spcBef>
                <a:spcPts val="0"/>
              </a:spcBef>
              <a:spcAft>
                <a:spcPts val="0"/>
              </a:spcAft>
              <a:defRPr sz="1200">
                <a:latin typeface="+mn-lt"/>
              </a:defRPr>
            </a:lvl1pPr>
          </a:lstStyle>
          <a:p>
            <a:pPr>
              <a:defRPr/>
            </a:pPr>
            <a:fld id="{FBEDCFF1-4750-E44C-9473-FF4346B38E32}" type="datetimeFigureOut">
              <a:rPr lang="sv-SE"/>
              <a:pPr>
                <a:defRPr/>
              </a:pPr>
              <a:t>2026-09-15</a:t>
            </a:fld>
            <a:endParaRPr lang="sv-SE"/>
          </a:p>
        </p:txBody>
      </p:sp>
      <p:sp>
        <p:nvSpPr>
          <p:cNvPr id="4" name="Platshållare för sidfot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eaLnBrk="1" fontAlgn="auto" hangingPunct="1">
              <a:spcBef>
                <a:spcPts val="0"/>
              </a:spcBef>
              <a:spcAft>
                <a:spcPts val="0"/>
              </a:spcAft>
              <a:defRPr sz="1200">
                <a:latin typeface="+mn-lt"/>
              </a:defRPr>
            </a:lvl1pPr>
          </a:lstStyle>
          <a:p>
            <a:pPr>
              <a:defRPr/>
            </a:pPr>
            <a:endParaRPr lang="sv-SE"/>
          </a:p>
        </p:txBody>
      </p:sp>
      <p:sp>
        <p:nvSpPr>
          <p:cNvPr id="5" name="Platshållare för bildnumm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eaLnBrk="1" fontAlgn="auto" hangingPunct="1">
              <a:spcBef>
                <a:spcPts val="0"/>
              </a:spcBef>
              <a:spcAft>
                <a:spcPts val="0"/>
              </a:spcAft>
              <a:defRPr sz="1200">
                <a:latin typeface="+mn-lt"/>
              </a:defRPr>
            </a:lvl1pPr>
          </a:lstStyle>
          <a:p>
            <a:pPr>
              <a:defRPr/>
            </a:pPr>
            <a:fld id="{4DB6019E-456D-244D-8796-AA8A06B9EEF6}" type="slidenum">
              <a:rPr lang="sv-SE"/>
              <a:pPr>
                <a:defRPr/>
              </a:pPr>
              <a:t>‹#›</a:t>
            </a:fld>
            <a:endParaRPr lang="sv-SE"/>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sidhuvud 1"/>
          <p:cNvSpPr>
            <a:spLocks noGrp="1"/>
          </p:cNvSpPr>
          <p:nvPr>
            <p:ph type="hdr" sz="quarter"/>
          </p:nvPr>
        </p:nvSpPr>
        <p:spPr>
          <a:xfrm>
            <a:off x="0" y="0"/>
            <a:ext cx="2971800" cy="458788"/>
          </a:xfrm>
          <a:prstGeom prst="rect">
            <a:avLst/>
          </a:prstGeom>
        </p:spPr>
        <p:txBody>
          <a:bodyPr vert="horz" lIns="91440" tIns="45720" rIns="91440" bIns="45720" rtlCol="0"/>
          <a:lstStyle>
            <a:lvl1pPr algn="l" eaLnBrk="1" fontAlgn="auto" hangingPunct="1">
              <a:spcBef>
                <a:spcPts val="0"/>
              </a:spcBef>
              <a:spcAft>
                <a:spcPts val="0"/>
              </a:spcAft>
              <a:defRPr sz="1200">
                <a:latin typeface="+mn-lt"/>
              </a:defRPr>
            </a:lvl1pPr>
          </a:lstStyle>
          <a:p>
            <a:pPr>
              <a:defRPr/>
            </a:pPr>
            <a:endParaRPr lang="sv-SE"/>
          </a:p>
        </p:txBody>
      </p:sp>
      <p:sp>
        <p:nvSpPr>
          <p:cNvPr id="3" name="Platshållare för datum 2"/>
          <p:cNvSpPr>
            <a:spLocks noGrp="1"/>
          </p:cNvSpPr>
          <p:nvPr>
            <p:ph type="dt" idx="1"/>
          </p:nvPr>
        </p:nvSpPr>
        <p:spPr>
          <a:xfrm>
            <a:off x="3884613" y="0"/>
            <a:ext cx="2971800" cy="458788"/>
          </a:xfrm>
          <a:prstGeom prst="rect">
            <a:avLst/>
          </a:prstGeom>
        </p:spPr>
        <p:txBody>
          <a:bodyPr vert="horz" lIns="91440" tIns="45720" rIns="91440" bIns="45720" rtlCol="0"/>
          <a:lstStyle>
            <a:lvl1pPr algn="r" eaLnBrk="1" fontAlgn="auto" hangingPunct="1">
              <a:spcBef>
                <a:spcPts val="0"/>
              </a:spcBef>
              <a:spcAft>
                <a:spcPts val="0"/>
              </a:spcAft>
              <a:defRPr sz="1200">
                <a:latin typeface="+mn-lt"/>
              </a:defRPr>
            </a:lvl1pPr>
          </a:lstStyle>
          <a:p>
            <a:pPr>
              <a:defRPr/>
            </a:pPr>
            <a:fld id="{189585D9-3BD5-B940-9248-F0C3045CDC8E}" type="datetimeFigureOut">
              <a:rPr lang="sv-SE"/>
              <a:pPr>
                <a:defRPr/>
              </a:pPr>
              <a:t>2026-09-15</a:t>
            </a:fld>
            <a:endParaRPr lang="sv-SE"/>
          </a:p>
        </p:txBody>
      </p:sp>
      <p:sp>
        <p:nvSpPr>
          <p:cNvPr id="4" name="Platshållare för bildobjekt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pPr lvl="0"/>
            <a:endParaRPr lang="sv-SE" noProof="0"/>
          </a:p>
        </p:txBody>
      </p:sp>
      <p:sp>
        <p:nvSpPr>
          <p:cNvPr id="5" name="Platshållare för anteckninga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sv-SE" noProof="0"/>
              <a:t>Klicka här för att ändra format på bakgrundstexten</a:t>
            </a:r>
          </a:p>
          <a:p>
            <a:pPr lvl="1"/>
            <a:r>
              <a:rPr lang="sv-SE" noProof="0"/>
              <a:t>Nivå två</a:t>
            </a:r>
          </a:p>
          <a:p>
            <a:pPr lvl="2"/>
            <a:r>
              <a:rPr lang="sv-SE" noProof="0"/>
              <a:t>Nivå tre</a:t>
            </a:r>
          </a:p>
          <a:p>
            <a:pPr lvl="3"/>
            <a:r>
              <a:rPr lang="sv-SE" noProof="0"/>
              <a:t>Nivå fyra</a:t>
            </a:r>
          </a:p>
          <a:p>
            <a:pPr lvl="4"/>
            <a:r>
              <a:rPr lang="sv-SE" noProof="0"/>
              <a:t>Nivå fem</a:t>
            </a:r>
          </a:p>
        </p:txBody>
      </p:sp>
      <p:sp>
        <p:nvSpPr>
          <p:cNvPr id="6" name="Platshållare för sidfo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eaLnBrk="1" fontAlgn="auto" hangingPunct="1">
              <a:spcBef>
                <a:spcPts val="0"/>
              </a:spcBef>
              <a:spcAft>
                <a:spcPts val="0"/>
              </a:spcAft>
              <a:defRPr sz="1200">
                <a:latin typeface="+mn-lt"/>
              </a:defRPr>
            </a:lvl1pPr>
          </a:lstStyle>
          <a:p>
            <a:pPr>
              <a:defRPr/>
            </a:pPr>
            <a:endParaRPr lang="sv-SE"/>
          </a:p>
        </p:txBody>
      </p:sp>
      <p:sp>
        <p:nvSpPr>
          <p:cNvPr id="7" name="Platshållare för bild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eaLnBrk="1" fontAlgn="auto" hangingPunct="1">
              <a:spcBef>
                <a:spcPts val="0"/>
              </a:spcBef>
              <a:spcAft>
                <a:spcPts val="0"/>
              </a:spcAft>
              <a:defRPr sz="1200">
                <a:latin typeface="+mn-lt"/>
              </a:defRPr>
            </a:lvl1pPr>
          </a:lstStyle>
          <a:p>
            <a:pPr>
              <a:defRPr/>
            </a:pPr>
            <a:fld id="{F6BFEAFB-667B-5B4B-B079-3BB44DA1556E}" type="slidenum">
              <a:rPr lang="sv-SE"/>
              <a:pPr>
                <a:defRPr/>
              </a:pPr>
              <a:t>‹#›</a:t>
            </a:fld>
            <a:endParaRPr lang="sv-SE"/>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a:p>
        </p:txBody>
      </p:sp>
      <p:sp>
        <p:nvSpPr>
          <p:cNvPr id="4" name="Platshållare för bildnummer 3"/>
          <p:cNvSpPr>
            <a:spLocks noGrp="1"/>
          </p:cNvSpPr>
          <p:nvPr>
            <p:ph type="sldNum" sz="quarter" idx="5"/>
          </p:nvPr>
        </p:nvSpPr>
        <p:spPr/>
        <p:txBody>
          <a:bodyPr/>
          <a:lstStyle/>
          <a:p>
            <a:pPr>
              <a:defRPr/>
            </a:pPr>
            <a:fld id="{F6BFEAFB-667B-5B4B-B079-3BB44DA1556E}" type="slidenum">
              <a:rPr lang="sv-SE" smtClean="0"/>
              <a:pPr>
                <a:defRPr/>
              </a:pPr>
              <a:t>1</a:t>
            </a:fld>
            <a:endParaRPr lang="sv-SE"/>
          </a:p>
        </p:txBody>
      </p:sp>
    </p:spTree>
    <p:extLst>
      <p:ext uri="{BB962C8B-B14F-4D97-AF65-F5344CB8AC3E}">
        <p14:creationId xmlns:p14="http://schemas.microsoft.com/office/powerpoint/2010/main" val="62956102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b="1" dirty="0"/>
              <a:t>Efter delningen och lämnade kommentarer/ synpunkter</a:t>
            </a:r>
          </a:p>
          <a:p>
            <a:r>
              <a:rPr lang="sv-SE" dirty="0"/>
              <a:t>Nu har vi fått inspel på alla möjliga delar och vi är väldigt glada över det. Det är först när man konkretiserar som det skapas tydlighet.</a:t>
            </a:r>
          </a:p>
          <a:p>
            <a:r>
              <a:rPr lang="sv-SE" dirty="0"/>
              <a:t> </a:t>
            </a:r>
          </a:p>
          <a:p>
            <a:r>
              <a:rPr lang="sv-SE" b="1" dirty="0"/>
              <a:t>Säkerställa att vi står på samma punkt </a:t>
            </a:r>
          </a:p>
          <a:p>
            <a:r>
              <a:rPr lang="sv-SE" dirty="0"/>
              <a:t>Vi vill kunna vara överens om vad vi valt för vägar och vara nöjda med det för nu. Vi testar, tar om och gör rätt, men vi vill veta att vi är på samma plats just nu. </a:t>
            </a:r>
          </a:p>
          <a:p>
            <a:r>
              <a:rPr lang="sv-SE" dirty="0"/>
              <a:t> </a:t>
            </a:r>
          </a:p>
          <a:p>
            <a:r>
              <a:rPr lang="sv-SE" b="1" dirty="0"/>
              <a:t>Möjlighet att reflektera tillsammans</a:t>
            </a:r>
          </a:p>
          <a:p>
            <a:r>
              <a:rPr lang="sv-SE" dirty="0"/>
              <a:t>Vi har pratat kring delar som fragmentering och vi har tagit med oss era inspel angående den delen.</a:t>
            </a:r>
          </a:p>
          <a:p>
            <a:endParaRPr lang="sv-SE" dirty="0"/>
          </a:p>
          <a:p>
            <a:r>
              <a:rPr lang="sv-SE" b="1" dirty="0"/>
              <a:t>Blicka framåt</a:t>
            </a:r>
          </a:p>
          <a:p>
            <a:r>
              <a:rPr lang="sv-SE" dirty="0"/>
              <a:t>Om vi vill </a:t>
            </a:r>
            <a:r>
              <a:rPr lang="sv-SE" dirty="0" err="1"/>
              <a:t>säkertställa</a:t>
            </a:r>
            <a:r>
              <a:rPr lang="sv-SE" dirty="0"/>
              <a:t> att vi står på samma plats – så vill vi nu också utifrån den platsen blicka framåt, mot vår första pilot.</a:t>
            </a:r>
          </a:p>
          <a:p>
            <a:endParaRPr lang="sv-SE" dirty="0"/>
          </a:p>
          <a:p>
            <a:r>
              <a:rPr lang="sv-SE" dirty="0"/>
              <a:t>Vi ska inte…. </a:t>
            </a:r>
          </a:p>
          <a:p>
            <a:r>
              <a:rPr lang="sv-SE" dirty="0"/>
              <a:t>På workshopen fördjupar vi oss inte i  </a:t>
            </a:r>
          </a:p>
          <a:p>
            <a:r>
              <a:rPr lang="sv-SE" dirty="0"/>
              <a:t>-formuleringar, men vill poängtera att vi har haft stor nytta av dessa inspel.</a:t>
            </a:r>
          </a:p>
          <a:p>
            <a:pPr lvl="1"/>
            <a:r>
              <a:rPr lang="sv-SE" dirty="0"/>
              <a:t>På utskottsmötet den 28 augusti fördjupade vi oss i tankar kring</a:t>
            </a:r>
          </a:p>
          <a:p>
            <a:pPr lvl="1"/>
            <a:endParaRPr lang="sv-SE" dirty="0"/>
          </a:p>
          <a:p>
            <a:pPr lvl="1"/>
            <a:r>
              <a:rPr lang="sv-SE" dirty="0"/>
              <a:t>- fragmentisering där vi fått med oss bra inspel som vi tar med oss i det fortsatta arbetet. Det tar vi därför inte upp på denna workshop.</a:t>
            </a:r>
          </a:p>
          <a:p>
            <a:endParaRPr lang="sv-SE" dirty="0"/>
          </a:p>
        </p:txBody>
      </p:sp>
      <p:sp>
        <p:nvSpPr>
          <p:cNvPr id="4" name="Platshållare för bildnummer 3"/>
          <p:cNvSpPr>
            <a:spLocks noGrp="1"/>
          </p:cNvSpPr>
          <p:nvPr>
            <p:ph type="sldNum" sz="quarter" idx="5"/>
          </p:nvPr>
        </p:nvSpPr>
        <p:spPr/>
        <p:txBody>
          <a:bodyPr/>
          <a:lstStyle/>
          <a:p>
            <a:pPr>
              <a:defRPr/>
            </a:pPr>
            <a:fld id="{F6BFEAFB-667B-5B4B-B079-3BB44DA1556E}" type="slidenum">
              <a:rPr lang="sv-SE" smtClean="0"/>
              <a:pPr>
                <a:defRPr/>
              </a:pPr>
              <a:t>2</a:t>
            </a:fld>
            <a:endParaRPr lang="sv-SE"/>
          </a:p>
        </p:txBody>
      </p:sp>
    </p:spTree>
    <p:extLst>
      <p:ext uri="{BB962C8B-B14F-4D97-AF65-F5344CB8AC3E}">
        <p14:creationId xmlns:p14="http://schemas.microsoft.com/office/powerpoint/2010/main" val="117104085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a:lnSpc>
                <a:spcPct val="110000"/>
              </a:lnSpc>
              <a:spcAft>
                <a:spcPts val="800"/>
              </a:spcAft>
            </a:pPr>
            <a:r>
              <a:rPr lang="sv-SE" sz="1800" b="1" kern="100" dirty="0">
                <a:effectLst/>
                <a:latin typeface="Aptos Serif"/>
                <a:ea typeface="Aptos Serif"/>
                <a:cs typeface="Times New Roman" panose="02020603050405020304" pitchFamily="18" charset="0"/>
              </a:rPr>
              <a:t>Vi har ett stegvist arbetssätt</a:t>
            </a:r>
            <a:r>
              <a:rPr lang="sv-SE" sz="1800" kern="100" dirty="0">
                <a:effectLst/>
                <a:latin typeface="Aptos Serif"/>
                <a:ea typeface="Aptos Serif"/>
                <a:cs typeface="Times New Roman" panose="02020603050405020304" pitchFamily="18" charset="0"/>
              </a:rPr>
              <a:t>: Vi har delat upp arbetet i mindre delar. På så sätt tar vi små steg framåt, lär oss och itererar. Kunskap och insikter skapas steg för steg och kan förändras när ny kunskap uppstår.</a:t>
            </a:r>
          </a:p>
          <a:p>
            <a:pPr>
              <a:lnSpc>
                <a:spcPct val="110000"/>
              </a:lnSpc>
              <a:spcAft>
                <a:spcPts val="800"/>
              </a:spcAft>
            </a:pPr>
            <a:r>
              <a:rPr lang="sv-SE" sz="1800" kern="100" dirty="0">
                <a:effectLst/>
                <a:latin typeface="Aptos Serif"/>
                <a:ea typeface="Aptos Serif"/>
                <a:cs typeface="Times New Roman" panose="02020603050405020304" pitchFamily="18" charset="0"/>
              </a:rPr>
              <a:t>Vi har i vår färdplan tagit delat upp arbetet i fyra steg: </a:t>
            </a:r>
          </a:p>
          <a:p>
            <a:pPr>
              <a:lnSpc>
                <a:spcPct val="110000"/>
              </a:lnSpc>
              <a:spcAft>
                <a:spcPts val="800"/>
              </a:spcAft>
            </a:pPr>
            <a:r>
              <a:rPr lang="sv-SE" sz="1800" kern="100" dirty="0">
                <a:effectLst/>
                <a:latin typeface="Aptos Serif"/>
                <a:ea typeface="Aptos Serif"/>
                <a:cs typeface="Times New Roman" panose="02020603050405020304" pitchFamily="18" charset="0"/>
              </a:rPr>
              <a:t>Steg 1 – avgränsat behov / pilot</a:t>
            </a:r>
            <a:br>
              <a:rPr lang="sv-SE" sz="1800" kern="100" dirty="0">
                <a:effectLst/>
                <a:latin typeface="Aptos Serif"/>
                <a:ea typeface="Aptos Serif"/>
                <a:cs typeface="Times New Roman" panose="02020603050405020304" pitchFamily="18" charset="0"/>
              </a:rPr>
            </a:br>
            <a:r>
              <a:rPr lang="sv-SE" sz="1800" kern="100" dirty="0">
                <a:effectLst/>
                <a:latin typeface="Arial" panose="020B0604020202020204" pitchFamily="34" charset="0"/>
                <a:ea typeface="Aptos Serif"/>
                <a:cs typeface="Times New Roman" panose="02020603050405020304" pitchFamily="18" charset="0"/>
              </a:rPr>
              <a:t>→</a:t>
            </a:r>
            <a:r>
              <a:rPr lang="sv-SE" sz="1800" kern="100" dirty="0">
                <a:effectLst/>
                <a:latin typeface="Aptos Serif"/>
                <a:ea typeface="Aptos Serif"/>
                <a:cs typeface="Times New Roman" panose="02020603050405020304" pitchFamily="18" charset="0"/>
              </a:rPr>
              <a:t> l</a:t>
            </a:r>
            <a:r>
              <a:rPr lang="sv-SE" sz="1800" kern="100" dirty="0">
                <a:effectLst/>
                <a:latin typeface="Aptos Serif"/>
                <a:ea typeface="Aptos Serif"/>
                <a:cs typeface="Aptos Serif"/>
              </a:rPr>
              <a:t>ä</a:t>
            </a:r>
            <a:r>
              <a:rPr lang="sv-SE" sz="1800" kern="100" dirty="0">
                <a:effectLst/>
                <a:latin typeface="Aptos Serif"/>
                <a:ea typeface="Aptos Serif"/>
                <a:cs typeface="Times New Roman" panose="02020603050405020304" pitchFamily="18" charset="0"/>
              </a:rPr>
              <a:t>rande</a:t>
            </a:r>
            <a:br>
              <a:rPr lang="sv-SE" sz="1800" kern="100" dirty="0">
                <a:effectLst/>
                <a:latin typeface="Aptos Serif"/>
                <a:ea typeface="Aptos Serif"/>
                <a:cs typeface="Times New Roman" panose="02020603050405020304" pitchFamily="18" charset="0"/>
              </a:rPr>
            </a:br>
            <a:r>
              <a:rPr lang="sv-SE" sz="1800" kern="100" dirty="0">
                <a:effectLst/>
                <a:latin typeface="Arial" panose="020B0604020202020204" pitchFamily="34" charset="0"/>
                <a:ea typeface="Aptos Serif"/>
                <a:cs typeface="Times New Roman" panose="02020603050405020304" pitchFamily="18" charset="0"/>
              </a:rPr>
              <a:t>→</a:t>
            </a:r>
            <a:r>
              <a:rPr lang="sv-SE" sz="1800" kern="100" dirty="0">
                <a:effectLst/>
                <a:latin typeface="Aptos Serif"/>
                <a:ea typeface="Aptos Serif"/>
                <a:cs typeface="Times New Roman" panose="02020603050405020304" pitchFamily="18" charset="0"/>
              </a:rPr>
              <a:t> Steg 2 – utvidgning / pilot</a:t>
            </a:r>
            <a:br>
              <a:rPr lang="sv-SE" sz="1800" kern="100" dirty="0">
                <a:effectLst/>
                <a:latin typeface="Aptos Serif"/>
                <a:ea typeface="Aptos Serif"/>
                <a:cs typeface="Times New Roman" panose="02020603050405020304" pitchFamily="18" charset="0"/>
              </a:rPr>
            </a:br>
            <a:r>
              <a:rPr lang="sv-SE" sz="1800" kern="100" dirty="0">
                <a:effectLst/>
                <a:latin typeface="Arial" panose="020B0604020202020204" pitchFamily="34" charset="0"/>
                <a:ea typeface="Aptos Serif"/>
                <a:cs typeface="Times New Roman" panose="02020603050405020304" pitchFamily="18" charset="0"/>
              </a:rPr>
              <a:t>→</a:t>
            </a:r>
            <a:r>
              <a:rPr lang="sv-SE" sz="1800" kern="100" dirty="0">
                <a:effectLst/>
                <a:latin typeface="Aptos Serif"/>
                <a:ea typeface="Aptos Serif"/>
                <a:cs typeface="Times New Roman" panose="02020603050405020304" pitchFamily="18" charset="0"/>
              </a:rPr>
              <a:t> l</a:t>
            </a:r>
            <a:r>
              <a:rPr lang="sv-SE" sz="1800" kern="100" dirty="0">
                <a:effectLst/>
                <a:latin typeface="Aptos Serif"/>
                <a:ea typeface="Aptos Serif"/>
                <a:cs typeface="Aptos Serif"/>
              </a:rPr>
              <a:t>ä</a:t>
            </a:r>
            <a:r>
              <a:rPr lang="sv-SE" sz="1800" kern="100" dirty="0">
                <a:effectLst/>
                <a:latin typeface="Aptos Serif"/>
                <a:ea typeface="Aptos Serif"/>
                <a:cs typeface="Times New Roman" panose="02020603050405020304" pitchFamily="18" charset="0"/>
              </a:rPr>
              <a:t>rande</a:t>
            </a:r>
            <a:br>
              <a:rPr lang="sv-SE" sz="1800" kern="100" dirty="0">
                <a:effectLst/>
                <a:latin typeface="Aptos Serif"/>
                <a:ea typeface="Aptos Serif"/>
                <a:cs typeface="Times New Roman" panose="02020603050405020304" pitchFamily="18" charset="0"/>
              </a:rPr>
            </a:br>
            <a:r>
              <a:rPr lang="sv-SE" sz="1800" kern="100" dirty="0">
                <a:effectLst/>
                <a:latin typeface="Arial" panose="020B0604020202020204" pitchFamily="34" charset="0"/>
                <a:ea typeface="Aptos Serif"/>
                <a:cs typeface="Times New Roman" panose="02020603050405020304" pitchFamily="18" charset="0"/>
              </a:rPr>
              <a:t>→</a:t>
            </a:r>
            <a:r>
              <a:rPr lang="sv-SE" sz="1800" kern="100" dirty="0">
                <a:effectLst/>
                <a:latin typeface="Aptos Serif"/>
                <a:ea typeface="Aptos Serif"/>
                <a:cs typeface="Times New Roman" panose="02020603050405020304" pitchFamily="18" charset="0"/>
              </a:rPr>
              <a:t> Steg 3...osv.</a:t>
            </a:r>
            <a:br>
              <a:rPr lang="sv-SE" sz="1800" kern="100" dirty="0">
                <a:effectLst/>
                <a:latin typeface="Aptos Serif"/>
                <a:ea typeface="Aptos Serif"/>
                <a:cs typeface="Times New Roman" panose="02020603050405020304" pitchFamily="18" charset="0"/>
              </a:rPr>
            </a:br>
            <a:r>
              <a:rPr lang="sv-SE" sz="1800" kern="100" dirty="0">
                <a:effectLst/>
                <a:latin typeface="Arial" panose="020B0604020202020204" pitchFamily="34" charset="0"/>
                <a:ea typeface="Aptos Serif"/>
                <a:cs typeface="Times New Roman" panose="02020603050405020304" pitchFamily="18" charset="0"/>
              </a:rPr>
              <a:t>→</a:t>
            </a:r>
            <a:r>
              <a:rPr lang="sv-SE" sz="1800" kern="100" dirty="0">
                <a:effectLst/>
                <a:latin typeface="Aptos Serif"/>
                <a:ea typeface="Aptos Serif"/>
                <a:cs typeface="Times New Roman" panose="02020603050405020304" pitchFamily="18" charset="0"/>
              </a:rPr>
              <a:t> Steg 4...osv. </a:t>
            </a:r>
          </a:p>
          <a:p>
            <a:pPr>
              <a:lnSpc>
                <a:spcPct val="110000"/>
              </a:lnSpc>
              <a:spcAft>
                <a:spcPts val="800"/>
              </a:spcAft>
            </a:pPr>
            <a:r>
              <a:rPr lang="sv-SE" sz="1800" kern="100" dirty="0">
                <a:effectLst/>
                <a:latin typeface="Aptos Serif"/>
                <a:ea typeface="Aptos Serif"/>
                <a:cs typeface="Times New Roman" panose="02020603050405020304" pitchFamily="18" charset="0"/>
              </a:rPr>
              <a:t>Hittills har vi arbetat med steg 1 och ska inleda en pilot som testar steg 1 i praktiken. Parallellt med detta har vi inlett arbetet med steg 2. </a:t>
            </a:r>
          </a:p>
          <a:p>
            <a:pPr>
              <a:lnSpc>
                <a:spcPct val="110000"/>
              </a:lnSpc>
              <a:spcAft>
                <a:spcPts val="800"/>
              </a:spcAft>
            </a:pPr>
            <a:endParaRPr lang="sv-SE" sz="1800" kern="100" dirty="0">
              <a:effectLst/>
              <a:latin typeface="Aptos Serif"/>
              <a:ea typeface="Aptos Serif"/>
              <a:cs typeface="Times New Roman" panose="02020603050405020304" pitchFamily="18" charset="0"/>
            </a:endParaRPr>
          </a:p>
          <a:p>
            <a:pPr>
              <a:lnSpc>
                <a:spcPct val="110000"/>
              </a:lnSpc>
              <a:spcAft>
                <a:spcPts val="800"/>
              </a:spcAft>
            </a:pPr>
            <a:r>
              <a:rPr lang="sv-SE" sz="1800" kern="100" dirty="0">
                <a:effectLst/>
                <a:latin typeface="Aptos Serif"/>
                <a:ea typeface="Aptos Serif"/>
                <a:cs typeface="Times New Roman" panose="02020603050405020304" pitchFamily="18" charset="0"/>
              </a:rPr>
              <a:t>Steg 1 handlar om att med infrastrukturen Samordnad identitet och behörighet säkerställa identitet vid maskin-till maskin-samverkan, en part ska säkert veta vilket system som anropar och vilken organisation som ansvarar för det. </a:t>
            </a:r>
          </a:p>
          <a:p>
            <a:pPr>
              <a:lnSpc>
                <a:spcPct val="110000"/>
              </a:lnSpc>
              <a:spcAft>
                <a:spcPts val="800"/>
              </a:spcAft>
            </a:pPr>
            <a:endParaRPr lang="sv-SE" sz="1800" kern="100" dirty="0">
              <a:effectLst/>
              <a:latin typeface="Aptos Serif"/>
              <a:ea typeface="Aptos Serif"/>
              <a:cs typeface="Times New Roman" panose="02020603050405020304" pitchFamily="18" charset="0"/>
            </a:endParaRPr>
          </a:p>
          <a:p>
            <a:pPr>
              <a:lnSpc>
                <a:spcPct val="110000"/>
              </a:lnSpc>
              <a:spcAft>
                <a:spcPts val="800"/>
              </a:spcAft>
            </a:pPr>
            <a:r>
              <a:rPr lang="sv-SE" sz="1800" kern="100" dirty="0">
                <a:effectLst/>
                <a:latin typeface="Aptos Serif"/>
                <a:ea typeface="Aptos Serif"/>
                <a:cs typeface="Times New Roman" panose="02020603050405020304" pitchFamily="18" charset="0"/>
              </a:rPr>
              <a:t>Steg 2 handlar om företrädarskap.</a:t>
            </a:r>
          </a:p>
          <a:p>
            <a:pPr>
              <a:lnSpc>
                <a:spcPct val="110000"/>
              </a:lnSpc>
              <a:spcAft>
                <a:spcPts val="800"/>
              </a:spcAft>
            </a:pPr>
            <a:endParaRPr lang="sv-SE" sz="1800" kern="100" dirty="0">
              <a:effectLst/>
              <a:latin typeface="Aptos Serif"/>
              <a:ea typeface="Aptos Serif"/>
              <a:cs typeface="Times New Roman" panose="02020603050405020304" pitchFamily="18" charset="0"/>
            </a:endParaRPr>
          </a:p>
          <a:p>
            <a:pPr>
              <a:lnSpc>
                <a:spcPct val="110000"/>
              </a:lnSpc>
              <a:spcAft>
                <a:spcPts val="800"/>
              </a:spcAft>
            </a:pPr>
            <a:r>
              <a:rPr lang="sv-SE" sz="1800" b="1" kern="100" dirty="0">
                <a:effectLst/>
                <a:latin typeface="Aptos Serif"/>
                <a:ea typeface="Aptos Serif"/>
                <a:cs typeface="Times New Roman" panose="02020603050405020304" pitchFamily="18" charset="0"/>
              </a:rPr>
              <a:t>Varje steg vi tar kommer att innebära behov av kompletteringar av ramverket tills det, slutligen, omfattar alla delar som behövs för identitets- och behörighetshantering.</a:t>
            </a:r>
          </a:p>
          <a:p>
            <a:endParaRPr lang="sv-SE" dirty="0"/>
          </a:p>
          <a:p>
            <a:endParaRPr lang="sv-SE" dirty="0"/>
          </a:p>
          <a:p>
            <a:r>
              <a:rPr lang="sv-SE" dirty="0"/>
              <a:t>KLICK</a:t>
            </a:r>
          </a:p>
          <a:p>
            <a:pPr marL="0" marR="0" lvl="0" indent="0" algn="l" defTabSz="914400" rtl="0" eaLnBrk="0" fontAlgn="base" latinLnBrk="0" hangingPunct="0">
              <a:lnSpc>
                <a:spcPct val="100000"/>
              </a:lnSpc>
              <a:spcBef>
                <a:spcPct val="30000"/>
              </a:spcBef>
              <a:spcAft>
                <a:spcPct val="0"/>
              </a:spcAft>
              <a:buClrTx/>
              <a:buSzTx/>
              <a:buFontTx/>
              <a:buNone/>
              <a:tabLst/>
              <a:defRPr/>
            </a:pPr>
            <a:r>
              <a:rPr lang="sv-SE" dirty="0"/>
              <a:t>Röd prick –</a:t>
            </a:r>
            <a:r>
              <a:rPr lang="sv-SE" sz="1200" b="1" kern="100" dirty="0">
                <a:effectLst/>
                <a:highlight>
                  <a:srgbClr val="FFFF00"/>
                </a:highlight>
                <a:latin typeface="Aptos Serif"/>
                <a:ea typeface="Aptos Serif"/>
                <a:cs typeface="Times New Roman" panose="02020603050405020304" pitchFamily="18" charset="0"/>
              </a:rPr>
              <a:t>Underlaget ni lämnat synpunkter på är tänkt att räcka för att hantera steg 1. </a:t>
            </a:r>
          </a:p>
          <a:p>
            <a:endParaRPr lang="sv-SE" dirty="0"/>
          </a:p>
        </p:txBody>
      </p:sp>
      <p:sp>
        <p:nvSpPr>
          <p:cNvPr id="4" name="Platshållare för bildnummer 3"/>
          <p:cNvSpPr>
            <a:spLocks noGrp="1"/>
          </p:cNvSpPr>
          <p:nvPr>
            <p:ph type="sldNum" sz="quarter" idx="5"/>
          </p:nvPr>
        </p:nvSpPr>
        <p:spPr/>
        <p:txBody>
          <a:bodyPr/>
          <a:lstStyle/>
          <a:p>
            <a:pPr>
              <a:defRPr/>
            </a:pPr>
            <a:fld id="{F6BFEAFB-667B-5B4B-B079-3BB44DA1556E}" type="slidenum">
              <a:rPr lang="sv-SE" smtClean="0"/>
              <a:pPr>
                <a:defRPr/>
              </a:pPr>
              <a:t>5</a:t>
            </a:fld>
            <a:endParaRPr lang="sv-SE"/>
          </a:p>
        </p:txBody>
      </p:sp>
    </p:spTree>
    <p:extLst>
      <p:ext uri="{BB962C8B-B14F-4D97-AF65-F5344CB8AC3E}">
        <p14:creationId xmlns:p14="http://schemas.microsoft.com/office/powerpoint/2010/main" val="121849284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De planerade stegen</a:t>
            </a:r>
          </a:p>
        </p:txBody>
      </p:sp>
      <p:sp>
        <p:nvSpPr>
          <p:cNvPr id="4" name="Platshållare för bildnummer 3"/>
          <p:cNvSpPr>
            <a:spLocks noGrp="1"/>
          </p:cNvSpPr>
          <p:nvPr>
            <p:ph type="sldNum" sz="quarter" idx="5"/>
          </p:nvPr>
        </p:nvSpPr>
        <p:spPr/>
        <p:txBody>
          <a:bodyPr/>
          <a:lstStyle/>
          <a:p>
            <a:pPr>
              <a:defRPr/>
            </a:pPr>
            <a:fld id="{F6BFEAFB-667B-5B4B-B079-3BB44DA1556E}" type="slidenum">
              <a:rPr lang="sv-SE" smtClean="0"/>
              <a:pPr>
                <a:defRPr/>
              </a:pPr>
              <a:t>6</a:t>
            </a:fld>
            <a:endParaRPr lang="sv-SE"/>
          </a:p>
        </p:txBody>
      </p:sp>
    </p:spTree>
    <p:extLst>
      <p:ext uri="{BB962C8B-B14F-4D97-AF65-F5344CB8AC3E}">
        <p14:creationId xmlns:p14="http://schemas.microsoft.com/office/powerpoint/2010/main" val="313802812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a:lnSpc>
                <a:spcPct val="110000"/>
              </a:lnSpc>
              <a:spcAft>
                <a:spcPts val="800"/>
              </a:spcAft>
            </a:pPr>
            <a:r>
              <a:rPr lang="sv-SE" sz="1800" kern="100" dirty="0">
                <a:effectLst/>
                <a:latin typeface="Aptos Serif"/>
                <a:ea typeface="Aptos Serif"/>
                <a:cs typeface="Times New Roman" panose="02020603050405020304" pitchFamily="18" charset="0"/>
              </a:rPr>
              <a:t>Här tror jag att ni har en viktig pedagogisk uppgift.</a:t>
            </a:r>
          </a:p>
          <a:p>
            <a:pPr>
              <a:lnSpc>
                <a:spcPct val="110000"/>
              </a:lnSpc>
              <a:spcAft>
                <a:spcPts val="800"/>
              </a:spcAft>
            </a:pPr>
            <a:r>
              <a:rPr lang="sv-SE" sz="1800" kern="100" dirty="0">
                <a:effectLst/>
                <a:latin typeface="Aptos Serif"/>
                <a:ea typeface="Aptos Serif"/>
                <a:cs typeface="Times New Roman" panose="02020603050405020304" pitchFamily="18" charset="0"/>
              </a:rPr>
              <a:t>Risken är annars att deltagarna tolkar vårdfokus och piloterna som att ni håller på att bygga </a:t>
            </a:r>
            <a:r>
              <a:rPr lang="sv-SE" sz="1800" i="1" kern="100" dirty="0">
                <a:effectLst/>
                <a:latin typeface="Aptos Serif"/>
                <a:ea typeface="Aptos Serif"/>
                <a:cs typeface="Times New Roman" panose="02020603050405020304" pitchFamily="18" charset="0"/>
              </a:rPr>
              <a:t>en lösning för vården</a:t>
            </a:r>
            <a:r>
              <a:rPr lang="sv-SE" sz="1800" kern="100" dirty="0">
                <a:effectLst/>
                <a:latin typeface="Aptos Serif"/>
                <a:ea typeface="Aptos Serif"/>
                <a:cs typeface="Times New Roman" panose="02020603050405020304" pitchFamily="18" charset="0"/>
              </a:rPr>
              <a:t>, som senare på något sätt ska bli generell.</a:t>
            </a:r>
          </a:p>
          <a:p>
            <a:pPr>
              <a:lnSpc>
                <a:spcPct val="110000"/>
              </a:lnSpc>
              <a:spcAft>
                <a:spcPts val="800"/>
              </a:spcAft>
            </a:pPr>
            <a:r>
              <a:rPr lang="sv-SE" sz="1800" kern="100" dirty="0">
                <a:effectLst/>
                <a:latin typeface="Aptos Serif"/>
                <a:ea typeface="Aptos Serif"/>
                <a:cs typeface="Times New Roman" panose="02020603050405020304" pitchFamily="18" charset="0"/>
              </a:rPr>
              <a:t>Jag skulle därför visualisera ungefär:</a:t>
            </a:r>
          </a:p>
          <a:p>
            <a:pPr>
              <a:lnSpc>
                <a:spcPct val="110000"/>
              </a:lnSpc>
              <a:spcAft>
                <a:spcPts val="800"/>
              </a:spcAft>
            </a:pPr>
            <a:r>
              <a:rPr lang="sv-SE" sz="1800" b="1" kern="100" dirty="0">
                <a:effectLst/>
                <a:latin typeface="Aptos Serif"/>
                <a:ea typeface="Aptos Serif"/>
                <a:cs typeface="Times New Roman" panose="02020603050405020304" pitchFamily="18" charset="0"/>
              </a:rPr>
              <a:t>Gemensam offentlig infrastruktur som målbild</a:t>
            </a:r>
            <a:endParaRPr lang="sv-SE" sz="1800" kern="100" dirty="0">
              <a:effectLst/>
              <a:latin typeface="Aptos Serif"/>
              <a:ea typeface="Aptos Serif"/>
              <a:cs typeface="Times New Roman" panose="02020603050405020304" pitchFamily="18" charset="0"/>
            </a:endParaRPr>
          </a:p>
          <a:p>
            <a:pPr>
              <a:lnSpc>
                <a:spcPct val="110000"/>
              </a:lnSpc>
              <a:spcAft>
                <a:spcPts val="800"/>
              </a:spcAft>
            </a:pPr>
            <a:r>
              <a:rPr lang="sv-SE" sz="1800" kern="100" dirty="0">
                <a:effectLst/>
                <a:latin typeface="Arial" panose="020B0604020202020204" pitchFamily="34" charset="0"/>
                <a:ea typeface="Aptos Serif"/>
                <a:cs typeface="Times New Roman" panose="02020603050405020304" pitchFamily="18" charset="0"/>
              </a:rPr>
              <a:t>→</a:t>
            </a:r>
            <a:r>
              <a:rPr lang="sv-SE" sz="1800" kern="100" dirty="0">
                <a:effectLst/>
                <a:latin typeface="Aptos Serif"/>
                <a:ea typeface="Aptos Serif"/>
                <a:cs typeface="Times New Roman" panose="02020603050405020304" pitchFamily="18" charset="0"/>
              </a:rPr>
              <a:t> </a:t>
            </a:r>
            <a:r>
              <a:rPr lang="sv-SE" sz="1800" b="1" kern="100" dirty="0">
                <a:effectLst/>
                <a:latin typeface="Aptos Serif"/>
                <a:ea typeface="Aptos Serif"/>
                <a:cs typeface="Times New Roman" panose="02020603050405020304" pitchFamily="18" charset="0"/>
              </a:rPr>
              <a:t>Steg 1 – avgränsat behov / pilot</a:t>
            </a:r>
            <a:br>
              <a:rPr lang="sv-SE" sz="1800" kern="100" dirty="0">
                <a:effectLst/>
                <a:latin typeface="Aptos Serif"/>
                <a:ea typeface="Aptos Serif"/>
                <a:cs typeface="Times New Roman" panose="02020603050405020304" pitchFamily="18" charset="0"/>
              </a:rPr>
            </a:br>
            <a:r>
              <a:rPr lang="sv-SE" sz="1800" kern="100" dirty="0">
                <a:effectLst/>
                <a:latin typeface="Arial" panose="020B0604020202020204" pitchFamily="34" charset="0"/>
                <a:ea typeface="Aptos Serif"/>
                <a:cs typeface="Times New Roman" panose="02020603050405020304" pitchFamily="18" charset="0"/>
              </a:rPr>
              <a:t>→</a:t>
            </a:r>
            <a:r>
              <a:rPr lang="sv-SE" sz="1800" kern="100" dirty="0">
                <a:effectLst/>
                <a:latin typeface="Aptos Serif"/>
                <a:ea typeface="Aptos Serif"/>
                <a:cs typeface="Times New Roman" panose="02020603050405020304" pitchFamily="18" charset="0"/>
              </a:rPr>
              <a:t> l</a:t>
            </a:r>
            <a:r>
              <a:rPr lang="sv-SE" sz="1800" kern="100" dirty="0">
                <a:effectLst/>
                <a:latin typeface="Aptos Serif"/>
                <a:ea typeface="Aptos Serif"/>
                <a:cs typeface="Aptos Serif"/>
              </a:rPr>
              <a:t>ä</a:t>
            </a:r>
            <a:r>
              <a:rPr lang="sv-SE" sz="1800" kern="100" dirty="0">
                <a:effectLst/>
                <a:latin typeface="Aptos Serif"/>
                <a:ea typeface="Aptos Serif"/>
                <a:cs typeface="Times New Roman" panose="02020603050405020304" pitchFamily="18" charset="0"/>
              </a:rPr>
              <a:t>rande</a:t>
            </a:r>
            <a:br>
              <a:rPr lang="sv-SE" sz="1800" kern="100" dirty="0">
                <a:effectLst/>
                <a:latin typeface="Aptos Serif"/>
                <a:ea typeface="Aptos Serif"/>
                <a:cs typeface="Times New Roman" panose="02020603050405020304" pitchFamily="18" charset="0"/>
              </a:rPr>
            </a:br>
            <a:r>
              <a:rPr lang="sv-SE" sz="1800" kern="100" dirty="0">
                <a:effectLst/>
                <a:latin typeface="Arial" panose="020B0604020202020204" pitchFamily="34" charset="0"/>
                <a:ea typeface="Aptos Serif"/>
                <a:cs typeface="Times New Roman" panose="02020603050405020304" pitchFamily="18" charset="0"/>
              </a:rPr>
              <a:t>→</a:t>
            </a:r>
            <a:r>
              <a:rPr lang="sv-SE" sz="1800" kern="100" dirty="0">
                <a:effectLst/>
                <a:latin typeface="Aptos Serif"/>
                <a:ea typeface="Aptos Serif"/>
                <a:cs typeface="Times New Roman" panose="02020603050405020304" pitchFamily="18" charset="0"/>
              </a:rPr>
              <a:t> </a:t>
            </a:r>
            <a:r>
              <a:rPr lang="sv-SE" sz="1800" b="1" kern="100" dirty="0">
                <a:effectLst/>
                <a:latin typeface="Aptos Serif"/>
                <a:ea typeface="Aptos Serif"/>
                <a:cs typeface="Times New Roman" panose="02020603050405020304" pitchFamily="18" charset="0"/>
              </a:rPr>
              <a:t>Steg 2 – utvidgning / pilot</a:t>
            </a:r>
            <a:br>
              <a:rPr lang="sv-SE" sz="1800" kern="100" dirty="0">
                <a:effectLst/>
                <a:latin typeface="Aptos Serif"/>
                <a:ea typeface="Aptos Serif"/>
                <a:cs typeface="Times New Roman" panose="02020603050405020304" pitchFamily="18" charset="0"/>
              </a:rPr>
            </a:br>
            <a:r>
              <a:rPr lang="sv-SE" sz="1800" kern="100" dirty="0">
                <a:effectLst/>
                <a:latin typeface="Arial" panose="020B0604020202020204" pitchFamily="34" charset="0"/>
                <a:ea typeface="Aptos Serif"/>
                <a:cs typeface="Times New Roman" panose="02020603050405020304" pitchFamily="18" charset="0"/>
              </a:rPr>
              <a:t>→</a:t>
            </a:r>
            <a:r>
              <a:rPr lang="sv-SE" sz="1800" kern="100" dirty="0">
                <a:effectLst/>
                <a:latin typeface="Aptos Serif"/>
                <a:ea typeface="Aptos Serif"/>
                <a:cs typeface="Times New Roman" panose="02020603050405020304" pitchFamily="18" charset="0"/>
              </a:rPr>
              <a:t> l</a:t>
            </a:r>
            <a:r>
              <a:rPr lang="sv-SE" sz="1800" kern="100" dirty="0">
                <a:effectLst/>
                <a:latin typeface="Aptos Serif"/>
                <a:ea typeface="Aptos Serif"/>
                <a:cs typeface="Aptos Serif"/>
              </a:rPr>
              <a:t>ä</a:t>
            </a:r>
            <a:r>
              <a:rPr lang="sv-SE" sz="1800" kern="100" dirty="0">
                <a:effectLst/>
                <a:latin typeface="Aptos Serif"/>
                <a:ea typeface="Aptos Serif"/>
                <a:cs typeface="Times New Roman" panose="02020603050405020304" pitchFamily="18" charset="0"/>
              </a:rPr>
              <a:t>rande</a:t>
            </a:r>
            <a:br>
              <a:rPr lang="sv-SE" sz="1800" kern="100" dirty="0">
                <a:effectLst/>
                <a:latin typeface="Aptos Serif"/>
                <a:ea typeface="Aptos Serif"/>
                <a:cs typeface="Times New Roman" panose="02020603050405020304" pitchFamily="18" charset="0"/>
              </a:rPr>
            </a:br>
            <a:r>
              <a:rPr lang="sv-SE" sz="1800" kern="100" dirty="0">
                <a:effectLst/>
                <a:latin typeface="Arial" panose="020B0604020202020204" pitchFamily="34" charset="0"/>
                <a:ea typeface="Aptos Serif"/>
                <a:cs typeface="Times New Roman" panose="02020603050405020304" pitchFamily="18" charset="0"/>
              </a:rPr>
              <a:t>→</a:t>
            </a:r>
            <a:r>
              <a:rPr lang="sv-SE" sz="1800" kern="100" dirty="0">
                <a:effectLst/>
                <a:latin typeface="Aptos Serif"/>
                <a:ea typeface="Aptos Serif"/>
                <a:cs typeface="Times New Roman" panose="02020603050405020304" pitchFamily="18" charset="0"/>
              </a:rPr>
              <a:t> </a:t>
            </a:r>
            <a:r>
              <a:rPr lang="sv-SE" sz="1800" b="1" kern="100" dirty="0">
                <a:effectLst/>
                <a:latin typeface="Aptos Serif"/>
                <a:ea typeface="Aptos Serif"/>
                <a:cs typeface="Times New Roman" panose="02020603050405020304" pitchFamily="18" charset="0"/>
              </a:rPr>
              <a:t>Steg 3...</a:t>
            </a:r>
            <a:br>
              <a:rPr lang="sv-SE" sz="1800" kern="100" dirty="0">
                <a:effectLst/>
                <a:latin typeface="Aptos Serif"/>
                <a:ea typeface="Aptos Serif"/>
                <a:cs typeface="Times New Roman" panose="02020603050405020304" pitchFamily="18" charset="0"/>
              </a:rPr>
            </a:br>
            <a:r>
              <a:rPr lang="sv-SE" sz="1800" kern="100" dirty="0">
                <a:effectLst/>
                <a:latin typeface="Arial" panose="020B0604020202020204" pitchFamily="34" charset="0"/>
                <a:ea typeface="Aptos Serif"/>
                <a:cs typeface="Times New Roman" panose="02020603050405020304" pitchFamily="18" charset="0"/>
              </a:rPr>
              <a:t>→</a:t>
            </a:r>
            <a:r>
              <a:rPr lang="sv-SE" sz="1800" kern="100" dirty="0">
                <a:effectLst/>
                <a:latin typeface="Aptos Serif"/>
                <a:ea typeface="Aptos Serif"/>
                <a:cs typeface="Times New Roman" panose="02020603050405020304" pitchFamily="18" charset="0"/>
              </a:rPr>
              <a:t> </a:t>
            </a:r>
            <a:r>
              <a:rPr lang="sv-SE" sz="1800" b="1" kern="100" dirty="0">
                <a:effectLst/>
                <a:latin typeface="Aptos Serif"/>
                <a:ea typeface="Aptos Serif"/>
                <a:cs typeface="Times New Roman" panose="02020603050405020304" pitchFamily="18" charset="0"/>
              </a:rPr>
              <a:t>Steg 4...</a:t>
            </a:r>
            <a:endParaRPr lang="sv-SE" sz="1800" kern="100" dirty="0">
              <a:effectLst/>
              <a:latin typeface="Aptos Serif"/>
              <a:ea typeface="Aptos Serif"/>
              <a:cs typeface="Times New Roman" panose="02020603050405020304" pitchFamily="18" charset="0"/>
            </a:endParaRPr>
          </a:p>
          <a:p>
            <a:pPr>
              <a:lnSpc>
                <a:spcPct val="110000"/>
              </a:lnSpc>
              <a:spcAft>
                <a:spcPts val="800"/>
              </a:spcAft>
            </a:pPr>
            <a:r>
              <a:rPr lang="sv-SE" sz="1800" kern="100" dirty="0">
                <a:effectLst/>
                <a:latin typeface="Aptos Serif"/>
                <a:ea typeface="Aptos Serif"/>
                <a:cs typeface="Times New Roman" panose="02020603050405020304" pitchFamily="18" charset="0"/>
              </a:rPr>
              <a:t>Och uttryckligen skilja på:</a:t>
            </a:r>
          </a:p>
          <a:p>
            <a:pPr>
              <a:lnSpc>
                <a:spcPct val="110000"/>
              </a:lnSpc>
              <a:spcAft>
                <a:spcPts val="800"/>
              </a:spcAft>
            </a:pPr>
            <a:r>
              <a:rPr lang="sv-SE" sz="1800" b="1" kern="100" dirty="0">
                <a:effectLst/>
                <a:latin typeface="Aptos Serif"/>
                <a:ea typeface="Aptos Serif"/>
                <a:cs typeface="Times New Roman" panose="02020603050405020304" pitchFamily="18" charset="0"/>
              </a:rPr>
              <a:t>Målbilden:</a:t>
            </a:r>
            <a:r>
              <a:rPr lang="sv-SE" sz="1800" kern="100" dirty="0">
                <a:effectLst/>
                <a:latin typeface="Aptos Serif"/>
                <a:ea typeface="Aptos Serif"/>
                <a:cs typeface="Times New Roman" panose="02020603050405020304" pitchFamily="18" charset="0"/>
              </a:rPr>
              <a:t> generell infrastruktur för offentlig sektor.</a:t>
            </a:r>
            <a:br>
              <a:rPr lang="sv-SE" sz="1800" kern="100" dirty="0">
                <a:effectLst/>
                <a:latin typeface="Aptos Serif"/>
                <a:ea typeface="Aptos Serif"/>
                <a:cs typeface="Times New Roman" panose="02020603050405020304" pitchFamily="18" charset="0"/>
              </a:rPr>
            </a:br>
            <a:r>
              <a:rPr lang="sv-SE" sz="1800" b="1" kern="100" dirty="0">
                <a:effectLst/>
                <a:latin typeface="Aptos Serif"/>
                <a:ea typeface="Aptos Serif"/>
                <a:cs typeface="Times New Roman" panose="02020603050405020304" pitchFamily="18" charset="0"/>
              </a:rPr>
              <a:t>Startpunkten:</a:t>
            </a:r>
            <a:r>
              <a:rPr lang="sv-SE" sz="1800" kern="100" dirty="0">
                <a:effectLst/>
                <a:latin typeface="Aptos Serif"/>
                <a:ea typeface="Aptos Serif"/>
                <a:cs typeface="Times New Roman" panose="02020603050405020304" pitchFamily="18" charset="0"/>
              </a:rPr>
              <a:t> vårdens behov eftersom uppdraget anger detta.</a:t>
            </a:r>
            <a:br>
              <a:rPr lang="sv-SE" sz="1800" kern="100" dirty="0">
                <a:effectLst/>
                <a:latin typeface="Aptos Serif"/>
                <a:ea typeface="Aptos Serif"/>
                <a:cs typeface="Times New Roman" panose="02020603050405020304" pitchFamily="18" charset="0"/>
              </a:rPr>
            </a:br>
            <a:r>
              <a:rPr lang="sv-SE" sz="1800" b="1" kern="100" dirty="0">
                <a:effectLst/>
                <a:latin typeface="Aptos Serif"/>
                <a:ea typeface="Aptos Serif"/>
                <a:cs typeface="Times New Roman" panose="02020603050405020304" pitchFamily="18" charset="0"/>
              </a:rPr>
              <a:t>Metoden:</a:t>
            </a:r>
            <a:r>
              <a:rPr lang="sv-SE" sz="1800" kern="100" dirty="0">
                <a:effectLst/>
                <a:latin typeface="Aptos Serif"/>
                <a:ea typeface="Aptos Serif"/>
                <a:cs typeface="Times New Roman" panose="02020603050405020304" pitchFamily="18" charset="0"/>
              </a:rPr>
              <a:t> stegvis utveckling med avgränsade piloter.</a:t>
            </a:r>
            <a:br>
              <a:rPr lang="sv-SE" sz="1800" kern="100" dirty="0">
                <a:effectLst/>
                <a:latin typeface="Aptos Serif"/>
                <a:ea typeface="Aptos Serif"/>
                <a:cs typeface="Times New Roman" panose="02020603050405020304" pitchFamily="18" charset="0"/>
              </a:rPr>
            </a:br>
            <a:r>
              <a:rPr lang="sv-SE" sz="1800" b="1" kern="100" dirty="0">
                <a:effectLst/>
                <a:latin typeface="Aptos Serif"/>
                <a:ea typeface="Aptos Serif"/>
                <a:cs typeface="Times New Roman" panose="02020603050405020304" pitchFamily="18" charset="0"/>
              </a:rPr>
              <a:t>Avgränsning </a:t>
            </a:r>
            <a:r>
              <a:rPr lang="sv-SE" sz="1800" b="1" kern="100" dirty="0">
                <a:effectLst/>
                <a:latin typeface="Arial" panose="020B0604020202020204" pitchFamily="34" charset="0"/>
                <a:ea typeface="Aptos Serif"/>
                <a:cs typeface="Times New Roman" panose="02020603050405020304" pitchFamily="18" charset="0"/>
              </a:rPr>
              <a:t>≠</a:t>
            </a:r>
            <a:r>
              <a:rPr lang="sv-SE" sz="1800" b="1" kern="100" dirty="0">
                <a:effectLst/>
                <a:latin typeface="Aptos Serif"/>
                <a:ea typeface="Aptos Serif"/>
                <a:cs typeface="Times New Roman" panose="02020603050405020304" pitchFamily="18" charset="0"/>
              </a:rPr>
              <a:t> permanent </a:t>
            </a:r>
            <a:r>
              <a:rPr lang="sv-SE" sz="1800" b="1" kern="100" dirty="0" err="1">
                <a:effectLst/>
                <a:latin typeface="Aptos Serif"/>
                <a:ea typeface="Aptos Serif"/>
                <a:cs typeface="Times New Roman" panose="02020603050405020304" pitchFamily="18" charset="0"/>
              </a:rPr>
              <a:t>sektorsspecialisering</a:t>
            </a:r>
            <a:r>
              <a:rPr lang="sv-SE" sz="1800" b="1" kern="100" dirty="0">
                <a:effectLst/>
                <a:latin typeface="Aptos Serif"/>
                <a:ea typeface="Aptos Serif"/>
                <a:cs typeface="Times New Roman" panose="02020603050405020304" pitchFamily="18" charset="0"/>
              </a:rPr>
              <a:t>.</a:t>
            </a:r>
            <a:endParaRPr lang="sv-SE" sz="1800" kern="100" dirty="0">
              <a:effectLst/>
              <a:latin typeface="Aptos Serif"/>
              <a:ea typeface="Aptos Serif"/>
              <a:cs typeface="Times New Roman" panose="02020603050405020304" pitchFamily="18" charset="0"/>
            </a:endParaRPr>
          </a:p>
          <a:p>
            <a:endParaRPr lang="sv-SE" dirty="0"/>
          </a:p>
        </p:txBody>
      </p:sp>
      <p:sp>
        <p:nvSpPr>
          <p:cNvPr id="4" name="Platshållare för bildnummer 3"/>
          <p:cNvSpPr>
            <a:spLocks noGrp="1"/>
          </p:cNvSpPr>
          <p:nvPr>
            <p:ph type="sldNum" sz="quarter" idx="5"/>
          </p:nvPr>
        </p:nvSpPr>
        <p:spPr/>
        <p:txBody>
          <a:bodyPr/>
          <a:lstStyle/>
          <a:p>
            <a:pPr>
              <a:defRPr/>
            </a:pPr>
            <a:fld id="{F6BFEAFB-667B-5B4B-B079-3BB44DA1556E}" type="slidenum">
              <a:rPr lang="sv-SE" smtClean="0"/>
              <a:pPr>
                <a:defRPr/>
              </a:pPr>
              <a:t>7</a:t>
            </a:fld>
            <a:endParaRPr lang="sv-SE"/>
          </a:p>
        </p:txBody>
      </p:sp>
    </p:spTree>
    <p:extLst>
      <p:ext uri="{BB962C8B-B14F-4D97-AF65-F5344CB8AC3E}">
        <p14:creationId xmlns:p14="http://schemas.microsoft.com/office/powerpoint/2010/main" val="155001052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Ska tillgängliggöras i lämpliga kanaler så snart vi är klara med synpunktshanteringen</a:t>
            </a:r>
          </a:p>
        </p:txBody>
      </p:sp>
      <p:sp>
        <p:nvSpPr>
          <p:cNvPr id="4" name="Platshållare för bildnummer 3"/>
          <p:cNvSpPr>
            <a:spLocks noGrp="1"/>
          </p:cNvSpPr>
          <p:nvPr>
            <p:ph type="sldNum" sz="quarter" idx="5"/>
          </p:nvPr>
        </p:nvSpPr>
        <p:spPr/>
        <p:txBody>
          <a:bodyPr/>
          <a:lstStyle/>
          <a:p>
            <a:pPr>
              <a:defRPr/>
            </a:pPr>
            <a:fld id="{F6BFEAFB-667B-5B4B-B079-3BB44DA1556E}" type="slidenum">
              <a:rPr lang="sv-SE" smtClean="0"/>
              <a:pPr>
                <a:defRPr/>
              </a:pPr>
              <a:t>11</a:t>
            </a:fld>
            <a:endParaRPr lang="sv-SE"/>
          </a:p>
        </p:txBody>
      </p:sp>
    </p:spTree>
    <p:extLst>
      <p:ext uri="{BB962C8B-B14F-4D97-AF65-F5344CB8AC3E}">
        <p14:creationId xmlns:p14="http://schemas.microsoft.com/office/powerpoint/2010/main" val="94814539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5"/>
          </p:nvPr>
        </p:nvSpPr>
        <p:spPr/>
        <p:txBody>
          <a:bodyPr/>
          <a:lstStyle/>
          <a:p>
            <a:pPr>
              <a:defRPr/>
            </a:pPr>
            <a:fld id="{F6BFEAFB-667B-5B4B-B079-3BB44DA1556E}" type="slidenum">
              <a:rPr lang="sv-SE" smtClean="0"/>
              <a:pPr>
                <a:defRPr/>
              </a:pPr>
              <a:t>14</a:t>
            </a:fld>
            <a:endParaRPr lang="sv-SE"/>
          </a:p>
        </p:txBody>
      </p:sp>
    </p:spTree>
    <p:extLst>
      <p:ext uri="{BB962C8B-B14F-4D97-AF65-F5344CB8AC3E}">
        <p14:creationId xmlns:p14="http://schemas.microsoft.com/office/powerpoint/2010/main" val="91817927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5"/>
          </p:nvPr>
        </p:nvSpPr>
        <p:spPr/>
        <p:txBody>
          <a:bodyPr/>
          <a:lstStyle/>
          <a:p>
            <a:pPr>
              <a:defRPr/>
            </a:pPr>
            <a:fld id="{F6BFEAFB-667B-5B4B-B079-3BB44DA1556E}" type="slidenum">
              <a:rPr lang="sv-SE" smtClean="0"/>
              <a:pPr>
                <a:defRPr/>
              </a:pPr>
              <a:t>15</a:t>
            </a:fld>
            <a:endParaRPr lang="sv-SE"/>
          </a:p>
        </p:txBody>
      </p:sp>
    </p:spTree>
    <p:extLst>
      <p:ext uri="{BB962C8B-B14F-4D97-AF65-F5344CB8AC3E}">
        <p14:creationId xmlns:p14="http://schemas.microsoft.com/office/powerpoint/2010/main" val="59554166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5"/>
          </p:nvPr>
        </p:nvSpPr>
        <p:spPr/>
        <p:txBody>
          <a:bodyPr/>
          <a:lstStyle/>
          <a:p>
            <a:pPr>
              <a:defRPr/>
            </a:pPr>
            <a:fld id="{F6BFEAFB-667B-5B4B-B079-3BB44DA1556E}" type="slidenum">
              <a:rPr lang="sv-SE" smtClean="0"/>
              <a:pPr>
                <a:defRPr/>
              </a:pPr>
              <a:t>18</a:t>
            </a:fld>
            <a:endParaRPr lang="sv-SE"/>
          </a:p>
        </p:txBody>
      </p:sp>
    </p:spTree>
    <p:extLst>
      <p:ext uri="{BB962C8B-B14F-4D97-AF65-F5344CB8AC3E}">
        <p14:creationId xmlns:p14="http://schemas.microsoft.com/office/powerpoint/2010/main" val="322918732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5"/>
          </p:nvPr>
        </p:nvSpPr>
        <p:spPr/>
        <p:txBody>
          <a:bodyPr/>
          <a:lstStyle/>
          <a:p>
            <a:pPr>
              <a:defRPr/>
            </a:pPr>
            <a:fld id="{F6BFEAFB-667B-5B4B-B079-3BB44DA1556E}" type="slidenum">
              <a:rPr lang="sv-SE" smtClean="0"/>
              <a:pPr>
                <a:defRPr/>
              </a:pPr>
              <a:t>19</a:t>
            </a:fld>
            <a:endParaRPr lang="sv-SE"/>
          </a:p>
        </p:txBody>
      </p:sp>
    </p:spTree>
    <p:extLst>
      <p:ext uri="{BB962C8B-B14F-4D97-AF65-F5344CB8AC3E}">
        <p14:creationId xmlns:p14="http://schemas.microsoft.com/office/powerpoint/2010/main" val="42408262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a:lnSpc>
                <a:spcPct val="110000"/>
              </a:lnSpc>
              <a:spcAft>
                <a:spcPts val="800"/>
              </a:spcAft>
            </a:pPr>
            <a:endParaRPr lang="sv-SE" sz="1800" kern="100" dirty="0">
              <a:effectLst/>
              <a:latin typeface="Aptos Serif"/>
              <a:ea typeface="Aptos Serif"/>
              <a:cs typeface="Times New Roman" panose="02020603050405020304" pitchFamily="18" charset="0"/>
            </a:endParaRPr>
          </a:p>
          <a:p>
            <a:r>
              <a:rPr lang="sv-SE" sz="2800" dirty="0"/>
              <a:t>Alternativa kategorier: </a:t>
            </a:r>
          </a:p>
          <a:p>
            <a:pPr>
              <a:buFont typeface="+mj-lt"/>
              <a:buAutoNum type="arabicPeriod"/>
            </a:pPr>
            <a:r>
              <a:rPr lang="sv-SE" sz="2800" b="1" dirty="0"/>
              <a:t>Språk, begrepp och definitioner</a:t>
            </a:r>
            <a:br>
              <a:rPr lang="sv-SE" sz="2800" dirty="0"/>
            </a:br>
            <a:r>
              <a:rPr lang="sv-SE" sz="2800" dirty="0"/>
              <a:t>Viktiga och omhändertagna, men behöver normalt inte avgöras i strategiskt/taktiskt forum.</a:t>
            </a:r>
          </a:p>
          <a:p>
            <a:pPr>
              <a:buFont typeface="+mj-lt"/>
              <a:buAutoNum type="arabicPeriod"/>
            </a:pPr>
            <a:r>
              <a:rPr lang="sv-SE" sz="2800" b="1" dirty="0"/>
              <a:t>Förtydliganden</a:t>
            </a:r>
            <a:br>
              <a:rPr lang="sv-SE" sz="2800" dirty="0"/>
            </a:br>
            <a:r>
              <a:rPr lang="sv-SE" sz="2800" dirty="0"/>
              <a:t>Sådant där synpunkterna visar att regelverket eller beskrivningen behöver bli tydligare.</a:t>
            </a:r>
          </a:p>
          <a:p>
            <a:pPr>
              <a:buFont typeface="+mj-lt"/>
              <a:buAutoNum type="arabicPeriod"/>
            </a:pPr>
            <a:r>
              <a:rPr lang="sv-SE" sz="2800" b="1" dirty="0"/>
              <a:t>Strategiska frågor/orosområden</a:t>
            </a:r>
            <a:br>
              <a:rPr lang="sv-SE" sz="2800" dirty="0"/>
            </a:br>
            <a:r>
              <a:rPr lang="sv-SE" sz="2800" dirty="0"/>
              <a:t>Exempelvis risken för fragmentering och många organisations-/sektorsspecifika påbyggnader.</a:t>
            </a:r>
          </a:p>
          <a:p>
            <a:pPr>
              <a:buFont typeface="+mj-lt"/>
              <a:buAutoNum type="arabicPeriod"/>
            </a:pPr>
            <a:r>
              <a:rPr lang="sv-SE" sz="2800" b="1" dirty="0"/>
              <a:t>Arkitektur och samexistens</a:t>
            </a:r>
            <a:br>
              <a:rPr lang="sv-SE" sz="2800" dirty="0"/>
            </a:br>
            <a:r>
              <a:rPr lang="sv-SE" sz="2800" dirty="0"/>
              <a:t>Befintliga federationer, SAML, SIB och hur dessa förhåller sig till varandra.</a:t>
            </a:r>
          </a:p>
          <a:p>
            <a:br>
              <a:rPr lang="sv-SE" sz="2800" dirty="0"/>
            </a:br>
            <a:endParaRPr lang="sv-SE" sz="2800" dirty="0"/>
          </a:p>
          <a:p>
            <a:r>
              <a:rPr lang="sv-SE" sz="2800" dirty="0"/>
              <a:t>Visa för varje kategori: </a:t>
            </a:r>
            <a:r>
              <a:rPr lang="sv-SE" sz="2800" b="1" dirty="0"/>
              <a:t>”Detta har vi hört → så här tar vi hand om det.”</a:t>
            </a:r>
          </a:p>
          <a:p>
            <a:endParaRPr lang="sv-SE" sz="2800" b="1" dirty="0"/>
          </a:p>
          <a:p>
            <a:pPr marL="0" marR="0" lvl="0" indent="0" algn="l" defTabSz="914400" rtl="0" eaLnBrk="0" fontAlgn="base" latinLnBrk="0" hangingPunct="0">
              <a:lnSpc>
                <a:spcPct val="100000"/>
              </a:lnSpc>
              <a:spcBef>
                <a:spcPct val="30000"/>
              </a:spcBef>
              <a:spcAft>
                <a:spcPct val="0"/>
              </a:spcAft>
              <a:buClrTx/>
              <a:buSzTx/>
              <a:buFontTx/>
              <a:buNone/>
              <a:tabLst/>
              <a:defRPr/>
            </a:pPr>
            <a:r>
              <a:rPr lang="sv-SE" sz="2800" b="1" dirty="0"/>
              <a:t>Syfte: </a:t>
            </a:r>
            <a:r>
              <a:rPr lang="sv-SE" sz="2800" kern="100" dirty="0">
                <a:effectLst/>
                <a:latin typeface="Aptos Serif"/>
                <a:ea typeface="Aptos Serif"/>
                <a:cs typeface="Times New Roman" panose="02020603050405020304" pitchFamily="18" charset="0"/>
              </a:rPr>
              <a:t>Detta ger ett legitimt sätt att parkera terminologi och redaktionella frågor utan att signalera att de är oviktiga.</a:t>
            </a:r>
          </a:p>
          <a:p>
            <a:endParaRPr lang="sv-SE" sz="2800" dirty="0"/>
          </a:p>
          <a:p>
            <a:pPr>
              <a:lnSpc>
                <a:spcPct val="110000"/>
              </a:lnSpc>
              <a:spcAft>
                <a:spcPts val="800"/>
              </a:spcAft>
            </a:pPr>
            <a:endParaRPr lang="sv-SE" sz="1800" kern="100" dirty="0">
              <a:effectLst/>
              <a:latin typeface="Aptos Serif"/>
              <a:ea typeface="Aptos Serif"/>
              <a:cs typeface="Times New Roman" panose="02020603050405020304" pitchFamily="18" charset="0"/>
            </a:endParaRPr>
          </a:p>
          <a:p>
            <a:pPr>
              <a:lnSpc>
                <a:spcPct val="110000"/>
              </a:lnSpc>
              <a:spcAft>
                <a:spcPts val="800"/>
              </a:spcAft>
            </a:pPr>
            <a:r>
              <a:rPr lang="sv-SE" sz="1800" kern="100" dirty="0">
                <a:effectLst/>
                <a:latin typeface="Aptos Serif"/>
                <a:ea typeface="Aptos Serif"/>
                <a:cs typeface="Times New Roman" panose="02020603050405020304" pitchFamily="18" charset="0"/>
              </a:rPr>
              <a:t> </a:t>
            </a:r>
          </a:p>
          <a:p>
            <a:endParaRPr lang="sv-SE" dirty="0"/>
          </a:p>
        </p:txBody>
      </p:sp>
      <p:sp>
        <p:nvSpPr>
          <p:cNvPr id="4" name="Platshållare för bildnummer 3"/>
          <p:cNvSpPr>
            <a:spLocks noGrp="1"/>
          </p:cNvSpPr>
          <p:nvPr>
            <p:ph type="sldNum" sz="quarter" idx="5"/>
          </p:nvPr>
        </p:nvSpPr>
        <p:spPr/>
        <p:txBody>
          <a:bodyPr/>
          <a:lstStyle/>
          <a:p>
            <a:pPr>
              <a:defRPr/>
            </a:pPr>
            <a:fld id="{F6BFEAFB-667B-5B4B-B079-3BB44DA1556E}" type="slidenum">
              <a:rPr lang="sv-SE" smtClean="0"/>
              <a:pPr>
                <a:defRPr/>
              </a:pPr>
              <a:t>24</a:t>
            </a:fld>
            <a:endParaRPr lang="sv-SE"/>
          </a:p>
        </p:txBody>
      </p:sp>
    </p:spTree>
    <p:extLst>
      <p:ext uri="{BB962C8B-B14F-4D97-AF65-F5344CB8AC3E}">
        <p14:creationId xmlns:p14="http://schemas.microsoft.com/office/powerpoint/2010/main" val="164537169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a:lnSpc>
                <a:spcPct val="110000"/>
              </a:lnSpc>
              <a:spcAft>
                <a:spcPts val="800"/>
              </a:spcAft>
            </a:pPr>
            <a:r>
              <a:rPr lang="sv-SE" sz="1800" kern="100" dirty="0">
                <a:effectLst/>
                <a:latin typeface="Aptos Serif" panose="020B0502040204020203"/>
                <a:ea typeface="Aptos Serif" panose="020B0502040204020203"/>
                <a:cs typeface="Times New Roman" panose="02020603050405020304" pitchFamily="18" charset="0"/>
              </a:rPr>
              <a:t> skilja mellan </a:t>
            </a:r>
            <a:r>
              <a:rPr lang="sv-SE" sz="1800" b="1" kern="100" dirty="0">
                <a:effectLst/>
                <a:latin typeface="Aptos Serif" panose="020B0502040204020203"/>
                <a:ea typeface="Aptos Serif" panose="020B0502040204020203"/>
                <a:cs typeface="Times New Roman" panose="02020603050405020304" pitchFamily="18" charset="0"/>
              </a:rPr>
              <a:t>”vi är överens om varje formulering”</a:t>
            </a:r>
            <a:r>
              <a:rPr lang="sv-SE" sz="1800" kern="100" dirty="0">
                <a:effectLst/>
                <a:latin typeface="Aptos Serif" panose="020B0502040204020203"/>
                <a:ea typeface="Aptos Serif" panose="020B0502040204020203"/>
                <a:cs typeface="Times New Roman" panose="02020603050405020304" pitchFamily="18" charset="0"/>
              </a:rPr>
              <a:t> och </a:t>
            </a:r>
            <a:r>
              <a:rPr lang="sv-SE" sz="1800" b="1" kern="100" dirty="0">
                <a:effectLst/>
                <a:latin typeface="Aptos Serif" panose="020B0502040204020203"/>
                <a:ea typeface="Aptos Serif" panose="020B0502040204020203"/>
                <a:cs typeface="Times New Roman" panose="02020603050405020304" pitchFamily="18" charset="0"/>
              </a:rPr>
              <a:t>”vi har tillräcklig samsyn för att fortsätta arbetet stegvis”</a:t>
            </a:r>
            <a:r>
              <a:rPr lang="sv-SE" sz="1800" kern="100" dirty="0">
                <a:effectLst/>
                <a:latin typeface="Aptos Serif" panose="020B0502040204020203"/>
                <a:ea typeface="Aptos Serif" panose="020B0502040204020203"/>
                <a:cs typeface="Times New Roman" panose="02020603050405020304" pitchFamily="18" charset="0"/>
              </a:rPr>
              <a:t>. </a:t>
            </a:r>
          </a:p>
          <a:p>
            <a:pPr>
              <a:lnSpc>
                <a:spcPct val="110000"/>
              </a:lnSpc>
              <a:spcAft>
                <a:spcPts val="800"/>
              </a:spcAft>
            </a:pPr>
            <a:r>
              <a:rPr lang="sv-SE" sz="1800" kern="100" dirty="0">
                <a:effectLst/>
                <a:latin typeface="Aptos Serif" panose="020B0502040204020203"/>
                <a:ea typeface="Aptos Serif" panose="020B0502040204020203"/>
                <a:cs typeface="Times New Roman" panose="02020603050405020304" pitchFamily="18" charset="0"/>
              </a:rPr>
              <a:t>Typ:  Målet idag är inte att vi ska lösa varje detalj eller formulering tillsammans. Vi vill säkerställa att vi har en gemensam förståelse för riktningen, de vägval och avgränsningar vi gjort och hur vi tar arbetet vidare. Vi vill också identifiera om det finns frågor som någon av organisationerna ser som ett faktiskt hinder för nästa steg.</a:t>
            </a:r>
          </a:p>
          <a:p>
            <a:r>
              <a:rPr lang="sv-SE" sz="1800" dirty="0">
                <a:effectLst/>
                <a:latin typeface="Aptos Serif" panose="020B0502040204020203"/>
                <a:ea typeface="Aptos Serif" panose="020B0502040204020203"/>
                <a:cs typeface="Times New Roman" panose="02020603050405020304" pitchFamily="18" charset="0"/>
              </a:rPr>
              <a:t>Det ger er dessutom ett legitimt sätt att parkera terminologi och redaktionella frågor utan att signalera att de är oviktiga.</a:t>
            </a:r>
            <a:endParaRPr lang="sv-SE" dirty="0"/>
          </a:p>
        </p:txBody>
      </p:sp>
      <p:sp>
        <p:nvSpPr>
          <p:cNvPr id="4" name="Platshållare för bildnummer 3"/>
          <p:cNvSpPr>
            <a:spLocks noGrp="1"/>
          </p:cNvSpPr>
          <p:nvPr>
            <p:ph type="sldNum" sz="quarter" idx="5"/>
          </p:nvPr>
        </p:nvSpPr>
        <p:spPr/>
        <p:txBody>
          <a:bodyPr/>
          <a:lstStyle/>
          <a:p>
            <a:pPr>
              <a:defRPr/>
            </a:pPr>
            <a:fld id="{F6BFEAFB-667B-5B4B-B079-3BB44DA1556E}" type="slidenum">
              <a:rPr lang="sv-SE" smtClean="0"/>
              <a:pPr>
                <a:defRPr/>
              </a:pPr>
              <a:t>30</a:t>
            </a:fld>
            <a:endParaRPr lang="sv-SE"/>
          </a:p>
        </p:txBody>
      </p:sp>
    </p:spTree>
    <p:extLst>
      <p:ext uri="{BB962C8B-B14F-4D97-AF65-F5344CB8AC3E}">
        <p14:creationId xmlns:p14="http://schemas.microsoft.com/office/powerpoint/2010/main" val="264010440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image" Target="../media/image5.emf"/><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Startsida">
    <p:spTree>
      <p:nvGrpSpPr>
        <p:cNvPr id="1" name=""/>
        <p:cNvGrpSpPr/>
        <p:nvPr/>
      </p:nvGrpSpPr>
      <p:grpSpPr>
        <a:xfrm>
          <a:off x="0" y="0"/>
          <a:ext cx="0" cy="0"/>
          <a:chOff x="0" y="0"/>
          <a:chExt cx="0" cy="0"/>
        </a:xfrm>
      </p:grpSpPr>
      <p:sp>
        <p:nvSpPr>
          <p:cNvPr id="18" name="Rubrik 1">
            <a:extLst>
              <a:ext uri="{FF2B5EF4-FFF2-40B4-BE49-F238E27FC236}">
                <a16:creationId xmlns:a16="http://schemas.microsoft.com/office/drawing/2014/main" id="{35245E48-5DD8-8D47-856E-E0C60F3B584C}"/>
              </a:ext>
            </a:extLst>
          </p:cNvPr>
          <p:cNvSpPr>
            <a:spLocks noGrp="1"/>
          </p:cNvSpPr>
          <p:nvPr>
            <p:ph type="title" hasCustomPrompt="1"/>
          </p:nvPr>
        </p:nvSpPr>
        <p:spPr>
          <a:xfrm>
            <a:off x="0" y="-571500"/>
            <a:ext cx="10515600" cy="512479"/>
          </a:xfrm>
        </p:spPr>
        <p:txBody>
          <a:bodyPr/>
          <a:lstStyle>
            <a:lvl1pPr>
              <a:defRPr sz="2000"/>
            </a:lvl1pPr>
          </a:lstStyle>
          <a:p>
            <a:r>
              <a:rPr lang="sv-SE" dirty="0" err="1"/>
              <a:t>Digg</a:t>
            </a:r>
            <a:r>
              <a:rPr lang="sv-SE" dirty="0"/>
              <a:t> – Myndigheten för digital förvaltning</a:t>
            </a:r>
          </a:p>
        </p:txBody>
      </p:sp>
      <p:sp>
        <p:nvSpPr>
          <p:cNvPr id="5" name="Rektangel 4">
            <a:extLst>
              <a:ext uri="{FF2B5EF4-FFF2-40B4-BE49-F238E27FC236}">
                <a16:creationId xmlns:a16="http://schemas.microsoft.com/office/drawing/2014/main" id="{A1B5451F-67BB-C140-B761-2C56C5D742BC}"/>
              </a:ext>
              <a:ext uri="{C183D7F6-B498-43B3-948B-1728B52AA6E4}">
                <adec:decorative xmlns:adec="http://schemas.microsoft.com/office/drawing/2017/decorative" val="1"/>
              </a:ext>
            </a:extLst>
          </p:cNvPr>
          <p:cNvSpPr/>
          <p:nvPr userDrawn="1"/>
        </p:nvSpPr>
        <p:spPr>
          <a:xfrm>
            <a:off x="-2264735" y="24063"/>
            <a:ext cx="2160000" cy="1862113"/>
          </a:xfrm>
          <a:prstGeom prst="rect">
            <a:avLst/>
          </a:prstGeom>
          <a:solidFill>
            <a:schemeClr val="bg1">
              <a:lumMod val="85000"/>
            </a:schemeClr>
          </a:solidFill>
        </p:spPr>
        <p:txBody>
          <a:bodyPr wrap="square">
            <a:spAutoFit/>
          </a:bodyPr>
          <a:lstStyle/>
          <a:p>
            <a:pPr marL="0" lvl="0" indent="0">
              <a:lnSpc>
                <a:spcPct val="107000"/>
              </a:lnSpc>
              <a:spcAft>
                <a:spcPts val="800"/>
              </a:spcAft>
              <a:buFont typeface="+mj-lt"/>
              <a:buNone/>
              <a:tabLst>
                <a:tab pos="712788" algn="l"/>
              </a:tabLst>
            </a:pPr>
            <a:r>
              <a:rPr lang="sv-SE" sz="1200" i="1" u="none" dirty="0">
                <a:effectLst/>
                <a:latin typeface="Calibri" panose="020F0502020204030204" pitchFamily="34" charset="0"/>
                <a:ea typeface="Calibri" panose="020F0502020204030204" pitchFamily="34" charset="0"/>
                <a:cs typeface="Times New Roman" panose="02020603050405020304" pitchFamily="18" charset="0"/>
              </a:rPr>
              <a:t>Startsidan </a:t>
            </a:r>
            <a:r>
              <a:rPr lang="sv-SE" sz="1200" i="0" u="none" dirty="0">
                <a:effectLst/>
                <a:latin typeface="Calibri" panose="020F0502020204030204" pitchFamily="34" charset="0"/>
                <a:ea typeface="Calibri" panose="020F0502020204030204" pitchFamily="34" charset="0"/>
                <a:cs typeface="Times New Roman" panose="02020603050405020304" pitchFamily="18" charset="0"/>
              </a:rPr>
              <a:t>är förvald och ska alltid finnas med, kan också väljas som paussida, t.ex. under kaffepausen i ett föredrag. Du ser alla mallsidorna under ”Ny Bild/Layout”. </a:t>
            </a:r>
            <a:br>
              <a:rPr lang="sv-SE" sz="1200" i="0" u="none" dirty="0">
                <a:effectLst/>
                <a:latin typeface="Calibri" panose="020F0502020204030204" pitchFamily="34" charset="0"/>
                <a:ea typeface="Calibri" panose="020F0502020204030204" pitchFamily="34" charset="0"/>
                <a:cs typeface="Times New Roman" panose="02020603050405020304" pitchFamily="18" charset="0"/>
              </a:rPr>
            </a:br>
            <a:br>
              <a:rPr lang="sv-SE" sz="1200" i="0" u="none" dirty="0">
                <a:effectLst/>
                <a:latin typeface="Calibri" panose="020F0502020204030204" pitchFamily="34" charset="0"/>
                <a:ea typeface="Calibri" panose="020F0502020204030204" pitchFamily="34" charset="0"/>
                <a:cs typeface="Times New Roman" panose="02020603050405020304" pitchFamily="18" charset="0"/>
              </a:rPr>
            </a:br>
            <a:r>
              <a:rPr lang="sv-SE" sz="1200" i="0" u="none" dirty="0">
                <a:effectLst/>
                <a:latin typeface="Calibri" panose="020F0502020204030204" pitchFamily="34" charset="0"/>
                <a:ea typeface="Calibri" panose="020F0502020204030204" pitchFamily="34" charset="0"/>
                <a:cs typeface="Times New Roman" panose="02020603050405020304" pitchFamily="18" charset="0"/>
              </a:rPr>
              <a:t>Den här typen av rutor syns inte när du presenterar!</a:t>
            </a:r>
            <a:endParaRPr lang="sv-SE" sz="1200" i="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8" name="Bildobjekt 7" descr="DIGG - Myndigheten för digital förvaltning">
            <a:extLst>
              <a:ext uri="{FF2B5EF4-FFF2-40B4-BE49-F238E27FC236}">
                <a16:creationId xmlns:a16="http://schemas.microsoft.com/office/drawing/2014/main" id="{7BD44351-8139-3D40-B4EC-500847771950}"/>
              </a:ext>
            </a:extLst>
          </p:cNvPr>
          <p:cNvPicPr>
            <a:picLocks noChangeAspect="1"/>
          </p:cNvPicPr>
          <p:nvPr userDrawn="1"/>
        </p:nvPicPr>
        <p:blipFill>
          <a:blip r:embed="rId2"/>
          <a:srcRect/>
          <a:stretch/>
        </p:blipFill>
        <p:spPr>
          <a:xfrm>
            <a:off x="1417976" y="2515548"/>
            <a:ext cx="9551509" cy="1771551"/>
          </a:xfrm>
          <a:prstGeom prst="rect">
            <a:avLst/>
          </a:prstGeom>
        </p:spPr>
      </p:pic>
    </p:spTree>
    <p:extLst>
      <p:ext uri="{BB962C8B-B14F-4D97-AF65-F5344CB8AC3E}">
        <p14:creationId xmlns:p14="http://schemas.microsoft.com/office/powerpoint/2010/main" val="59781444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el/kapitelsida">
    <p:bg>
      <p:bgPr>
        <a:solidFill>
          <a:schemeClr val="accent1"/>
        </a:solidFill>
        <a:effectLst/>
      </p:bgPr>
    </p:bg>
    <p:spTree>
      <p:nvGrpSpPr>
        <p:cNvPr id="1" name=""/>
        <p:cNvGrpSpPr/>
        <p:nvPr/>
      </p:nvGrpSpPr>
      <p:grpSpPr>
        <a:xfrm>
          <a:off x="0" y="0"/>
          <a:ext cx="0" cy="0"/>
          <a:chOff x="0" y="0"/>
          <a:chExt cx="0" cy="0"/>
        </a:xfrm>
      </p:grpSpPr>
      <p:sp>
        <p:nvSpPr>
          <p:cNvPr id="6" name="Rektangel 5">
            <a:extLst>
              <a:ext uri="{FF2B5EF4-FFF2-40B4-BE49-F238E27FC236}">
                <a16:creationId xmlns:a16="http://schemas.microsoft.com/office/drawing/2014/main" id="{3B7E6742-EE7D-5642-A1D2-BCA01AF2887D}"/>
              </a:ext>
              <a:ext uri="{C183D7F6-B498-43B3-948B-1728B52AA6E4}">
                <adec:decorative xmlns:adec="http://schemas.microsoft.com/office/drawing/2017/decorative" val="1"/>
              </a:ext>
            </a:extLst>
          </p:cNvPr>
          <p:cNvSpPr/>
          <p:nvPr userDrawn="1"/>
        </p:nvSpPr>
        <p:spPr>
          <a:xfrm>
            <a:off x="-2264735" y="24063"/>
            <a:ext cx="2160000" cy="676404"/>
          </a:xfrm>
          <a:prstGeom prst="rect">
            <a:avLst/>
          </a:prstGeom>
          <a:solidFill>
            <a:schemeClr val="bg1">
              <a:lumMod val="85000"/>
            </a:schemeClr>
          </a:solidFill>
        </p:spPr>
        <p:txBody>
          <a:bodyPr wrap="square">
            <a:spAutoFit/>
          </a:bodyPr>
          <a:lstStyle/>
          <a:p>
            <a:pPr marL="0" lvl="0" indent="0">
              <a:lnSpc>
                <a:spcPct val="107000"/>
              </a:lnSpc>
              <a:spcAft>
                <a:spcPts val="800"/>
              </a:spcAft>
              <a:buFont typeface="+mj-lt"/>
              <a:buNone/>
              <a:tabLst>
                <a:tab pos="712788" algn="l"/>
              </a:tabLst>
            </a:pPr>
            <a:r>
              <a:rPr lang="sv-SE" sz="1200" i="1" u="none">
                <a:effectLst/>
                <a:latin typeface="Calibri" panose="020F0502020204030204" pitchFamily="34" charset="0"/>
                <a:ea typeface="Calibri" panose="020F0502020204030204" pitchFamily="34" charset="0"/>
                <a:cs typeface="Times New Roman" panose="02020603050405020304" pitchFamily="18" charset="0"/>
              </a:rPr>
              <a:t>Titelsida/Kapitelsida </a:t>
            </a:r>
            <a:r>
              <a:rPr lang="sv-SE" sz="1200" i="0" u="none">
                <a:effectLst/>
                <a:latin typeface="Calibri" panose="020F0502020204030204" pitchFamily="34" charset="0"/>
                <a:ea typeface="Calibri" panose="020F0502020204030204" pitchFamily="34" charset="0"/>
                <a:cs typeface="Times New Roman" panose="02020603050405020304" pitchFamily="18" charset="0"/>
              </a:rPr>
              <a:t>Denna sida använder du för att dela upp innehållet i kapitel.</a:t>
            </a:r>
            <a:endParaRPr lang="sv-SE" sz="1200" i="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7" name="Rubrik 1"/>
          <p:cNvSpPr>
            <a:spLocks noGrp="1"/>
          </p:cNvSpPr>
          <p:nvPr>
            <p:ph type="title" hasCustomPrompt="1"/>
          </p:nvPr>
        </p:nvSpPr>
        <p:spPr>
          <a:xfrm>
            <a:off x="691149" y="2185988"/>
            <a:ext cx="10838864" cy="927752"/>
          </a:xfrm>
          <a:prstGeom prst="rect">
            <a:avLst/>
          </a:prstGeom>
          <a:noFill/>
        </p:spPr>
        <p:txBody>
          <a:bodyPr anchor="b"/>
          <a:lstStyle>
            <a:lvl1pPr>
              <a:defRPr sz="6000" b="0" i="0" baseline="0">
                <a:solidFill>
                  <a:schemeClr val="bg1"/>
                </a:solidFill>
                <a:latin typeface="+mj-lt"/>
                <a:ea typeface="Ubuntu Light" charset="0"/>
                <a:cs typeface="Ubuntu Light" charset="0"/>
              </a:defRPr>
            </a:lvl1pPr>
          </a:lstStyle>
          <a:p>
            <a:r>
              <a:rPr lang="sv-SE" dirty="0"/>
              <a:t>Klicka här för att ange en rubrik</a:t>
            </a:r>
          </a:p>
        </p:txBody>
      </p:sp>
      <p:sp>
        <p:nvSpPr>
          <p:cNvPr id="16" name="Platshållare för text 11"/>
          <p:cNvSpPr>
            <a:spLocks noGrp="1"/>
          </p:cNvSpPr>
          <p:nvPr>
            <p:ph type="body" sz="quarter" idx="11" hasCustomPrompt="1"/>
          </p:nvPr>
        </p:nvSpPr>
        <p:spPr>
          <a:xfrm>
            <a:off x="691149" y="3224084"/>
            <a:ext cx="10324514" cy="559581"/>
          </a:xfrm>
          <a:prstGeom prst="rect">
            <a:avLst/>
          </a:prstGeom>
        </p:spPr>
        <p:txBody>
          <a:bodyPr/>
          <a:lstStyle>
            <a:lvl1pPr marL="0" indent="0">
              <a:buNone/>
              <a:defRPr sz="2400" b="0" i="0" baseline="0">
                <a:solidFill>
                  <a:schemeClr val="bg1"/>
                </a:solidFill>
                <a:latin typeface="+mj-lt"/>
                <a:ea typeface="Ubuntu Light" charset="0"/>
                <a:cs typeface="Ubuntu Light" charset="0"/>
              </a:defRPr>
            </a:lvl1pPr>
          </a:lstStyle>
          <a:p>
            <a:pPr lvl="0"/>
            <a:r>
              <a:rPr lang="sv-SE" dirty="0"/>
              <a:t>Klicka här för att lägga till en underrubrik</a:t>
            </a:r>
          </a:p>
        </p:txBody>
      </p:sp>
      <p:pic>
        <p:nvPicPr>
          <p:cNvPr id="9" name="Bildobjekt 8">
            <a:extLst>
              <a:ext uri="{FF2B5EF4-FFF2-40B4-BE49-F238E27FC236}">
                <a16:creationId xmlns:a16="http://schemas.microsoft.com/office/drawing/2014/main" id="{BCBF4BBD-9512-DD43-B020-8FF2736FAB15}"/>
              </a:ext>
              <a:ext uri="{C183D7F6-B498-43B3-948B-1728B52AA6E4}">
                <adec:decorative xmlns:adec="http://schemas.microsoft.com/office/drawing/2017/decorative" val="1"/>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10714383" y="6199189"/>
            <a:ext cx="1023594" cy="334961"/>
          </a:xfrm>
          <a:prstGeom prst="rect">
            <a:avLst/>
          </a:prstGeom>
        </p:spPr>
      </p:pic>
      <p:pic>
        <p:nvPicPr>
          <p:cNvPr id="12" name="Bildobjekt 11">
            <a:extLst>
              <a:ext uri="{FF2B5EF4-FFF2-40B4-BE49-F238E27FC236}">
                <a16:creationId xmlns:a16="http://schemas.microsoft.com/office/drawing/2014/main" id="{52D22AF0-7F67-864A-A68C-341017C64110}"/>
              </a:ext>
              <a:ext uri="{C183D7F6-B498-43B3-948B-1728B52AA6E4}">
                <adec:decorative xmlns:adec="http://schemas.microsoft.com/office/drawing/2017/decorative" val="1"/>
              </a:ext>
            </a:extLst>
          </p:cNvPr>
          <p:cNvPicPr>
            <a:picLocks noChangeAspect="1"/>
          </p:cNvPicPr>
          <p:nvPr userDrawn="1"/>
        </p:nvPicPr>
        <p:blipFill>
          <a:blip r:embed="rId3"/>
          <a:stretch>
            <a:fillRect/>
          </a:stretch>
        </p:blipFill>
        <p:spPr>
          <a:xfrm>
            <a:off x="8282843" y="4569841"/>
            <a:ext cx="3455134" cy="1964309"/>
          </a:xfrm>
          <a:prstGeom prst="rect">
            <a:avLst/>
          </a:prstGeom>
        </p:spPr>
      </p:pic>
      <p:sp>
        <p:nvSpPr>
          <p:cNvPr id="2" name="Platshållare för datum 1">
            <a:extLst>
              <a:ext uri="{FF2B5EF4-FFF2-40B4-BE49-F238E27FC236}">
                <a16:creationId xmlns:a16="http://schemas.microsoft.com/office/drawing/2014/main" id="{9666375A-B25C-1845-9ABD-E2DCC961D45E}"/>
              </a:ext>
            </a:extLst>
          </p:cNvPr>
          <p:cNvSpPr>
            <a:spLocks noGrp="1"/>
          </p:cNvSpPr>
          <p:nvPr>
            <p:ph type="dt" sz="half" idx="12"/>
          </p:nvPr>
        </p:nvSpPr>
        <p:spPr/>
        <p:txBody>
          <a:bodyPr/>
          <a:lstStyle>
            <a:lvl1pPr>
              <a:defRPr>
                <a:solidFill>
                  <a:schemeClr val="bg1"/>
                </a:solidFill>
              </a:defRPr>
            </a:lvl1pPr>
          </a:lstStyle>
          <a:p>
            <a:fld id="{74CEAD8C-E20B-4E44-9737-E7D092BD256C}" type="datetime1">
              <a:rPr lang="sv-SE" smtClean="0"/>
              <a:t>2026-09-15</a:t>
            </a:fld>
            <a:endParaRPr lang="sv-SE" dirty="0"/>
          </a:p>
        </p:txBody>
      </p:sp>
      <p:sp>
        <p:nvSpPr>
          <p:cNvPr id="3" name="Platshållare för sidfot 2">
            <a:extLst>
              <a:ext uri="{FF2B5EF4-FFF2-40B4-BE49-F238E27FC236}">
                <a16:creationId xmlns:a16="http://schemas.microsoft.com/office/drawing/2014/main" id="{D8F800AF-2FF1-9A49-BCA0-87DB1A36271D}"/>
              </a:ext>
            </a:extLst>
          </p:cNvPr>
          <p:cNvSpPr>
            <a:spLocks noGrp="1"/>
          </p:cNvSpPr>
          <p:nvPr>
            <p:ph type="ftr" sz="quarter" idx="13"/>
          </p:nvPr>
        </p:nvSpPr>
        <p:spPr/>
        <p:txBody>
          <a:bodyPr/>
          <a:lstStyle>
            <a:lvl1pPr>
              <a:defRPr>
                <a:solidFill>
                  <a:schemeClr val="bg1"/>
                </a:solidFill>
              </a:defRPr>
            </a:lvl1pPr>
          </a:lstStyle>
          <a:p>
            <a:endParaRPr lang="sv-SE"/>
          </a:p>
        </p:txBody>
      </p:sp>
      <p:sp>
        <p:nvSpPr>
          <p:cNvPr id="4" name="Platshållare för bildnummer 3">
            <a:extLst>
              <a:ext uri="{FF2B5EF4-FFF2-40B4-BE49-F238E27FC236}">
                <a16:creationId xmlns:a16="http://schemas.microsoft.com/office/drawing/2014/main" id="{83AB9DFB-41E3-FA4C-8D5D-8113CED8C280}"/>
              </a:ext>
            </a:extLst>
          </p:cNvPr>
          <p:cNvSpPr>
            <a:spLocks noGrp="1"/>
          </p:cNvSpPr>
          <p:nvPr>
            <p:ph type="sldNum" sz="quarter" idx="14"/>
          </p:nvPr>
        </p:nvSpPr>
        <p:spPr/>
        <p:txBody>
          <a:bodyPr/>
          <a:lstStyle>
            <a:lvl1pPr>
              <a:defRPr>
                <a:solidFill>
                  <a:schemeClr val="bg1"/>
                </a:solidFill>
              </a:defRPr>
            </a:lvl1pPr>
          </a:lstStyle>
          <a:p>
            <a:fld id="{24069D2F-8DC6-6345-AA68-275ED444B143}" type="slidenum">
              <a:rPr lang="sv-SE" smtClean="0"/>
              <a:pPr/>
              <a:t>‹#›</a:t>
            </a:fld>
            <a:endParaRPr lang="sv-SE" dirty="0"/>
          </a:p>
        </p:txBody>
      </p:sp>
    </p:spTree>
    <p:extLst>
      <p:ext uri="{BB962C8B-B14F-4D97-AF65-F5344CB8AC3E}">
        <p14:creationId xmlns:p14="http://schemas.microsoft.com/office/powerpoint/2010/main" val="153894367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Rubrik, innehåll, bild">
    <p:spTree>
      <p:nvGrpSpPr>
        <p:cNvPr id="1" name=""/>
        <p:cNvGrpSpPr/>
        <p:nvPr/>
      </p:nvGrpSpPr>
      <p:grpSpPr>
        <a:xfrm>
          <a:off x="0" y="0"/>
          <a:ext cx="0" cy="0"/>
          <a:chOff x="0" y="0"/>
          <a:chExt cx="0" cy="0"/>
        </a:xfrm>
      </p:grpSpPr>
      <p:sp>
        <p:nvSpPr>
          <p:cNvPr id="7" name="Rubrik 1"/>
          <p:cNvSpPr>
            <a:spLocks noGrp="1"/>
          </p:cNvSpPr>
          <p:nvPr>
            <p:ph type="title" hasCustomPrompt="1"/>
          </p:nvPr>
        </p:nvSpPr>
        <p:spPr>
          <a:xfrm>
            <a:off x="703340" y="960756"/>
            <a:ext cx="4320000" cy="1221612"/>
          </a:xfrm>
          <a:prstGeom prst="rect">
            <a:avLst/>
          </a:prstGeom>
          <a:noFill/>
        </p:spPr>
        <p:txBody>
          <a:bodyPr anchor="b"/>
          <a:lstStyle>
            <a:lvl1pPr>
              <a:defRPr sz="4400" b="0" i="0">
                <a:solidFill>
                  <a:schemeClr val="accent1"/>
                </a:solidFill>
                <a:latin typeface="+mj-lt"/>
                <a:ea typeface="Ubuntu Light" charset="0"/>
                <a:cs typeface="Ubuntu Light" charset="0"/>
              </a:defRPr>
            </a:lvl1pPr>
          </a:lstStyle>
          <a:p>
            <a:r>
              <a:rPr lang="sv-SE" dirty="0"/>
              <a:t>Klicka här för att ange en rubrik</a:t>
            </a:r>
          </a:p>
        </p:txBody>
      </p:sp>
      <p:sp>
        <p:nvSpPr>
          <p:cNvPr id="8" name="Platshållare för text 10"/>
          <p:cNvSpPr>
            <a:spLocks noGrp="1"/>
          </p:cNvSpPr>
          <p:nvPr>
            <p:ph type="body" sz="quarter" idx="10" hasCustomPrompt="1"/>
          </p:nvPr>
        </p:nvSpPr>
        <p:spPr>
          <a:xfrm>
            <a:off x="703262" y="2475294"/>
            <a:ext cx="4320000" cy="3584575"/>
          </a:xfrm>
          <a:prstGeom prst="rect">
            <a:avLst/>
          </a:prstGeom>
        </p:spPr>
        <p:txBody>
          <a:bodyPr/>
          <a:lstStyle>
            <a:lvl1pPr>
              <a:defRPr sz="2600" b="0" i="0" baseline="0">
                <a:solidFill>
                  <a:schemeClr val="tx1"/>
                </a:solidFill>
                <a:latin typeface="+mn-lt"/>
                <a:ea typeface="Crimson Text" charset="0"/>
                <a:cs typeface="Crimson Text" charset="0"/>
              </a:defRPr>
            </a:lvl1pPr>
          </a:lstStyle>
          <a:p>
            <a:pPr lvl="0"/>
            <a:r>
              <a:rPr lang="sv-SE" dirty="0"/>
              <a:t>Klicka här för att lägga till en punkt</a:t>
            </a:r>
          </a:p>
        </p:txBody>
      </p:sp>
      <p:sp>
        <p:nvSpPr>
          <p:cNvPr id="10" name="Platshållare för bild 9"/>
          <p:cNvSpPr>
            <a:spLocks noGrp="1"/>
          </p:cNvSpPr>
          <p:nvPr>
            <p:ph type="pic" sz="quarter" idx="11" hasCustomPrompt="1"/>
          </p:nvPr>
        </p:nvSpPr>
        <p:spPr>
          <a:xfrm>
            <a:off x="5751488" y="832339"/>
            <a:ext cx="5596108" cy="5087370"/>
          </a:xfrm>
          <a:prstGeom prst="rect">
            <a:avLst/>
          </a:prstGeom>
        </p:spPr>
        <p:txBody>
          <a:bodyPr/>
          <a:lstStyle>
            <a:lvl1pPr marL="0" indent="0" algn="l">
              <a:buFont typeface="Wingdings" panose="05000000000000000000" pitchFamily="2" charset="2"/>
              <a:buNone/>
              <a:defRPr sz="2600">
                <a:solidFill>
                  <a:schemeClr val="tx1"/>
                </a:solidFill>
                <a:latin typeface="+mn-lt"/>
              </a:defRPr>
            </a:lvl1pPr>
          </a:lstStyle>
          <a:p>
            <a:pPr lvl="0"/>
            <a:r>
              <a:rPr lang="sv-SE" noProof="0" dirty="0"/>
              <a:t>Klicka på ikonen för att lägga </a:t>
            </a:r>
            <a:br>
              <a:rPr lang="sv-SE" noProof="0" dirty="0"/>
            </a:br>
            <a:r>
              <a:rPr lang="sv-SE" noProof="0" dirty="0"/>
              <a:t>till en bild från G:/02 </a:t>
            </a:r>
            <a:r>
              <a:rPr lang="sv-SE" noProof="0" dirty="0" err="1"/>
              <a:t>Bildbank</a:t>
            </a:r>
            <a:endParaRPr lang="sv-SE" noProof="0" dirty="0"/>
          </a:p>
        </p:txBody>
      </p:sp>
      <p:pic>
        <p:nvPicPr>
          <p:cNvPr id="12" name="Bildobjekt 11">
            <a:extLst>
              <a:ext uri="{FF2B5EF4-FFF2-40B4-BE49-F238E27FC236}">
                <a16:creationId xmlns:a16="http://schemas.microsoft.com/office/drawing/2014/main" id="{55CB6B6C-5F32-9E46-9583-0531B348C4D1}"/>
              </a:ext>
              <a:ext uri="{C183D7F6-B498-43B3-948B-1728B52AA6E4}">
                <adec:decorative xmlns:adec="http://schemas.microsoft.com/office/drawing/2017/decorative" val="1"/>
              </a:ext>
            </a:extLst>
          </p:cNvPr>
          <p:cNvPicPr>
            <a:picLocks noChangeAspect="1"/>
          </p:cNvPicPr>
          <p:nvPr userDrawn="1"/>
        </p:nvPicPr>
        <p:blipFill rotWithShape="1">
          <a:blip r:embed="rId2" cstate="print">
            <a:extLst>
              <a:ext uri="{28A0092B-C50C-407E-A947-70E740481C1C}">
                <a14:useLocalDpi xmlns:a14="http://schemas.microsoft.com/office/drawing/2010/main"/>
              </a:ext>
            </a:extLst>
          </a:blip>
          <a:srcRect t="-3586"/>
          <a:stretch/>
        </p:blipFill>
        <p:spPr>
          <a:xfrm>
            <a:off x="10714383" y="6194004"/>
            <a:ext cx="1023592" cy="345330"/>
          </a:xfrm>
          <a:prstGeom prst="rect">
            <a:avLst/>
          </a:prstGeom>
        </p:spPr>
      </p:pic>
      <p:sp>
        <p:nvSpPr>
          <p:cNvPr id="9" name="Rektangel 8">
            <a:extLst>
              <a:ext uri="{FF2B5EF4-FFF2-40B4-BE49-F238E27FC236}">
                <a16:creationId xmlns:a16="http://schemas.microsoft.com/office/drawing/2014/main" id="{E27F038E-3C22-3648-B859-67FDD75A866D}"/>
              </a:ext>
              <a:ext uri="{C183D7F6-B498-43B3-948B-1728B52AA6E4}">
                <adec:decorative xmlns:adec="http://schemas.microsoft.com/office/drawing/2017/decorative" val="1"/>
              </a:ext>
            </a:extLst>
          </p:cNvPr>
          <p:cNvSpPr/>
          <p:nvPr userDrawn="1"/>
        </p:nvSpPr>
        <p:spPr>
          <a:xfrm>
            <a:off x="-2264735" y="24063"/>
            <a:ext cx="2160000" cy="1371914"/>
          </a:xfrm>
          <a:prstGeom prst="rect">
            <a:avLst/>
          </a:prstGeom>
          <a:solidFill>
            <a:schemeClr val="bg1">
              <a:lumMod val="85000"/>
            </a:schemeClr>
          </a:solidFill>
        </p:spPr>
        <p:txBody>
          <a:bodyPr wrap="square">
            <a:spAutoFit/>
          </a:bodyPr>
          <a:lstStyle/>
          <a:p>
            <a:pPr marL="0" lvl="0" indent="0">
              <a:lnSpc>
                <a:spcPct val="107000"/>
              </a:lnSpc>
              <a:spcAft>
                <a:spcPts val="800"/>
              </a:spcAft>
              <a:buFont typeface="+mj-lt"/>
              <a:buNone/>
              <a:tabLst>
                <a:tab pos="712788" algn="l"/>
              </a:tabLst>
            </a:pPr>
            <a:r>
              <a:rPr lang="sv-SE" sz="1200" i="1" u="none" dirty="0">
                <a:effectLst/>
                <a:latin typeface="Calibri" panose="020F0502020204030204" pitchFamily="34" charset="0"/>
                <a:ea typeface="Calibri" panose="020F0502020204030204" pitchFamily="34" charset="0"/>
                <a:cs typeface="Times New Roman" panose="02020603050405020304" pitchFamily="18" charset="0"/>
              </a:rPr>
              <a:t>Rubrik, innehåll, bild </a:t>
            </a:r>
            <a:r>
              <a:rPr lang="sv-SE" sz="1200" i="0" u="none" dirty="0">
                <a:effectLst/>
                <a:latin typeface="Calibri" panose="020F0502020204030204" pitchFamily="34" charset="0"/>
                <a:ea typeface="Calibri" panose="020F0502020204030204" pitchFamily="34" charset="0"/>
                <a:cs typeface="Times New Roman" panose="02020603050405020304" pitchFamily="18" charset="0"/>
              </a:rPr>
              <a:t>är en sida där du kan kombinera text med bild. Tänk på att inte skriva för mycket text på samma sida.</a:t>
            </a:r>
          </a:p>
          <a:p>
            <a:pPr marL="0" lvl="0" indent="0">
              <a:lnSpc>
                <a:spcPct val="107000"/>
              </a:lnSpc>
              <a:spcAft>
                <a:spcPts val="800"/>
              </a:spcAft>
              <a:buFont typeface="+mj-lt"/>
              <a:buNone/>
              <a:tabLst>
                <a:tab pos="712788" algn="l"/>
              </a:tabLst>
            </a:pPr>
            <a:r>
              <a:rPr lang="sv-SE" sz="1200" i="0" u="none" dirty="0">
                <a:effectLst/>
                <a:latin typeface="Calibri" panose="020F0502020204030204" pitchFamily="34" charset="0"/>
                <a:ea typeface="Calibri" panose="020F0502020204030204" pitchFamily="34" charset="0"/>
                <a:cs typeface="Times New Roman" panose="02020603050405020304" pitchFamily="18" charset="0"/>
              </a:rPr>
              <a:t>OBS! Kom ihåg att ange en alternativ text för din bild!</a:t>
            </a:r>
            <a:endParaRPr lang="sv-SE" sz="1200" i="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2" name="Platshållare för datum 1">
            <a:extLst>
              <a:ext uri="{FF2B5EF4-FFF2-40B4-BE49-F238E27FC236}">
                <a16:creationId xmlns:a16="http://schemas.microsoft.com/office/drawing/2014/main" id="{D924CC88-CA6F-ED48-978E-374EF4347C32}"/>
              </a:ext>
            </a:extLst>
          </p:cNvPr>
          <p:cNvSpPr>
            <a:spLocks noGrp="1"/>
          </p:cNvSpPr>
          <p:nvPr>
            <p:ph type="dt" sz="half" idx="12"/>
          </p:nvPr>
        </p:nvSpPr>
        <p:spPr>
          <a:xfrm>
            <a:off x="703263" y="6340475"/>
            <a:ext cx="2743200" cy="365125"/>
          </a:xfrm>
        </p:spPr>
        <p:txBody>
          <a:bodyPr/>
          <a:lstStyle/>
          <a:p>
            <a:fld id="{34C66A07-0C1B-7E44-8A84-D73B04008641}" type="datetime1">
              <a:rPr lang="sv-SE" smtClean="0"/>
              <a:t>2026-09-15</a:t>
            </a:fld>
            <a:endParaRPr lang="sv-SE"/>
          </a:p>
        </p:txBody>
      </p:sp>
      <p:sp>
        <p:nvSpPr>
          <p:cNvPr id="3" name="Platshållare för sidfot 2">
            <a:extLst>
              <a:ext uri="{FF2B5EF4-FFF2-40B4-BE49-F238E27FC236}">
                <a16:creationId xmlns:a16="http://schemas.microsoft.com/office/drawing/2014/main" id="{E54374F1-A62D-2E40-B71E-076D171E2320}"/>
              </a:ext>
            </a:extLst>
          </p:cNvPr>
          <p:cNvSpPr>
            <a:spLocks noGrp="1"/>
          </p:cNvSpPr>
          <p:nvPr>
            <p:ph type="ftr" sz="quarter" idx="13"/>
          </p:nvPr>
        </p:nvSpPr>
        <p:spPr/>
        <p:txBody>
          <a:bodyPr/>
          <a:lstStyle/>
          <a:p>
            <a:endParaRPr lang="sv-SE"/>
          </a:p>
        </p:txBody>
      </p:sp>
      <p:sp>
        <p:nvSpPr>
          <p:cNvPr id="5" name="Platshållare för bildnummer 4">
            <a:extLst>
              <a:ext uri="{FF2B5EF4-FFF2-40B4-BE49-F238E27FC236}">
                <a16:creationId xmlns:a16="http://schemas.microsoft.com/office/drawing/2014/main" id="{2AB03AEE-CEA3-EC4C-BF87-9AAA1FC4F359}"/>
              </a:ext>
            </a:extLst>
          </p:cNvPr>
          <p:cNvSpPr>
            <a:spLocks noGrp="1"/>
          </p:cNvSpPr>
          <p:nvPr>
            <p:ph type="sldNum" sz="quarter" idx="14"/>
          </p:nvPr>
        </p:nvSpPr>
        <p:spPr/>
        <p:txBody>
          <a:bodyPr/>
          <a:lstStyle/>
          <a:p>
            <a:fld id="{24069D2F-8DC6-6345-AA68-275ED444B143}" type="slidenum">
              <a:rPr lang="sv-SE" smtClean="0"/>
              <a:pPr/>
              <a:t>‹#›</a:t>
            </a:fld>
            <a:endParaRPr lang="sv-SE"/>
          </a:p>
        </p:txBody>
      </p:sp>
    </p:spTree>
    <p:extLst>
      <p:ext uri="{BB962C8B-B14F-4D97-AF65-F5344CB8AC3E}">
        <p14:creationId xmlns:p14="http://schemas.microsoft.com/office/powerpoint/2010/main" val="7505267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Rubrik, innehåll, bild med pixlar">
    <p:spTree>
      <p:nvGrpSpPr>
        <p:cNvPr id="1" name=""/>
        <p:cNvGrpSpPr/>
        <p:nvPr/>
      </p:nvGrpSpPr>
      <p:grpSpPr>
        <a:xfrm>
          <a:off x="0" y="0"/>
          <a:ext cx="0" cy="0"/>
          <a:chOff x="0" y="0"/>
          <a:chExt cx="0" cy="0"/>
        </a:xfrm>
      </p:grpSpPr>
      <p:sp>
        <p:nvSpPr>
          <p:cNvPr id="7" name="Rubrik 1"/>
          <p:cNvSpPr>
            <a:spLocks noGrp="1"/>
          </p:cNvSpPr>
          <p:nvPr>
            <p:ph type="title" hasCustomPrompt="1"/>
          </p:nvPr>
        </p:nvSpPr>
        <p:spPr>
          <a:xfrm>
            <a:off x="703340" y="960756"/>
            <a:ext cx="4320000" cy="1221612"/>
          </a:xfrm>
          <a:prstGeom prst="rect">
            <a:avLst/>
          </a:prstGeom>
          <a:noFill/>
        </p:spPr>
        <p:txBody>
          <a:bodyPr anchor="b"/>
          <a:lstStyle>
            <a:lvl1pPr>
              <a:defRPr sz="4400" b="0" i="0">
                <a:solidFill>
                  <a:schemeClr val="accent1"/>
                </a:solidFill>
                <a:latin typeface="+mj-lt"/>
                <a:ea typeface="Ubuntu Light" charset="0"/>
                <a:cs typeface="Ubuntu Light" charset="0"/>
              </a:defRPr>
            </a:lvl1pPr>
          </a:lstStyle>
          <a:p>
            <a:r>
              <a:rPr lang="sv-SE" dirty="0"/>
              <a:t>Klicka här för att ange en rubrik</a:t>
            </a:r>
          </a:p>
        </p:txBody>
      </p:sp>
      <p:sp>
        <p:nvSpPr>
          <p:cNvPr id="8" name="Platshållare för text 10"/>
          <p:cNvSpPr>
            <a:spLocks noGrp="1"/>
          </p:cNvSpPr>
          <p:nvPr>
            <p:ph type="body" sz="quarter" idx="10" hasCustomPrompt="1"/>
          </p:nvPr>
        </p:nvSpPr>
        <p:spPr>
          <a:xfrm>
            <a:off x="703262" y="2475294"/>
            <a:ext cx="4320000" cy="3584575"/>
          </a:xfrm>
          <a:prstGeom prst="rect">
            <a:avLst/>
          </a:prstGeom>
        </p:spPr>
        <p:txBody>
          <a:bodyPr/>
          <a:lstStyle>
            <a:lvl1pPr>
              <a:defRPr sz="2600" b="0" i="0" baseline="0">
                <a:solidFill>
                  <a:schemeClr val="tx1"/>
                </a:solidFill>
                <a:latin typeface="+mn-lt"/>
                <a:ea typeface="Crimson Text" charset="0"/>
                <a:cs typeface="Crimson Text" charset="0"/>
              </a:defRPr>
            </a:lvl1pPr>
          </a:lstStyle>
          <a:p>
            <a:pPr lvl="0"/>
            <a:r>
              <a:rPr lang="sv-SE" dirty="0"/>
              <a:t>Klicka här för att lägga till en punkt</a:t>
            </a:r>
          </a:p>
        </p:txBody>
      </p:sp>
      <p:sp>
        <p:nvSpPr>
          <p:cNvPr id="10" name="Platshållare för bild 9"/>
          <p:cNvSpPr>
            <a:spLocks noGrp="1"/>
          </p:cNvSpPr>
          <p:nvPr>
            <p:ph type="pic" sz="quarter" idx="11" hasCustomPrompt="1"/>
          </p:nvPr>
        </p:nvSpPr>
        <p:spPr>
          <a:xfrm>
            <a:off x="5751488" y="832339"/>
            <a:ext cx="5596108" cy="5087370"/>
          </a:xfrm>
          <a:prstGeom prst="rect">
            <a:avLst/>
          </a:prstGeom>
        </p:spPr>
        <p:txBody>
          <a:bodyPr/>
          <a:lstStyle>
            <a:lvl1pPr marL="0" indent="0" algn="l">
              <a:buFont typeface="Wingdings" panose="05000000000000000000" pitchFamily="2" charset="2"/>
              <a:buNone/>
              <a:defRPr sz="2600">
                <a:solidFill>
                  <a:schemeClr val="tx1"/>
                </a:solidFill>
                <a:latin typeface="+mn-lt"/>
              </a:defRPr>
            </a:lvl1pPr>
          </a:lstStyle>
          <a:p>
            <a:pPr lvl="0"/>
            <a:r>
              <a:rPr lang="sv-SE" noProof="0" dirty="0"/>
              <a:t>Klicka på ikonen för att lägga </a:t>
            </a:r>
            <a:br>
              <a:rPr lang="sv-SE" noProof="0" dirty="0"/>
            </a:br>
            <a:r>
              <a:rPr lang="sv-SE" noProof="0" dirty="0"/>
              <a:t>till en bild från G:/02 </a:t>
            </a:r>
            <a:r>
              <a:rPr lang="sv-SE" noProof="0" dirty="0" err="1"/>
              <a:t>Bildbank</a:t>
            </a:r>
            <a:endParaRPr lang="sv-SE" noProof="0" dirty="0"/>
          </a:p>
        </p:txBody>
      </p:sp>
      <p:pic>
        <p:nvPicPr>
          <p:cNvPr id="4" name="Bildobjekt 3">
            <a:extLst>
              <a:ext uri="{FF2B5EF4-FFF2-40B4-BE49-F238E27FC236}">
                <a16:creationId xmlns:a16="http://schemas.microsoft.com/office/drawing/2014/main" id="{83FCF9BF-16C7-F943-861C-FC1B7DE004B2}"/>
              </a:ext>
              <a:ext uri="{C183D7F6-B498-43B3-948B-1728B52AA6E4}">
                <adec:decorative xmlns:adec="http://schemas.microsoft.com/office/drawing/2017/decorative" val="1"/>
              </a:ext>
            </a:extLst>
          </p:cNvPr>
          <p:cNvPicPr>
            <a:picLocks noChangeAspect="1"/>
          </p:cNvPicPr>
          <p:nvPr userDrawn="1"/>
        </p:nvPicPr>
        <p:blipFill rotWithShape="1">
          <a:blip r:embed="rId2" cstate="print">
            <a:extLst>
              <a:ext uri="{28A0092B-C50C-407E-A947-70E740481C1C}">
                <a14:useLocalDpi xmlns:a14="http://schemas.microsoft.com/office/drawing/2010/main"/>
              </a:ext>
            </a:extLst>
          </a:blip>
          <a:srcRect r="66578"/>
          <a:stretch/>
        </p:blipFill>
        <p:spPr>
          <a:xfrm>
            <a:off x="5183566" y="5307601"/>
            <a:ext cx="1159288" cy="1156211"/>
          </a:xfrm>
          <a:prstGeom prst="rect">
            <a:avLst/>
          </a:prstGeom>
        </p:spPr>
      </p:pic>
      <p:pic>
        <p:nvPicPr>
          <p:cNvPr id="13" name="Bildobjekt 12">
            <a:extLst>
              <a:ext uri="{FF2B5EF4-FFF2-40B4-BE49-F238E27FC236}">
                <a16:creationId xmlns:a16="http://schemas.microsoft.com/office/drawing/2014/main" id="{274CAF80-AFC1-254E-BEA5-4EC13C69DFB4}"/>
              </a:ext>
              <a:ext uri="{C183D7F6-B498-43B3-948B-1728B52AA6E4}">
                <adec:decorative xmlns:adec="http://schemas.microsoft.com/office/drawing/2017/decorative" val="1"/>
              </a:ext>
            </a:extLst>
          </p:cNvPr>
          <p:cNvPicPr>
            <a:picLocks noChangeAspect="1"/>
          </p:cNvPicPr>
          <p:nvPr userDrawn="1"/>
        </p:nvPicPr>
        <p:blipFill>
          <a:blip r:embed="rId3"/>
          <a:stretch>
            <a:fillRect/>
          </a:stretch>
        </p:blipFill>
        <p:spPr>
          <a:xfrm>
            <a:off x="10749552" y="300404"/>
            <a:ext cx="1152663" cy="1152663"/>
          </a:xfrm>
          <a:prstGeom prst="rect">
            <a:avLst/>
          </a:prstGeom>
        </p:spPr>
      </p:pic>
      <p:pic>
        <p:nvPicPr>
          <p:cNvPr id="12" name="Bildobjekt 11">
            <a:extLst>
              <a:ext uri="{FF2B5EF4-FFF2-40B4-BE49-F238E27FC236}">
                <a16:creationId xmlns:a16="http://schemas.microsoft.com/office/drawing/2014/main" id="{55CB6B6C-5F32-9E46-9583-0531B348C4D1}"/>
              </a:ext>
              <a:ext uri="{C183D7F6-B498-43B3-948B-1728B52AA6E4}">
                <adec:decorative xmlns:adec="http://schemas.microsoft.com/office/drawing/2017/decorative" val="1"/>
              </a:ext>
            </a:extLst>
          </p:cNvPr>
          <p:cNvPicPr>
            <a:picLocks noChangeAspect="1"/>
          </p:cNvPicPr>
          <p:nvPr userDrawn="1"/>
        </p:nvPicPr>
        <p:blipFill rotWithShape="1">
          <a:blip r:embed="rId4" cstate="print">
            <a:extLst>
              <a:ext uri="{28A0092B-C50C-407E-A947-70E740481C1C}">
                <a14:useLocalDpi xmlns:a14="http://schemas.microsoft.com/office/drawing/2010/main"/>
              </a:ext>
            </a:extLst>
          </a:blip>
          <a:srcRect t="-3586"/>
          <a:stretch/>
        </p:blipFill>
        <p:spPr>
          <a:xfrm>
            <a:off x="10714383" y="6194004"/>
            <a:ext cx="1023592" cy="345330"/>
          </a:xfrm>
          <a:prstGeom prst="rect">
            <a:avLst/>
          </a:prstGeom>
        </p:spPr>
      </p:pic>
      <p:sp>
        <p:nvSpPr>
          <p:cNvPr id="9" name="Rektangel 8">
            <a:extLst>
              <a:ext uri="{FF2B5EF4-FFF2-40B4-BE49-F238E27FC236}">
                <a16:creationId xmlns:a16="http://schemas.microsoft.com/office/drawing/2014/main" id="{E27F038E-3C22-3648-B859-67FDD75A866D}"/>
              </a:ext>
              <a:ext uri="{C183D7F6-B498-43B3-948B-1728B52AA6E4}">
                <adec:decorative xmlns:adec="http://schemas.microsoft.com/office/drawing/2017/decorative" val="1"/>
              </a:ext>
            </a:extLst>
          </p:cNvPr>
          <p:cNvSpPr/>
          <p:nvPr userDrawn="1"/>
        </p:nvSpPr>
        <p:spPr>
          <a:xfrm>
            <a:off x="-2264735" y="24063"/>
            <a:ext cx="2160000" cy="1371914"/>
          </a:xfrm>
          <a:prstGeom prst="rect">
            <a:avLst/>
          </a:prstGeom>
          <a:solidFill>
            <a:schemeClr val="bg1">
              <a:lumMod val="85000"/>
            </a:schemeClr>
          </a:solidFill>
        </p:spPr>
        <p:txBody>
          <a:bodyPr wrap="square">
            <a:spAutoFit/>
          </a:bodyPr>
          <a:lstStyle/>
          <a:p>
            <a:pPr marL="0" lvl="0" indent="0">
              <a:lnSpc>
                <a:spcPct val="107000"/>
              </a:lnSpc>
              <a:spcAft>
                <a:spcPts val="800"/>
              </a:spcAft>
              <a:buFont typeface="+mj-lt"/>
              <a:buNone/>
              <a:tabLst>
                <a:tab pos="712788" algn="l"/>
              </a:tabLst>
            </a:pPr>
            <a:r>
              <a:rPr lang="sv-SE" sz="1200" i="1" u="none" dirty="0">
                <a:effectLst/>
                <a:latin typeface="Calibri" panose="020F0502020204030204" pitchFamily="34" charset="0"/>
                <a:ea typeface="Calibri" panose="020F0502020204030204" pitchFamily="34" charset="0"/>
                <a:cs typeface="Times New Roman" panose="02020603050405020304" pitchFamily="18" charset="0"/>
              </a:rPr>
              <a:t>Rubrik, innehåll, bild </a:t>
            </a:r>
            <a:r>
              <a:rPr lang="sv-SE" sz="1200" i="0" u="none" dirty="0">
                <a:effectLst/>
                <a:latin typeface="Calibri" panose="020F0502020204030204" pitchFamily="34" charset="0"/>
                <a:ea typeface="Calibri" panose="020F0502020204030204" pitchFamily="34" charset="0"/>
                <a:cs typeface="Times New Roman" panose="02020603050405020304" pitchFamily="18" charset="0"/>
              </a:rPr>
              <a:t>är en sida där du kan kombinera text med bild. Tänk på att inte skriva för mycket text på samma sida.</a:t>
            </a:r>
          </a:p>
          <a:p>
            <a:pPr marL="0" lvl="0" indent="0">
              <a:lnSpc>
                <a:spcPct val="107000"/>
              </a:lnSpc>
              <a:spcAft>
                <a:spcPts val="800"/>
              </a:spcAft>
              <a:buFont typeface="+mj-lt"/>
              <a:buNone/>
              <a:tabLst>
                <a:tab pos="712788" algn="l"/>
              </a:tabLst>
            </a:pPr>
            <a:r>
              <a:rPr lang="sv-SE" sz="1200" i="0" u="none" dirty="0">
                <a:effectLst/>
                <a:latin typeface="Calibri" panose="020F0502020204030204" pitchFamily="34" charset="0"/>
                <a:ea typeface="Calibri" panose="020F0502020204030204" pitchFamily="34" charset="0"/>
                <a:cs typeface="Times New Roman" panose="02020603050405020304" pitchFamily="18" charset="0"/>
              </a:rPr>
              <a:t>OBS! Kom ihåg att ange en alternativ text för din bild!</a:t>
            </a:r>
            <a:endParaRPr lang="sv-SE" sz="1200" i="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2" name="Platshållare för datum 1">
            <a:extLst>
              <a:ext uri="{FF2B5EF4-FFF2-40B4-BE49-F238E27FC236}">
                <a16:creationId xmlns:a16="http://schemas.microsoft.com/office/drawing/2014/main" id="{D924CC88-CA6F-ED48-978E-374EF4347C32}"/>
              </a:ext>
            </a:extLst>
          </p:cNvPr>
          <p:cNvSpPr>
            <a:spLocks noGrp="1"/>
          </p:cNvSpPr>
          <p:nvPr>
            <p:ph type="dt" sz="half" idx="12"/>
          </p:nvPr>
        </p:nvSpPr>
        <p:spPr>
          <a:xfrm>
            <a:off x="703263" y="6340475"/>
            <a:ext cx="2743200" cy="365125"/>
          </a:xfrm>
        </p:spPr>
        <p:txBody>
          <a:bodyPr/>
          <a:lstStyle/>
          <a:p>
            <a:fld id="{34C66A07-0C1B-7E44-8A84-D73B04008641}" type="datetime1">
              <a:rPr lang="sv-SE" smtClean="0"/>
              <a:t>2026-09-15</a:t>
            </a:fld>
            <a:endParaRPr lang="sv-SE"/>
          </a:p>
        </p:txBody>
      </p:sp>
      <p:sp>
        <p:nvSpPr>
          <p:cNvPr id="3" name="Platshållare för sidfot 2">
            <a:extLst>
              <a:ext uri="{FF2B5EF4-FFF2-40B4-BE49-F238E27FC236}">
                <a16:creationId xmlns:a16="http://schemas.microsoft.com/office/drawing/2014/main" id="{E54374F1-A62D-2E40-B71E-076D171E2320}"/>
              </a:ext>
            </a:extLst>
          </p:cNvPr>
          <p:cNvSpPr>
            <a:spLocks noGrp="1"/>
          </p:cNvSpPr>
          <p:nvPr>
            <p:ph type="ftr" sz="quarter" idx="13"/>
          </p:nvPr>
        </p:nvSpPr>
        <p:spPr/>
        <p:txBody>
          <a:bodyPr/>
          <a:lstStyle/>
          <a:p>
            <a:endParaRPr lang="sv-SE"/>
          </a:p>
        </p:txBody>
      </p:sp>
      <p:sp>
        <p:nvSpPr>
          <p:cNvPr id="5" name="Platshållare för bildnummer 4">
            <a:extLst>
              <a:ext uri="{FF2B5EF4-FFF2-40B4-BE49-F238E27FC236}">
                <a16:creationId xmlns:a16="http://schemas.microsoft.com/office/drawing/2014/main" id="{2AB03AEE-CEA3-EC4C-BF87-9AAA1FC4F359}"/>
              </a:ext>
            </a:extLst>
          </p:cNvPr>
          <p:cNvSpPr>
            <a:spLocks noGrp="1"/>
          </p:cNvSpPr>
          <p:nvPr>
            <p:ph type="sldNum" sz="quarter" idx="14"/>
          </p:nvPr>
        </p:nvSpPr>
        <p:spPr/>
        <p:txBody>
          <a:bodyPr/>
          <a:lstStyle/>
          <a:p>
            <a:fld id="{24069D2F-8DC6-6345-AA68-275ED444B143}" type="slidenum">
              <a:rPr lang="sv-SE" smtClean="0"/>
              <a:pPr/>
              <a:t>‹#›</a:t>
            </a:fld>
            <a:endParaRPr lang="sv-SE"/>
          </a:p>
        </p:txBody>
      </p:sp>
    </p:spTree>
    <p:extLst>
      <p:ext uri="{BB962C8B-B14F-4D97-AF65-F5344CB8AC3E}">
        <p14:creationId xmlns:p14="http://schemas.microsoft.com/office/powerpoint/2010/main" val="209612690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Rubrik, innehåll, bild med färg">
    <p:spTree>
      <p:nvGrpSpPr>
        <p:cNvPr id="1" name=""/>
        <p:cNvGrpSpPr/>
        <p:nvPr/>
      </p:nvGrpSpPr>
      <p:grpSpPr>
        <a:xfrm>
          <a:off x="0" y="0"/>
          <a:ext cx="0" cy="0"/>
          <a:chOff x="0" y="0"/>
          <a:chExt cx="0" cy="0"/>
        </a:xfrm>
      </p:grpSpPr>
      <p:sp>
        <p:nvSpPr>
          <p:cNvPr id="7" name="Rubrik 1"/>
          <p:cNvSpPr>
            <a:spLocks noGrp="1"/>
          </p:cNvSpPr>
          <p:nvPr>
            <p:ph type="title" hasCustomPrompt="1"/>
          </p:nvPr>
        </p:nvSpPr>
        <p:spPr>
          <a:xfrm>
            <a:off x="703340" y="960756"/>
            <a:ext cx="4320000" cy="1221612"/>
          </a:xfrm>
          <a:prstGeom prst="rect">
            <a:avLst/>
          </a:prstGeom>
          <a:noFill/>
        </p:spPr>
        <p:txBody>
          <a:bodyPr anchor="b"/>
          <a:lstStyle>
            <a:lvl1pPr>
              <a:defRPr sz="4400" b="0" i="0">
                <a:solidFill>
                  <a:schemeClr val="accent1"/>
                </a:solidFill>
                <a:latin typeface="+mj-lt"/>
                <a:ea typeface="Ubuntu Light" charset="0"/>
                <a:cs typeface="Ubuntu Light" charset="0"/>
              </a:defRPr>
            </a:lvl1pPr>
          </a:lstStyle>
          <a:p>
            <a:r>
              <a:rPr lang="sv-SE" dirty="0"/>
              <a:t>Klicka här för att ange en rubrik</a:t>
            </a:r>
          </a:p>
        </p:txBody>
      </p:sp>
      <p:sp>
        <p:nvSpPr>
          <p:cNvPr id="8" name="Platshållare för text 10"/>
          <p:cNvSpPr>
            <a:spLocks noGrp="1"/>
          </p:cNvSpPr>
          <p:nvPr>
            <p:ph type="body" sz="quarter" idx="10" hasCustomPrompt="1"/>
          </p:nvPr>
        </p:nvSpPr>
        <p:spPr>
          <a:xfrm>
            <a:off x="703262" y="2475294"/>
            <a:ext cx="4320000" cy="3584575"/>
          </a:xfrm>
          <a:prstGeom prst="rect">
            <a:avLst/>
          </a:prstGeom>
        </p:spPr>
        <p:txBody>
          <a:bodyPr/>
          <a:lstStyle>
            <a:lvl1pPr>
              <a:defRPr sz="2600" b="0" i="0" baseline="0">
                <a:solidFill>
                  <a:schemeClr val="tx1"/>
                </a:solidFill>
                <a:latin typeface="+mn-lt"/>
                <a:ea typeface="Crimson Text" charset="0"/>
                <a:cs typeface="Crimson Text" charset="0"/>
              </a:defRPr>
            </a:lvl1pPr>
          </a:lstStyle>
          <a:p>
            <a:pPr lvl="0"/>
            <a:r>
              <a:rPr lang="sv-SE" dirty="0"/>
              <a:t>Klicka här för att lägga till en punkt</a:t>
            </a:r>
          </a:p>
        </p:txBody>
      </p:sp>
      <p:sp>
        <p:nvSpPr>
          <p:cNvPr id="2" name="Rektangel 1">
            <a:extLst>
              <a:ext uri="{FF2B5EF4-FFF2-40B4-BE49-F238E27FC236}">
                <a16:creationId xmlns:a16="http://schemas.microsoft.com/office/drawing/2014/main" id="{854C6870-8471-7F4A-9698-04B60F8EF9A9}"/>
              </a:ext>
              <a:ext uri="{C183D7F6-B498-43B3-948B-1728B52AA6E4}">
                <adec:decorative xmlns:adec="http://schemas.microsoft.com/office/drawing/2017/decorative" val="1"/>
              </a:ext>
            </a:extLst>
          </p:cNvPr>
          <p:cNvSpPr/>
          <p:nvPr userDrawn="1"/>
        </p:nvSpPr>
        <p:spPr>
          <a:xfrm>
            <a:off x="6595891" y="-23474"/>
            <a:ext cx="5596108" cy="688147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0" name="Platshållare för bild 9"/>
          <p:cNvSpPr>
            <a:spLocks noGrp="1"/>
          </p:cNvSpPr>
          <p:nvPr>
            <p:ph type="pic" sz="quarter" idx="11" hasCustomPrompt="1"/>
          </p:nvPr>
        </p:nvSpPr>
        <p:spPr>
          <a:xfrm>
            <a:off x="5751488" y="832339"/>
            <a:ext cx="5596108" cy="5087370"/>
          </a:xfrm>
          <a:prstGeom prst="rect">
            <a:avLst/>
          </a:prstGeom>
        </p:spPr>
        <p:txBody>
          <a:bodyPr/>
          <a:lstStyle>
            <a:lvl1pPr marL="0" indent="0" algn="l">
              <a:buFont typeface="Wingdings" panose="05000000000000000000" pitchFamily="2" charset="2"/>
              <a:buNone/>
              <a:defRPr sz="2600">
                <a:solidFill>
                  <a:schemeClr val="tx1"/>
                </a:solidFill>
                <a:latin typeface="+mn-lt"/>
              </a:defRPr>
            </a:lvl1pPr>
          </a:lstStyle>
          <a:p>
            <a:pPr lvl="0"/>
            <a:r>
              <a:rPr lang="sv-SE" noProof="0" dirty="0"/>
              <a:t>Klicka på ikonen för att lägga </a:t>
            </a:r>
            <a:br>
              <a:rPr lang="sv-SE" noProof="0" dirty="0"/>
            </a:br>
            <a:r>
              <a:rPr lang="sv-SE" noProof="0" dirty="0"/>
              <a:t>till en bild från G:/02 </a:t>
            </a:r>
            <a:r>
              <a:rPr lang="sv-SE" noProof="0" dirty="0" err="1"/>
              <a:t>Bildbank</a:t>
            </a:r>
            <a:endParaRPr lang="sv-SE" noProof="0" dirty="0"/>
          </a:p>
        </p:txBody>
      </p:sp>
      <p:pic>
        <p:nvPicPr>
          <p:cNvPr id="9" name="Bildobjekt 8">
            <a:extLst>
              <a:ext uri="{FF2B5EF4-FFF2-40B4-BE49-F238E27FC236}">
                <a16:creationId xmlns:a16="http://schemas.microsoft.com/office/drawing/2014/main" id="{5EF4A6DB-743B-5F4D-88F2-D68291C49BA4}"/>
              </a:ext>
              <a:ext uri="{C183D7F6-B498-43B3-948B-1728B52AA6E4}">
                <adec:decorative xmlns:adec="http://schemas.microsoft.com/office/drawing/2017/decorative" val="1"/>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10714383" y="6199189"/>
            <a:ext cx="1023594" cy="334961"/>
          </a:xfrm>
          <a:prstGeom prst="rect">
            <a:avLst/>
          </a:prstGeom>
        </p:spPr>
      </p:pic>
      <p:sp>
        <p:nvSpPr>
          <p:cNvPr id="11" name="Rektangel 10">
            <a:extLst>
              <a:ext uri="{FF2B5EF4-FFF2-40B4-BE49-F238E27FC236}">
                <a16:creationId xmlns:a16="http://schemas.microsoft.com/office/drawing/2014/main" id="{D18DE441-0BC9-0249-80ED-89C5A14BFFEC}"/>
              </a:ext>
              <a:ext uri="{C183D7F6-B498-43B3-948B-1728B52AA6E4}">
                <adec:decorative xmlns:adec="http://schemas.microsoft.com/office/drawing/2017/decorative" val="1"/>
              </a:ext>
            </a:extLst>
          </p:cNvPr>
          <p:cNvSpPr/>
          <p:nvPr userDrawn="1"/>
        </p:nvSpPr>
        <p:spPr>
          <a:xfrm>
            <a:off x="-2264735" y="24063"/>
            <a:ext cx="2160000" cy="1569469"/>
          </a:xfrm>
          <a:prstGeom prst="rect">
            <a:avLst/>
          </a:prstGeom>
          <a:solidFill>
            <a:schemeClr val="bg1">
              <a:lumMod val="85000"/>
            </a:schemeClr>
          </a:solidFill>
        </p:spPr>
        <p:txBody>
          <a:bodyPr wrap="square">
            <a:spAutoFit/>
          </a:bodyPr>
          <a:lstStyle/>
          <a:p>
            <a:pPr marL="0" lvl="0" indent="0">
              <a:lnSpc>
                <a:spcPct val="107000"/>
              </a:lnSpc>
              <a:spcAft>
                <a:spcPts val="800"/>
              </a:spcAft>
              <a:buFont typeface="+mj-lt"/>
              <a:buNone/>
              <a:tabLst>
                <a:tab pos="712788" algn="l"/>
              </a:tabLst>
            </a:pPr>
            <a:r>
              <a:rPr lang="sv-SE" sz="1200" i="1" u="none" dirty="0">
                <a:effectLst/>
                <a:latin typeface="Calibri" panose="020F0502020204030204" pitchFamily="34" charset="0"/>
                <a:ea typeface="Calibri" panose="020F0502020204030204" pitchFamily="34" charset="0"/>
                <a:cs typeface="Times New Roman" panose="02020603050405020304" pitchFamily="18" charset="0"/>
              </a:rPr>
              <a:t>Rubrik, innehåll, bild m färg </a:t>
            </a:r>
            <a:r>
              <a:rPr lang="sv-SE" sz="1200" i="0" u="none" dirty="0">
                <a:effectLst/>
                <a:latin typeface="Calibri" panose="020F0502020204030204" pitchFamily="34" charset="0"/>
                <a:ea typeface="Calibri" panose="020F0502020204030204" pitchFamily="34" charset="0"/>
                <a:cs typeface="Times New Roman" panose="02020603050405020304" pitchFamily="18" charset="0"/>
              </a:rPr>
              <a:t>är en sida där du kan kombinera text med bild. Tänk på att inte skriva för mycket text på samma sida.</a:t>
            </a:r>
          </a:p>
          <a:p>
            <a:pPr marL="0" lvl="0" indent="0">
              <a:lnSpc>
                <a:spcPct val="107000"/>
              </a:lnSpc>
              <a:spcAft>
                <a:spcPts val="800"/>
              </a:spcAft>
              <a:buFont typeface="+mj-lt"/>
              <a:buNone/>
              <a:tabLst>
                <a:tab pos="712788" algn="l"/>
              </a:tabLst>
            </a:pPr>
            <a:r>
              <a:rPr lang="sv-SE" sz="1200" i="0" u="none" dirty="0">
                <a:effectLst/>
                <a:latin typeface="Calibri" panose="020F0502020204030204" pitchFamily="34" charset="0"/>
                <a:ea typeface="Calibri" panose="020F0502020204030204" pitchFamily="34" charset="0"/>
                <a:cs typeface="Times New Roman" panose="02020603050405020304" pitchFamily="18" charset="0"/>
              </a:rPr>
              <a:t>OBS! Kom ihåg att ange en alternativ text för din bild!</a:t>
            </a:r>
            <a:endParaRPr lang="sv-SE" sz="1200" i="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2" name="Platshållare för datum 1">
            <a:extLst>
              <a:ext uri="{FF2B5EF4-FFF2-40B4-BE49-F238E27FC236}">
                <a16:creationId xmlns:a16="http://schemas.microsoft.com/office/drawing/2014/main" id="{42A8DE04-BE6E-4677-8F78-B354D1E46BF5}"/>
              </a:ext>
            </a:extLst>
          </p:cNvPr>
          <p:cNvSpPr>
            <a:spLocks noGrp="1"/>
          </p:cNvSpPr>
          <p:nvPr>
            <p:ph type="dt" sz="half" idx="12"/>
          </p:nvPr>
        </p:nvSpPr>
        <p:spPr>
          <a:xfrm>
            <a:off x="703263" y="6340475"/>
            <a:ext cx="2743200" cy="365125"/>
          </a:xfrm>
        </p:spPr>
        <p:txBody>
          <a:bodyPr/>
          <a:lstStyle/>
          <a:p>
            <a:fld id="{34C66A07-0C1B-7E44-8A84-D73B04008641}" type="datetime1">
              <a:rPr lang="sv-SE" smtClean="0"/>
              <a:t>2026-09-15</a:t>
            </a:fld>
            <a:endParaRPr lang="sv-SE"/>
          </a:p>
        </p:txBody>
      </p:sp>
      <p:sp>
        <p:nvSpPr>
          <p:cNvPr id="13" name="Platshållare för sidfot 2">
            <a:extLst>
              <a:ext uri="{FF2B5EF4-FFF2-40B4-BE49-F238E27FC236}">
                <a16:creationId xmlns:a16="http://schemas.microsoft.com/office/drawing/2014/main" id="{70477CC3-194F-4EE3-ADDE-7D552884A881}"/>
              </a:ext>
            </a:extLst>
          </p:cNvPr>
          <p:cNvSpPr>
            <a:spLocks noGrp="1"/>
          </p:cNvSpPr>
          <p:nvPr>
            <p:ph type="ftr" sz="quarter" idx="13"/>
          </p:nvPr>
        </p:nvSpPr>
        <p:spPr>
          <a:xfrm>
            <a:off x="4038600" y="6340475"/>
            <a:ext cx="4114800" cy="365125"/>
          </a:xfrm>
        </p:spPr>
        <p:txBody>
          <a:bodyPr/>
          <a:lstStyle/>
          <a:p>
            <a:endParaRPr lang="sv-SE"/>
          </a:p>
        </p:txBody>
      </p:sp>
      <p:sp>
        <p:nvSpPr>
          <p:cNvPr id="14" name="Platshållare för bildnummer 4">
            <a:extLst>
              <a:ext uri="{FF2B5EF4-FFF2-40B4-BE49-F238E27FC236}">
                <a16:creationId xmlns:a16="http://schemas.microsoft.com/office/drawing/2014/main" id="{CEF44119-EE3D-448C-A72B-DBACDF3C6F28}"/>
              </a:ext>
            </a:extLst>
          </p:cNvPr>
          <p:cNvSpPr>
            <a:spLocks noGrp="1"/>
          </p:cNvSpPr>
          <p:nvPr>
            <p:ph type="sldNum" sz="quarter" idx="14"/>
          </p:nvPr>
        </p:nvSpPr>
        <p:spPr>
          <a:xfrm>
            <a:off x="9316656" y="6340475"/>
            <a:ext cx="2743200" cy="365125"/>
          </a:xfrm>
        </p:spPr>
        <p:txBody>
          <a:bodyPr/>
          <a:lstStyle>
            <a:lvl1pPr>
              <a:defRPr>
                <a:solidFill>
                  <a:schemeClr val="bg1"/>
                </a:solidFill>
              </a:defRPr>
            </a:lvl1pPr>
          </a:lstStyle>
          <a:p>
            <a:fld id="{24069D2F-8DC6-6345-AA68-275ED444B143}" type="slidenum">
              <a:rPr lang="sv-SE" smtClean="0"/>
              <a:pPr/>
              <a:t>‹#›</a:t>
            </a:fld>
            <a:endParaRPr lang="sv-SE" dirty="0"/>
          </a:p>
        </p:txBody>
      </p:sp>
    </p:spTree>
    <p:extLst>
      <p:ext uri="{BB962C8B-B14F-4D97-AF65-F5344CB8AC3E}">
        <p14:creationId xmlns:p14="http://schemas.microsoft.com/office/powerpoint/2010/main" val="15115577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Rubrik, innehåll standard">
    <p:spTree>
      <p:nvGrpSpPr>
        <p:cNvPr id="1" name=""/>
        <p:cNvGrpSpPr/>
        <p:nvPr/>
      </p:nvGrpSpPr>
      <p:grpSpPr>
        <a:xfrm>
          <a:off x="0" y="0"/>
          <a:ext cx="0" cy="0"/>
          <a:chOff x="0" y="0"/>
          <a:chExt cx="0" cy="0"/>
        </a:xfrm>
      </p:grpSpPr>
      <p:sp>
        <p:nvSpPr>
          <p:cNvPr id="9" name="Rubrik 1"/>
          <p:cNvSpPr>
            <a:spLocks noGrp="1"/>
          </p:cNvSpPr>
          <p:nvPr>
            <p:ph type="title" hasCustomPrompt="1"/>
          </p:nvPr>
        </p:nvSpPr>
        <p:spPr>
          <a:xfrm>
            <a:off x="703341" y="960756"/>
            <a:ext cx="8352000" cy="782699"/>
          </a:xfrm>
          <a:prstGeom prst="rect">
            <a:avLst/>
          </a:prstGeom>
          <a:noFill/>
        </p:spPr>
        <p:txBody>
          <a:bodyPr anchor="b"/>
          <a:lstStyle>
            <a:lvl1pPr>
              <a:defRPr sz="4400" b="0" i="0">
                <a:solidFill>
                  <a:schemeClr val="accent1"/>
                </a:solidFill>
                <a:latin typeface="+mj-lt"/>
                <a:ea typeface="Ubuntu Light" charset="0"/>
                <a:cs typeface="Ubuntu Light" charset="0"/>
              </a:defRPr>
            </a:lvl1pPr>
          </a:lstStyle>
          <a:p>
            <a:r>
              <a:rPr lang="sv-SE" dirty="0"/>
              <a:t>Klicka här för att ange en rubrik</a:t>
            </a:r>
          </a:p>
        </p:txBody>
      </p:sp>
      <p:sp>
        <p:nvSpPr>
          <p:cNvPr id="11" name="Platshållare för text 10"/>
          <p:cNvSpPr>
            <a:spLocks noGrp="1"/>
          </p:cNvSpPr>
          <p:nvPr>
            <p:ph type="body" sz="quarter" idx="10" hasCustomPrompt="1"/>
          </p:nvPr>
        </p:nvSpPr>
        <p:spPr>
          <a:xfrm>
            <a:off x="703263" y="1951038"/>
            <a:ext cx="8352000" cy="3584575"/>
          </a:xfrm>
          <a:prstGeom prst="rect">
            <a:avLst/>
          </a:prstGeom>
        </p:spPr>
        <p:txBody>
          <a:bodyPr/>
          <a:lstStyle>
            <a:lvl1pPr>
              <a:defRPr sz="2600" b="0" i="0" baseline="0">
                <a:solidFill>
                  <a:schemeClr val="tx1"/>
                </a:solidFill>
                <a:latin typeface="+mn-lt"/>
                <a:ea typeface="Crimson Text" charset="0"/>
                <a:cs typeface="Crimson Text" charset="0"/>
              </a:defRPr>
            </a:lvl1pPr>
          </a:lstStyle>
          <a:p>
            <a:pPr lvl="0"/>
            <a:r>
              <a:rPr lang="sv-SE" dirty="0"/>
              <a:t>Klicka här för att lägga till en punkt</a:t>
            </a:r>
          </a:p>
        </p:txBody>
      </p:sp>
      <p:pic>
        <p:nvPicPr>
          <p:cNvPr id="7" name="Bildobjekt 6">
            <a:extLst>
              <a:ext uri="{FF2B5EF4-FFF2-40B4-BE49-F238E27FC236}">
                <a16:creationId xmlns:a16="http://schemas.microsoft.com/office/drawing/2014/main" id="{47D39709-99C1-2A4F-9B9F-21B39456CBF1}"/>
              </a:ext>
              <a:ext uri="{C183D7F6-B498-43B3-948B-1728B52AA6E4}">
                <adec:decorative xmlns:adec="http://schemas.microsoft.com/office/drawing/2017/decorative" val="1"/>
              </a:ext>
            </a:extLst>
          </p:cNvPr>
          <p:cNvPicPr>
            <a:picLocks noChangeAspect="1"/>
          </p:cNvPicPr>
          <p:nvPr userDrawn="1"/>
        </p:nvPicPr>
        <p:blipFill rotWithShape="1">
          <a:blip r:embed="rId2" cstate="print">
            <a:extLst>
              <a:ext uri="{28A0092B-C50C-407E-A947-70E740481C1C}">
                <a14:useLocalDpi xmlns:a14="http://schemas.microsoft.com/office/drawing/2010/main"/>
              </a:ext>
            </a:extLst>
          </a:blip>
          <a:srcRect t="-3586"/>
          <a:stretch/>
        </p:blipFill>
        <p:spPr>
          <a:xfrm>
            <a:off x="10714383" y="6194004"/>
            <a:ext cx="1023592" cy="345330"/>
          </a:xfrm>
          <a:prstGeom prst="rect">
            <a:avLst/>
          </a:prstGeom>
        </p:spPr>
      </p:pic>
      <p:sp>
        <p:nvSpPr>
          <p:cNvPr id="6" name="Rektangel 5">
            <a:extLst>
              <a:ext uri="{FF2B5EF4-FFF2-40B4-BE49-F238E27FC236}">
                <a16:creationId xmlns:a16="http://schemas.microsoft.com/office/drawing/2014/main" id="{2A9615CA-77B8-E949-8DB2-3E07ED2E4C36}"/>
              </a:ext>
              <a:ext uri="{C183D7F6-B498-43B3-948B-1728B52AA6E4}">
                <adec:decorative xmlns:adec="http://schemas.microsoft.com/office/drawing/2017/decorative" val="1"/>
              </a:ext>
            </a:extLst>
          </p:cNvPr>
          <p:cNvSpPr/>
          <p:nvPr userDrawn="1"/>
        </p:nvSpPr>
        <p:spPr>
          <a:xfrm>
            <a:off x="-2264735" y="24063"/>
            <a:ext cx="2160000" cy="1767150"/>
          </a:xfrm>
          <a:prstGeom prst="rect">
            <a:avLst/>
          </a:prstGeom>
          <a:solidFill>
            <a:schemeClr val="bg1">
              <a:lumMod val="85000"/>
            </a:schemeClr>
          </a:solidFill>
        </p:spPr>
        <p:txBody>
          <a:bodyPr wrap="square">
            <a:spAutoFit/>
          </a:bodyPr>
          <a:lstStyle/>
          <a:p>
            <a:pPr marL="0" lvl="0" indent="0">
              <a:lnSpc>
                <a:spcPct val="107000"/>
              </a:lnSpc>
              <a:spcAft>
                <a:spcPts val="800"/>
              </a:spcAft>
              <a:buFont typeface="+mj-lt"/>
              <a:buNone/>
              <a:tabLst>
                <a:tab pos="712788" algn="l"/>
              </a:tabLst>
            </a:pPr>
            <a:r>
              <a:rPr lang="sv-SE" sz="1200" i="1" u="none">
                <a:effectLst/>
                <a:latin typeface="Calibri" panose="020F0502020204030204" pitchFamily="34" charset="0"/>
                <a:ea typeface="Calibri" panose="020F0502020204030204" pitchFamily="34" charset="0"/>
                <a:cs typeface="Times New Roman" panose="02020603050405020304" pitchFamily="18" charset="0"/>
              </a:rPr>
              <a:t>Rubrik &amp; innehåll </a:t>
            </a:r>
            <a:r>
              <a:rPr lang="sv-SE" sz="1200" i="0" u="none">
                <a:effectLst/>
                <a:latin typeface="Calibri" panose="020F0502020204030204" pitchFamily="34" charset="0"/>
                <a:ea typeface="Calibri" panose="020F0502020204030204" pitchFamily="34" charset="0"/>
                <a:cs typeface="Times New Roman" panose="02020603050405020304" pitchFamily="18" charset="0"/>
              </a:rPr>
              <a:t>är en sida där du kan skriva en rubrik och en text. Försök hålla dig till max 6 punkter på en sida.</a:t>
            </a:r>
            <a:br>
              <a:rPr lang="sv-SE" sz="1200" i="0" u="none">
                <a:effectLst/>
                <a:latin typeface="Calibri" panose="020F0502020204030204" pitchFamily="34" charset="0"/>
                <a:ea typeface="Calibri" panose="020F0502020204030204" pitchFamily="34" charset="0"/>
                <a:cs typeface="Times New Roman" panose="02020603050405020304" pitchFamily="18" charset="0"/>
              </a:rPr>
            </a:br>
            <a:endParaRPr lang="sv-SE" sz="1200" i="0" u="none">
              <a:effectLst/>
              <a:latin typeface="Calibri" panose="020F0502020204030204" pitchFamily="34" charset="0"/>
              <a:ea typeface="Calibri" panose="020F0502020204030204" pitchFamily="34" charset="0"/>
              <a:cs typeface="Times New Roman" panose="02020603050405020304" pitchFamily="18" charset="0"/>
            </a:endParaRPr>
          </a:p>
          <a:p>
            <a:pPr marL="0" lvl="0" indent="0">
              <a:lnSpc>
                <a:spcPct val="107000"/>
              </a:lnSpc>
              <a:spcAft>
                <a:spcPts val="800"/>
              </a:spcAft>
              <a:buFont typeface="+mj-lt"/>
              <a:buNone/>
              <a:tabLst>
                <a:tab pos="712788" algn="l"/>
              </a:tabLst>
            </a:pPr>
            <a:r>
              <a:rPr lang="sv-SE" sz="1200" i="0" u="none">
                <a:effectLst/>
                <a:latin typeface="Calibri" panose="020F0502020204030204" pitchFamily="34" charset="0"/>
                <a:ea typeface="Calibri" panose="020F0502020204030204" pitchFamily="34" charset="0"/>
                <a:cs typeface="Times New Roman" panose="02020603050405020304" pitchFamily="18" charset="0"/>
              </a:rPr>
              <a:t>Färgerna på rubrik &amp; text är valda för att säkerställa god kontrast.</a:t>
            </a:r>
            <a:endParaRPr lang="sv-SE" sz="1200" i="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0" name="Platshållare för datum 1">
            <a:extLst>
              <a:ext uri="{FF2B5EF4-FFF2-40B4-BE49-F238E27FC236}">
                <a16:creationId xmlns:a16="http://schemas.microsoft.com/office/drawing/2014/main" id="{58A38A64-9FB7-4DAA-B267-3BCC283B49B3}"/>
              </a:ext>
            </a:extLst>
          </p:cNvPr>
          <p:cNvSpPr>
            <a:spLocks noGrp="1"/>
          </p:cNvSpPr>
          <p:nvPr>
            <p:ph type="dt" sz="half" idx="12"/>
          </p:nvPr>
        </p:nvSpPr>
        <p:spPr>
          <a:xfrm>
            <a:off x="703263" y="6340475"/>
            <a:ext cx="2743200" cy="365125"/>
          </a:xfrm>
        </p:spPr>
        <p:txBody>
          <a:bodyPr/>
          <a:lstStyle/>
          <a:p>
            <a:fld id="{34C66A07-0C1B-7E44-8A84-D73B04008641}" type="datetime1">
              <a:rPr lang="sv-SE" smtClean="0"/>
              <a:t>2026-09-15</a:t>
            </a:fld>
            <a:endParaRPr lang="sv-SE"/>
          </a:p>
        </p:txBody>
      </p:sp>
      <p:sp>
        <p:nvSpPr>
          <p:cNvPr id="12" name="Platshållare för sidfot 2">
            <a:extLst>
              <a:ext uri="{FF2B5EF4-FFF2-40B4-BE49-F238E27FC236}">
                <a16:creationId xmlns:a16="http://schemas.microsoft.com/office/drawing/2014/main" id="{8F2D75C6-57D8-4F78-9D97-63D6AEFBAA2B}"/>
              </a:ext>
            </a:extLst>
          </p:cNvPr>
          <p:cNvSpPr>
            <a:spLocks noGrp="1"/>
          </p:cNvSpPr>
          <p:nvPr>
            <p:ph type="ftr" sz="quarter" idx="13"/>
          </p:nvPr>
        </p:nvSpPr>
        <p:spPr>
          <a:xfrm>
            <a:off x="4038600" y="6340475"/>
            <a:ext cx="4114800" cy="365125"/>
          </a:xfrm>
        </p:spPr>
        <p:txBody>
          <a:bodyPr/>
          <a:lstStyle/>
          <a:p>
            <a:endParaRPr lang="sv-SE"/>
          </a:p>
        </p:txBody>
      </p:sp>
      <p:sp>
        <p:nvSpPr>
          <p:cNvPr id="13" name="Platshållare för bildnummer 4">
            <a:extLst>
              <a:ext uri="{FF2B5EF4-FFF2-40B4-BE49-F238E27FC236}">
                <a16:creationId xmlns:a16="http://schemas.microsoft.com/office/drawing/2014/main" id="{4BF11BBB-03B4-4175-9EBE-A6CCD8C866BE}"/>
              </a:ext>
            </a:extLst>
          </p:cNvPr>
          <p:cNvSpPr>
            <a:spLocks noGrp="1"/>
          </p:cNvSpPr>
          <p:nvPr>
            <p:ph type="sldNum" sz="quarter" idx="14"/>
          </p:nvPr>
        </p:nvSpPr>
        <p:spPr>
          <a:xfrm>
            <a:off x="9316656" y="6340475"/>
            <a:ext cx="2743200" cy="365125"/>
          </a:xfrm>
        </p:spPr>
        <p:txBody>
          <a:bodyPr/>
          <a:lstStyle/>
          <a:p>
            <a:fld id="{24069D2F-8DC6-6345-AA68-275ED444B143}" type="slidenum">
              <a:rPr lang="sv-SE" smtClean="0"/>
              <a:pPr/>
              <a:t>‹#›</a:t>
            </a:fld>
            <a:endParaRPr lang="sv-SE"/>
          </a:p>
        </p:txBody>
      </p:sp>
    </p:spTree>
    <p:extLst>
      <p:ext uri="{BB962C8B-B14F-4D97-AF65-F5344CB8AC3E}">
        <p14:creationId xmlns:p14="http://schemas.microsoft.com/office/powerpoint/2010/main" val="73333487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Rubrik, innehåll rosa">
    <p:bg>
      <p:bgPr>
        <a:solidFill>
          <a:schemeClr val="accent1"/>
        </a:solidFill>
        <a:effectLst/>
      </p:bgPr>
    </p:bg>
    <p:spTree>
      <p:nvGrpSpPr>
        <p:cNvPr id="1" name=""/>
        <p:cNvGrpSpPr/>
        <p:nvPr/>
      </p:nvGrpSpPr>
      <p:grpSpPr>
        <a:xfrm>
          <a:off x="0" y="0"/>
          <a:ext cx="0" cy="0"/>
          <a:chOff x="0" y="0"/>
          <a:chExt cx="0" cy="0"/>
        </a:xfrm>
      </p:grpSpPr>
      <p:sp>
        <p:nvSpPr>
          <p:cNvPr id="6" name="Rubrik 1"/>
          <p:cNvSpPr>
            <a:spLocks noGrp="1"/>
          </p:cNvSpPr>
          <p:nvPr>
            <p:ph type="title" hasCustomPrompt="1"/>
          </p:nvPr>
        </p:nvSpPr>
        <p:spPr>
          <a:xfrm>
            <a:off x="703340" y="960756"/>
            <a:ext cx="8352000" cy="782699"/>
          </a:xfrm>
          <a:prstGeom prst="rect">
            <a:avLst/>
          </a:prstGeom>
          <a:noFill/>
        </p:spPr>
        <p:txBody>
          <a:bodyPr anchor="b"/>
          <a:lstStyle>
            <a:lvl1pPr>
              <a:defRPr sz="4400" b="0" i="0">
                <a:solidFill>
                  <a:schemeClr val="bg1"/>
                </a:solidFill>
                <a:latin typeface="+mj-lt"/>
                <a:ea typeface="Ubuntu Light" charset="0"/>
                <a:cs typeface="Ubuntu Light" charset="0"/>
              </a:defRPr>
            </a:lvl1pPr>
          </a:lstStyle>
          <a:p>
            <a:r>
              <a:rPr lang="sv-SE" dirty="0"/>
              <a:t>Klicka här för att ange en rubrik</a:t>
            </a:r>
          </a:p>
        </p:txBody>
      </p:sp>
      <p:sp>
        <p:nvSpPr>
          <p:cNvPr id="7" name="Platshållare för text 10"/>
          <p:cNvSpPr>
            <a:spLocks noGrp="1"/>
          </p:cNvSpPr>
          <p:nvPr>
            <p:ph type="body" sz="quarter" idx="10" hasCustomPrompt="1"/>
          </p:nvPr>
        </p:nvSpPr>
        <p:spPr>
          <a:xfrm>
            <a:off x="703261" y="1951038"/>
            <a:ext cx="8352000" cy="3584575"/>
          </a:xfrm>
          <a:prstGeom prst="rect">
            <a:avLst/>
          </a:prstGeom>
        </p:spPr>
        <p:txBody>
          <a:bodyPr/>
          <a:lstStyle>
            <a:lvl1pPr>
              <a:defRPr sz="2600" b="0" i="0" baseline="0">
                <a:solidFill>
                  <a:schemeClr val="bg1"/>
                </a:solidFill>
                <a:latin typeface="+mn-lt"/>
                <a:ea typeface="Crimson Text" charset="0"/>
                <a:cs typeface="Crimson Text"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vl6pPr>
              <a:defRPr>
                <a:solidFill>
                  <a:schemeClr val="bg1"/>
                </a:solidFill>
              </a:defRPr>
            </a:lvl6pPr>
            <a:lvl7pPr>
              <a:defRPr>
                <a:solidFill>
                  <a:schemeClr val="bg1"/>
                </a:solidFill>
              </a:defRPr>
            </a:lvl7pPr>
            <a:lvl8pPr>
              <a:defRPr>
                <a:solidFill>
                  <a:schemeClr val="bg1"/>
                </a:solidFill>
              </a:defRPr>
            </a:lvl8pPr>
            <a:lvl9pPr>
              <a:defRPr>
                <a:solidFill>
                  <a:schemeClr val="bg1"/>
                </a:solidFill>
              </a:defRPr>
            </a:lvl9pPr>
          </a:lstStyle>
          <a:p>
            <a:pPr lvl="0"/>
            <a:r>
              <a:rPr lang="sv-SE" dirty="0"/>
              <a:t>Klicka här för att lägga till en punkt</a:t>
            </a:r>
          </a:p>
        </p:txBody>
      </p:sp>
      <p:pic>
        <p:nvPicPr>
          <p:cNvPr id="5" name="Bildobjekt 4">
            <a:extLst>
              <a:ext uri="{FF2B5EF4-FFF2-40B4-BE49-F238E27FC236}">
                <a16:creationId xmlns:a16="http://schemas.microsoft.com/office/drawing/2014/main" id="{86DBE4B4-3AF3-D544-8903-B08DFE99881A}"/>
              </a:ext>
              <a:ext uri="{C183D7F6-B498-43B3-948B-1728B52AA6E4}">
                <adec:decorative xmlns:adec="http://schemas.microsoft.com/office/drawing/2017/decorative" val="1"/>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10714383" y="6199189"/>
            <a:ext cx="1023594" cy="334961"/>
          </a:xfrm>
          <a:prstGeom prst="rect">
            <a:avLst/>
          </a:prstGeom>
        </p:spPr>
      </p:pic>
      <p:sp>
        <p:nvSpPr>
          <p:cNvPr id="8" name="Rektangel 7">
            <a:extLst>
              <a:ext uri="{FF2B5EF4-FFF2-40B4-BE49-F238E27FC236}">
                <a16:creationId xmlns:a16="http://schemas.microsoft.com/office/drawing/2014/main" id="{2B5B9CD5-A7CD-4C42-9E89-E5ECA77F87D4}"/>
              </a:ext>
              <a:ext uri="{C183D7F6-B498-43B3-948B-1728B52AA6E4}">
                <adec:decorative xmlns:adec="http://schemas.microsoft.com/office/drawing/2017/decorative" val="1"/>
              </a:ext>
            </a:extLst>
          </p:cNvPr>
          <p:cNvSpPr/>
          <p:nvPr userDrawn="1"/>
        </p:nvSpPr>
        <p:spPr>
          <a:xfrm>
            <a:off x="-2264735" y="24063"/>
            <a:ext cx="2160000" cy="2359941"/>
          </a:xfrm>
          <a:prstGeom prst="rect">
            <a:avLst/>
          </a:prstGeom>
          <a:solidFill>
            <a:schemeClr val="bg1">
              <a:lumMod val="85000"/>
            </a:schemeClr>
          </a:solidFill>
        </p:spPr>
        <p:txBody>
          <a:bodyPr wrap="square">
            <a:spAutoFit/>
          </a:bodyPr>
          <a:lstStyle/>
          <a:p>
            <a:pPr marL="0" lvl="0" indent="0">
              <a:lnSpc>
                <a:spcPct val="107000"/>
              </a:lnSpc>
              <a:spcAft>
                <a:spcPts val="800"/>
              </a:spcAft>
              <a:buFont typeface="+mj-lt"/>
              <a:buNone/>
              <a:tabLst>
                <a:tab pos="712788" algn="l"/>
              </a:tabLst>
            </a:pPr>
            <a:r>
              <a:rPr lang="sv-SE" sz="1200" i="1" u="none">
                <a:effectLst/>
                <a:latin typeface="Calibri" panose="020F0502020204030204" pitchFamily="34" charset="0"/>
                <a:ea typeface="Calibri" panose="020F0502020204030204" pitchFamily="34" charset="0"/>
                <a:cs typeface="Times New Roman" panose="02020603050405020304" pitchFamily="18" charset="0"/>
              </a:rPr>
              <a:t>Färgad innehållssida </a:t>
            </a:r>
            <a:r>
              <a:rPr lang="sv-SE" sz="1200" i="0" u="none">
                <a:effectLst/>
                <a:latin typeface="Calibri" panose="020F0502020204030204" pitchFamily="34" charset="0"/>
                <a:ea typeface="Calibri" panose="020F0502020204030204" pitchFamily="34" charset="0"/>
                <a:cs typeface="Times New Roman" panose="02020603050405020304" pitchFamily="18" charset="0"/>
              </a:rPr>
              <a:t>är en sida du kan använda för att lyfta fram något specifikt innehåll och skapa variation i presentationen med.</a:t>
            </a:r>
          </a:p>
          <a:p>
            <a:pPr marL="0" lvl="0" indent="0">
              <a:lnSpc>
                <a:spcPct val="107000"/>
              </a:lnSpc>
              <a:spcAft>
                <a:spcPts val="800"/>
              </a:spcAft>
              <a:buFont typeface="+mj-lt"/>
              <a:buNone/>
              <a:tabLst>
                <a:tab pos="712788" algn="l"/>
              </a:tabLst>
            </a:pPr>
            <a:r>
              <a:rPr lang="sv-SE" sz="1200" i="0" u="none">
                <a:effectLst/>
                <a:latin typeface="Calibri" panose="020F0502020204030204" pitchFamily="34" charset="0"/>
                <a:ea typeface="Calibri" panose="020F0502020204030204" pitchFamily="34" charset="0"/>
                <a:cs typeface="Times New Roman" panose="02020603050405020304" pitchFamily="18" charset="0"/>
              </a:rPr>
              <a:t>Försök hålla dig till max 6 punkter på en sida.</a:t>
            </a:r>
            <a:br>
              <a:rPr lang="sv-SE" sz="1200" i="0" u="none">
                <a:effectLst/>
                <a:latin typeface="Calibri" panose="020F0502020204030204" pitchFamily="34" charset="0"/>
                <a:ea typeface="Calibri" panose="020F0502020204030204" pitchFamily="34" charset="0"/>
                <a:cs typeface="Times New Roman" panose="02020603050405020304" pitchFamily="18" charset="0"/>
              </a:rPr>
            </a:br>
            <a:br>
              <a:rPr lang="sv-SE" sz="1200" i="0" u="none">
                <a:effectLst/>
                <a:latin typeface="Calibri" panose="020F0502020204030204" pitchFamily="34" charset="0"/>
                <a:ea typeface="Calibri" panose="020F0502020204030204" pitchFamily="34" charset="0"/>
                <a:cs typeface="Times New Roman" panose="02020603050405020304" pitchFamily="18" charset="0"/>
              </a:rPr>
            </a:br>
            <a:r>
              <a:rPr lang="sv-SE" sz="1200" i="0" u="none">
                <a:effectLst/>
                <a:latin typeface="Calibri" panose="020F0502020204030204" pitchFamily="34" charset="0"/>
                <a:ea typeface="Calibri" panose="020F0502020204030204" pitchFamily="34" charset="0"/>
                <a:cs typeface="Times New Roman" panose="02020603050405020304" pitchFamily="18" charset="0"/>
              </a:rPr>
              <a:t>Texten ska vara vit för att säkerställa god kontrast mot bakgrunden.</a:t>
            </a:r>
            <a:endParaRPr lang="sv-SE" sz="1200" i="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9" name="Platshållare för datum 1">
            <a:extLst>
              <a:ext uri="{FF2B5EF4-FFF2-40B4-BE49-F238E27FC236}">
                <a16:creationId xmlns:a16="http://schemas.microsoft.com/office/drawing/2014/main" id="{0A4CB6E6-4093-4F22-B60D-4FF2B8311DFB}"/>
              </a:ext>
            </a:extLst>
          </p:cNvPr>
          <p:cNvSpPr>
            <a:spLocks noGrp="1"/>
          </p:cNvSpPr>
          <p:nvPr>
            <p:ph type="dt" sz="half" idx="12"/>
          </p:nvPr>
        </p:nvSpPr>
        <p:spPr>
          <a:xfrm>
            <a:off x="703263" y="6340475"/>
            <a:ext cx="2743200" cy="365125"/>
          </a:xfrm>
        </p:spPr>
        <p:txBody>
          <a:bodyPr/>
          <a:lstStyle>
            <a:lvl1pPr>
              <a:defRPr>
                <a:solidFill>
                  <a:schemeClr val="bg1"/>
                </a:solidFill>
              </a:defRPr>
            </a:lvl1pPr>
          </a:lstStyle>
          <a:p>
            <a:fld id="{34C66A07-0C1B-7E44-8A84-D73B04008641}" type="datetime1">
              <a:rPr lang="sv-SE" smtClean="0"/>
              <a:pPr/>
              <a:t>2026-09-15</a:t>
            </a:fld>
            <a:endParaRPr lang="sv-SE" dirty="0"/>
          </a:p>
        </p:txBody>
      </p:sp>
      <p:sp>
        <p:nvSpPr>
          <p:cNvPr id="10" name="Platshållare för sidfot 2">
            <a:extLst>
              <a:ext uri="{FF2B5EF4-FFF2-40B4-BE49-F238E27FC236}">
                <a16:creationId xmlns:a16="http://schemas.microsoft.com/office/drawing/2014/main" id="{301BD519-EDB0-4314-923D-19F0131FCAC8}"/>
              </a:ext>
            </a:extLst>
          </p:cNvPr>
          <p:cNvSpPr>
            <a:spLocks noGrp="1"/>
          </p:cNvSpPr>
          <p:nvPr>
            <p:ph type="ftr" sz="quarter" idx="13"/>
          </p:nvPr>
        </p:nvSpPr>
        <p:spPr>
          <a:xfrm>
            <a:off x="4038600" y="6340475"/>
            <a:ext cx="4114800" cy="365125"/>
          </a:xfrm>
        </p:spPr>
        <p:txBody>
          <a:bodyPr/>
          <a:lstStyle>
            <a:lvl1pPr>
              <a:defRPr>
                <a:solidFill>
                  <a:schemeClr val="bg1"/>
                </a:solidFill>
              </a:defRPr>
            </a:lvl1pPr>
          </a:lstStyle>
          <a:p>
            <a:endParaRPr lang="sv-SE" dirty="0"/>
          </a:p>
        </p:txBody>
      </p:sp>
      <p:sp>
        <p:nvSpPr>
          <p:cNvPr id="11" name="Platshållare för bildnummer 4">
            <a:extLst>
              <a:ext uri="{FF2B5EF4-FFF2-40B4-BE49-F238E27FC236}">
                <a16:creationId xmlns:a16="http://schemas.microsoft.com/office/drawing/2014/main" id="{664B136B-4BCE-48A6-B93C-87DFD60024EF}"/>
              </a:ext>
            </a:extLst>
          </p:cNvPr>
          <p:cNvSpPr>
            <a:spLocks noGrp="1"/>
          </p:cNvSpPr>
          <p:nvPr>
            <p:ph type="sldNum" sz="quarter" idx="14"/>
          </p:nvPr>
        </p:nvSpPr>
        <p:spPr>
          <a:xfrm>
            <a:off x="9316656" y="6340475"/>
            <a:ext cx="2743200" cy="365125"/>
          </a:xfrm>
        </p:spPr>
        <p:txBody>
          <a:bodyPr/>
          <a:lstStyle>
            <a:lvl1pPr>
              <a:defRPr>
                <a:solidFill>
                  <a:schemeClr val="bg1"/>
                </a:solidFill>
              </a:defRPr>
            </a:lvl1pPr>
          </a:lstStyle>
          <a:p>
            <a:fld id="{24069D2F-8DC6-6345-AA68-275ED444B143}" type="slidenum">
              <a:rPr lang="sv-SE" smtClean="0"/>
              <a:pPr/>
              <a:t>‹#›</a:t>
            </a:fld>
            <a:endParaRPr lang="sv-SE" dirty="0"/>
          </a:p>
        </p:txBody>
      </p:sp>
    </p:spTree>
    <p:extLst>
      <p:ext uri="{BB962C8B-B14F-4D97-AF65-F5344CB8AC3E}">
        <p14:creationId xmlns:p14="http://schemas.microsoft.com/office/powerpoint/2010/main" val="68865395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Rubrik, innehåll grön">
    <p:bg>
      <p:bgPr>
        <a:solidFill>
          <a:schemeClr val="tx2"/>
        </a:solidFill>
        <a:effectLst/>
      </p:bgPr>
    </p:bg>
    <p:spTree>
      <p:nvGrpSpPr>
        <p:cNvPr id="1" name=""/>
        <p:cNvGrpSpPr/>
        <p:nvPr/>
      </p:nvGrpSpPr>
      <p:grpSpPr>
        <a:xfrm>
          <a:off x="0" y="0"/>
          <a:ext cx="0" cy="0"/>
          <a:chOff x="0" y="0"/>
          <a:chExt cx="0" cy="0"/>
        </a:xfrm>
      </p:grpSpPr>
      <p:sp>
        <p:nvSpPr>
          <p:cNvPr id="7" name="Rubrik 1"/>
          <p:cNvSpPr>
            <a:spLocks noGrp="1"/>
          </p:cNvSpPr>
          <p:nvPr>
            <p:ph type="title" hasCustomPrompt="1"/>
          </p:nvPr>
        </p:nvSpPr>
        <p:spPr>
          <a:xfrm>
            <a:off x="703341" y="960756"/>
            <a:ext cx="8352000" cy="782699"/>
          </a:xfrm>
          <a:prstGeom prst="rect">
            <a:avLst/>
          </a:prstGeom>
          <a:noFill/>
        </p:spPr>
        <p:txBody>
          <a:bodyPr anchor="b"/>
          <a:lstStyle>
            <a:lvl1pPr>
              <a:defRPr sz="4400" b="0" i="0">
                <a:solidFill>
                  <a:schemeClr val="bg1"/>
                </a:solidFill>
                <a:latin typeface="+mj-lt"/>
                <a:ea typeface="Ubuntu Light" charset="0"/>
                <a:cs typeface="Ubuntu Light" charset="0"/>
              </a:defRPr>
            </a:lvl1pPr>
          </a:lstStyle>
          <a:p>
            <a:r>
              <a:rPr lang="sv-SE" dirty="0"/>
              <a:t>Klicka här för att ange en rubrik</a:t>
            </a:r>
          </a:p>
        </p:txBody>
      </p:sp>
      <p:sp>
        <p:nvSpPr>
          <p:cNvPr id="8" name="Platshållare för text 10"/>
          <p:cNvSpPr>
            <a:spLocks noGrp="1"/>
          </p:cNvSpPr>
          <p:nvPr>
            <p:ph type="body" sz="quarter" idx="10" hasCustomPrompt="1"/>
          </p:nvPr>
        </p:nvSpPr>
        <p:spPr>
          <a:xfrm>
            <a:off x="703263" y="1951038"/>
            <a:ext cx="8352000" cy="3584575"/>
          </a:xfrm>
          <a:prstGeom prst="rect">
            <a:avLst/>
          </a:prstGeom>
        </p:spPr>
        <p:txBody>
          <a:bodyPr/>
          <a:lstStyle>
            <a:lvl1pPr>
              <a:defRPr sz="2600" b="0" i="0" baseline="0">
                <a:solidFill>
                  <a:schemeClr val="bg1"/>
                </a:solidFill>
                <a:latin typeface="+mn-lt"/>
                <a:ea typeface="Crimson Text" charset="0"/>
                <a:cs typeface="Crimson Text"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vl6pPr>
              <a:defRPr>
                <a:solidFill>
                  <a:schemeClr val="bg1"/>
                </a:solidFill>
              </a:defRPr>
            </a:lvl6pPr>
            <a:lvl7pPr>
              <a:defRPr>
                <a:solidFill>
                  <a:schemeClr val="bg1"/>
                </a:solidFill>
              </a:defRPr>
            </a:lvl7pPr>
            <a:lvl8pPr>
              <a:defRPr>
                <a:solidFill>
                  <a:schemeClr val="bg1"/>
                </a:solidFill>
              </a:defRPr>
            </a:lvl8pPr>
            <a:lvl9pPr>
              <a:defRPr>
                <a:solidFill>
                  <a:schemeClr val="bg1"/>
                </a:solidFill>
              </a:defRPr>
            </a:lvl9pPr>
          </a:lstStyle>
          <a:p>
            <a:pPr lvl="0"/>
            <a:r>
              <a:rPr lang="sv-SE" dirty="0"/>
              <a:t>Klicka här för att lägga till en punkt</a:t>
            </a:r>
          </a:p>
        </p:txBody>
      </p:sp>
      <p:pic>
        <p:nvPicPr>
          <p:cNvPr id="5" name="Bildobjekt 4">
            <a:extLst>
              <a:ext uri="{FF2B5EF4-FFF2-40B4-BE49-F238E27FC236}">
                <a16:creationId xmlns:a16="http://schemas.microsoft.com/office/drawing/2014/main" id="{34BC9CF7-7650-1C4F-9E3C-08DF91AF1F8E}"/>
              </a:ext>
              <a:ext uri="{C183D7F6-B498-43B3-948B-1728B52AA6E4}">
                <adec:decorative xmlns:adec="http://schemas.microsoft.com/office/drawing/2017/decorative" val="1"/>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10714383" y="6199189"/>
            <a:ext cx="1023594" cy="334961"/>
          </a:xfrm>
          <a:prstGeom prst="rect">
            <a:avLst/>
          </a:prstGeom>
        </p:spPr>
      </p:pic>
      <p:sp>
        <p:nvSpPr>
          <p:cNvPr id="6" name="Rektangel 5">
            <a:extLst>
              <a:ext uri="{FF2B5EF4-FFF2-40B4-BE49-F238E27FC236}">
                <a16:creationId xmlns:a16="http://schemas.microsoft.com/office/drawing/2014/main" id="{EC54D08E-BB6B-2343-A8EE-16DD22F3529D}"/>
              </a:ext>
              <a:ext uri="{C183D7F6-B498-43B3-948B-1728B52AA6E4}">
                <adec:decorative xmlns:adec="http://schemas.microsoft.com/office/drawing/2017/decorative" val="1"/>
              </a:ext>
            </a:extLst>
          </p:cNvPr>
          <p:cNvSpPr/>
          <p:nvPr userDrawn="1"/>
        </p:nvSpPr>
        <p:spPr>
          <a:xfrm>
            <a:off x="-2264735" y="24063"/>
            <a:ext cx="2160000" cy="2359941"/>
          </a:xfrm>
          <a:prstGeom prst="rect">
            <a:avLst/>
          </a:prstGeom>
          <a:solidFill>
            <a:schemeClr val="bg1">
              <a:lumMod val="85000"/>
            </a:schemeClr>
          </a:solidFill>
        </p:spPr>
        <p:txBody>
          <a:bodyPr wrap="square">
            <a:spAutoFit/>
          </a:bodyPr>
          <a:lstStyle/>
          <a:p>
            <a:pPr marL="0" lvl="0" indent="0">
              <a:lnSpc>
                <a:spcPct val="107000"/>
              </a:lnSpc>
              <a:spcAft>
                <a:spcPts val="800"/>
              </a:spcAft>
              <a:buFont typeface="+mj-lt"/>
              <a:buNone/>
              <a:tabLst>
                <a:tab pos="712788" algn="l"/>
              </a:tabLst>
            </a:pPr>
            <a:r>
              <a:rPr lang="sv-SE" sz="1200" i="1" u="none">
                <a:effectLst/>
                <a:latin typeface="Calibri" panose="020F0502020204030204" pitchFamily="34" charset="0"/>
                <a:ea typeface="Calibri" panose="020F0502020204030204" pitchFamily="34" charset="0"/>
                <a:cs typeface="Times New Roman" panose="02020603050405020304" pitchFamily="18" charset="0"/>
              </a:rPr>
              <a:t>Färgad innehållssida </a:t>
            </a:r>
            <a:r>
              <a:rPr lang="sv-SE" sz="1200" i="0" u="none">
                <a:effectLst/>
                <a:latin typeface="Calibri" panose="020F0502020204030204" pitchFamily="34" charset="0"/>
                <a:ea typeface="Calibri" panose="020F0502020204030204" pitchFamily="34" charset="0"/>
                <a:cs typeface="Times New Roman" panose="02020603050405020304" pitchFamily="18" charset="0"/>
              </a:rPr>
              <a:t>är en sida du kan använda för att lyfta fram något specifikt innehåll och skapa variation i presentationen med.</a:t>
            </a:r>
          </a:p>
          <a:p>
            <a:pPr marL="0" lvl="0" indent="0">
              <a:lnSpc>
                <a:spcPct val="107000"/>
              </a:lnSpc>
              <a:spcAft>
                <a:spcPts val="800"/>
              </a:spcAft>
              <a:buFont typeface="+mj-lt"/>
              <a:buNone/>
              <a:tabLst>
                <a:tab pos="712788" algn="l"/>
              </a:tabLst>
            </a:pPr>
            <a:r>
              <a:rPr lang="sv-SE" sz="1200" i="0" u="none">
                <a:effectLst/>
                <a:latin typeface="Calibri" panose="020F0502020204030204" pitchFamily="34" charset="0"/>
                <a:ea typeface="Calibri" panose="020F0502020204030204" pitchFamily="34" charset="0"/>
                <a:cs typeface="Times New Roman" panose="02020603050405020304" pitchFamily="18" charset="0"/>
              </a:rPr>
              <a:t>Försök hålla dig till max 6 punkter på en sida.</a:t>
            </a:r>
            <a:br>
              <a:rPr lang="sv-SE" sz="1200" i="0" u="none">
                <a:effectLst/>
                <a:latin typeface="Calibri" panose="020F0502020204030204" pitchFamily="34" charset="0"/>
                <a:ea typeface="Calibri" panose="020F0502020204030204" pitchFamily="34" charset="0"/>
                <a:cs typeface="Times New Roman" panose="02020603050405020304" pitchFamily="18" charset="0"/>
              </a:rPr>
            </a:br>
            <a:br>
              <a:rPr lang="sv-SE" sz="1200" i="0" u="none">
                <a:effectLst/>
                <a:latin typeface="Calibri" panose="020F0502020204030204" pitchFamily="34" charset="0"/>
                <a:ea typeface="Calibri" panose="020F0502020204030204" pitchFamily="34" charset="0"/>
                <a:cs typeface="Times New Roman" panose="02020603050405020304" pitchFamily="18" charset="0"/>
              </a:rPr>
            </a:br>
            <a:r>
              <a:rPr lang="sv-SE" sz="1200" i="0" u="none">
                <a:effectLst/>
                <a:latin typeface="Calibri" panose="020F0502020204030204" pitchFamily="34" charset="0"/>
                <a:ea typeface="Calibri" panose="020F0502020204030204" pitchFamily="34" charset="0"/>
                <a:cs typeface="Times New Roman" panose="02020603050405020304" pitchFamily="18" charset="0"/>
              </a:rPr>
              <a:t>Texten ska vara vit för att säkerställa god kontrast mot bakgrunden.</a:t>
            </a:r>
            <a:endParaRPr lang="sv-SE" sz="1200" i="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2" name="Platshållare för datum 1">
            <a:extLst>
              <a:ext uri="{FF2B5EF4-FFF2-40B4-BE49-F238E27FC236}">
                <a16:creationId xmlns:a16="http://schemas.microsoft.com/office/drawing/2014/main" id="{7684FB4C-B14F-EA4F-B61A-9699D21210D3}"/>
              </a:ext>
            </a:extLst>
          </p:cNvPr>
          <p:cNvSpPr>
            <a:spLocks noGrp="1"/>
          </p:cNvSpPr>
          <p:nvPr>
            <p:ph type="dt" sz="half" idx="11"/>
          </p:nvPr>
        </p:nvSpPr>
        <p:spPr>
          <a:xfrm>
            <a:off x="713772" y="6340475"/>
            <a:ext cx="2743200" cy="365125"/>
          </a:xfrm>
        </p:spPr>
        <p:txBody>
          <a:bodyPr/>
          <a:lstStyle>
            <a:lvl1pPr>
              <a:defRPr>
                <a:solidFill>
                  <a:schemeClr val="bg1"/>
                </a:solidFill>
              </a:defRPr>
            </a:lvl1pPr>
          </a:lstStyle>
          <a:p>
            <a:fld id="{0660B0CB-96A7-9341-B78D-F749F3BE3308}" type="datetime1">
              <a:rPr lang="sv-SE" smtClean="0"/>
              <a:t>2026-09-15</a:t>
            </a:fld>
            <a:endParaRPr lang="sv-SE"/>
          </a:p>
        </p:txBody>
      </p:sp>
      <p:sp>
        <p:nvSpPr>
          <p:cNvPr id="3" name="Platshållare för sidfot 2">
            <a:extLst>
              <a:ext uri="{FF2B5EF4-FFF2-40B4-BE49-F238E27FC236}">
                <a16:creationId xmlns:a16="http://schemas.microsoft.com/office/drawing/2014/main" id="{F31498BE-F0C2-414E-BDD1-7C00CCE6645D}"/>
              </a:ext>
            </a:extLst>
          </p:cNvPr>
          <p:cNvSpPr>
            <a:spLocks noGrp="1"/>
          </p:cNvSpPr>
          <p:nvPr>
            <p:ph type="ftr" sz="quarter" idx="12"/>
          </p:nvPr>
        </p:nvSpPr>
        <p:spPr/>
        <p:txBody>
          <a:bodyPr/>
          <a:lstStyle>
            <a:lvl1pPr>
              <a:defRPr>
                <a:solidFill>
                  <a:schemeClr val="bg1"/>
                </a:solidFill>
              </a:defRPr>
            </a:lvl1pPr>
          </a:lstStyle>
          <a:p>
            <a:endParaRPr lang="sv-SE"/>
          </a:p>
        </p:txBody>
      </p:sp>
      <p:sp>
        <p:nvSpPr>
          <p:cNvPr id="4" name="Platshållare för bildnummer 3">
            <a:extLst>
              <a:ext uri="{FF2B5EF4-FFF2-40B4-BE49-F238E27FC236}">
                <a16:creationId xmlns:a16="http://schemas.microsoft.com/office/drawing/2014/main" id="{E3F7AE20-4FA8-E041-B9EC-3C46FC7CFC15}"/>
              </a:ext>
            </a:extLst>
          </p:cNvPr>
          <p:cNvSpPr>
            <a:spLocks noGrp="1"/>
          </p:cNvSpPr>
          <p:nvPr>
            <p:ph type="sldNum" sz="quarter" idx="13"/>
          </p:nvPr>
        </p:nvSpPr>
        <p:spPr/>
        <p:txBody>
          <a:bodyPr/>
          <a:lstStyle>
            <a:lvl1pPr>
              <a:defRPr>
                <a:solidFill>
                  <a:schemeClr val="bg1"/>
                </a:solidFill>
              </a:defRPr>
            </a:lvl1pPr>
          </a:lstStyle>
          <a:p>
            <a:fld id="{24069D2F-8DC6-6345-AA68-275ED444B143}" type="slidenum">
              <a:rPr lang="sv-SE" smtClean="0"/>
              <a:pPr/>
              <a:t>‹#›</a:t>
            </a:fld>
            <a:endParaRPr lang="sv-SE"/>
          </a:p>
        </p:txBody>
      </p:sp>
    </p:spTree>
    <p:extLst>
      <p:ext uri="{BB962C8B-B14F-4D97-AF65-F5344CB8AC3E}">
        <p14:creationId xmlns:p14="http://schemas.microsoft.com/office/powerpoint/2010/main" val="141771523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Rubrik, innehåll brun">
    <p:bg>
      <p:bgPr>
        <a:solidFill>
          <a:schemeClr val="accent3"/>
        </a:solidFill>
        <a:effectLst/>
      </p:bgPr>
    </p:bg>
    <p:spTree>
      <p:nvGrpSpPr>
        <p:cNvPr id="1" name=""/>
        <p:cNvGrpSpPr/>
        <p:nvPr/>
      </p:nvGrpSpPr>
      <p:grpSpPr>
        <a:xfrm>
          <a:off x="0" y="0"/>
          <a:ext cx="0" cy="0"/>
          <a:chOff x="0" y="0"/>
          <a:chExt cx="0" cy="0"/>
        </a:xfrm>
      </p:grpSpPr>
      <p:sp>
        <p:nvSpPr>
          <p:cNvPr id="7" name="Rubrik 1"/>
          <p:cNvSpPr>
            <a:spLocks noGrp="1"/>
          </p:cNvSpPr>
          <p:nvPr>
            <p:ph type="title" hasCustomPrompt="1"/>
          </p:nvPr>
        </p:nvSpPr>
        <p:spPr>
          <a:xfrm>
            <a:off x="703341" y="960756"/>
            <a:ext cx="8352000" cy="782699"/>
          </a:xfrm>
          <a:prstGeom prst="rect">
            <a:avLst/>
          </a:prstGeom>
          <a:noFill/>
        </p:spPr>
        <p:txBody>
          <a:bodyPr anchor="b"/>
          <a:lstStyle>
            <a:lvl1pPr>
              <a:defRPr sz="4400" b="0" i="0">
                <a:solidFill>
                  <a:schemeClr val="bg1"/>
                </a:solidFill>
                <a:latin typeface="+mj-lt"/>
                <a:ea typeface="Ubuntu Light" charset="0"/>
                <a:cs typeface="Ubuntu Light" charset="0"/>
              </a:defRPr>
            </a:lvl1pPr>
          </a:lstStyle>
          <a:p>
            <a:r>
              <a:rPr lang="sv-SE" dirty="0"/>
              <a:t>Klicka här för att ange en rubrik</a:t>
            </a:r>
          </a:p>
        </p:txBody>
      </p:sp>
      <p:sp>
        <p:nvSpPr>
          <p:cNvPr id="8" name="Platshållare för text 10"/>
          <p:cNvSpPr>
            <a:spLocks noGrp="1"/>
          </p:cNvSpPr>
          <p:nvPr>
            <p:ph type="body" sz="quarter" idx="10" hasCustomPrompt="1"/>
          </p:nvPr>
        </p:nvSpPr>
        <p:spPr>
          <a:xfrm>
            <a:off x="703263" y="1951038"/>
            <a:ext cx="8352000" cy="3584575"/>
          </a:xfrm>
          <a:prstGeom prst="rect">
            <a:avLst/>
          </a:prstGeom>
        </p:spPr>
        <p:txBody>
          <a:bodyPr/>
          <a:lstStyle>
            <a:lvl1pPr>
              <a:defRPr sz="2600" b="0" i="0" baseline="0">
                <a:solidFill>
                  <a:schemeClr val="bg1"/>
                </a:solidFill>
                <a:latin typeface="+mn-lt"/>
                <a:ea typeface="Crimson Text" charset="0"/>
                <a:cs typeface="Crimson Text"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vl6pPr>
              <a:defRPr>
                <a:solidFill>
                  <a:schemeClr val="bg1"/>
                </a:solidFill>
              </a:defRPr>
            </a:lvl6pPr>
            <a:lvl7pPr>
              <a:defRPr>
                <a:solidFill>
                  <a:schemeClr val="bg1"/>
                </a:solidFill>
              </a:defRPr>
            </a:lvl7pPr>
            <a:lvl8pPr>
              <a:defRPr>
                <a:solidFill>
                  <a:schemeClr val="bg1"/>
                </a:solidFill>
              </a:defRPr>
            </a:lvl8pPr>
            <a:lvl9pPr>
              <a:defRPr>
                <a:solidFill>
                  <a:schemeClr val="bg1"/>
                </a:solidFill>
              </a:defRPr>
            </a:lvl9pPr>
          </a:lstStyle>
          <a:p>
            <a:pPr lvl="0"/>
            <a:r>
              <a:rPr lang="sv-SE" dirty="0"/>
              <a:t>Klicka här för att lägga till en punkt</a:t>
            </a:r>
          </a:p>
        </p:txBody>
      </p:sp>
      <p:pic>
        <p:nvPicPr>
          <p:cNvPr id="5" name="Bildobjekt 4">
            <a:extLst>
              <a:ext uri="{FF2B5EF4-FFF2-40B4-BE49-F238E27FC236}">
                <a16:creationId xmlns:a16="http://schemas.microsoft.com/office/drawing/2014/main" id="{4763ABE8-48C5-A242-8A81-E87B3450EEED}"/>
              </a:ext>
              <a:ext uri="{C183D7F6-B498-43B3-948B-1728B52AA6E4}">
                <adec:decorative xmlns:adec="http://schemas.microsoft.com/office/drawing/2017/decorative" val="1"/>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10714383" y="6199189"/>
            <a:ext cx="1023594" cy="334961"/>
          </a:xfrm>
          <a:prstGeom prst="rect">
            <a:avLst/>
          </a:prstGeom>
        </p:spPr>
      </p:pic>
      <p:sp>
        <p:nvSpPr>
          <p:cNvPr id="6" name="Rektangel 5">
            <a:extLst>
              <a:ext uri="{FF2B5EF4-FFF2-40B4-BE49-F238E27FC236}">
                <a16:creationId xmlns:a16="http://schemas.microsoft.com/office/drawing/2014/main" id="{55DA598F-0227-FC44-AE2D-5015E582BA9B}"/>
              </a:ext>
              <a:ext uri="{C183D7F6-B498-43B3-948B-1728B52AA6E4}">
                <adec:decorative xmlns:adec="http://schemas.microsoft.com/office/drawing/2017/decorative" val="1"/>
              </a:ext>
            </a:extLst>
          </p:cNvPr>
          <p:cNvSpPr/>
          <p:nvPr userDrawn="1"/>
        </p:nvSpPr>
        <p:spPr>
          <a:xfrm>
            <a:off x="-2264735" y="24063"/>
            <a:ext cx="2160000" cy="2359941"/>
          </a:xfrm>
          <a:prstGeom prst="rect">
            <a:avLst/>
          </a:prstGeom>
          <a:solidFill>
            <a:schemeClr val="bg1">
              <a:lumMod val="85000"/>
            </a:schemeClr>
          </a:solidFill>
        </p:spPr>
        <p:txBody>
          <a:bodyPr wrap="square">
            <a:spAutoFit/>
          </a:bodyPr>
          <a:lstStyle/>
          <a:p>
            <a:pPr marL="0" lvl="0" indent="0">
              <a:lnSpc>
                <a:spcPct val="107000"/>
              </a:lnSpc>
              <a:spcAft>
                <a:spcPts val="800"/>
              </a:spcAft>
              <a:buFont typeface="+mj-lt"/>
              <a:buNone/>
              <a:tabLst>
                <a:tab pos="712788" algn="l"/>
              </a:tabLst>
            </a:pPr>
            <a:r>
              <a:rPr lang="sv-SE" sz="1200" i="1" u="none">
                <a:effectLst/>
                <a:latin typeface="Calibri" panose="020F0502020204030204" pitchFamily="34" charset="0"/>
                <a:ea typeface="Calibri" panose="020F0502020204030204" pitchFamily="34" charset="0"/>
                <a:cs typeface="Times New Roman" panose="02020603050405020304" pitchFamily="18" charset="0"/>
              </a:rPr>
              <a:t>Färgad innehållssida </a:t>
            </a:r>
            <a:r>
              <a:rPr lang="sv-SE" sz="1200" i="0" u="none">
                <a:effectLst/>
                <a:latin typeface="Calibri" panose="020F0502020204030204" pitchFamily="34" charset="0"/>
                <a:ea typeface="Calibri" panose="020F0502020204030204" pitchFamily="34" charset="0"/>
                <a:cs typeface="Times New Roman" panose="02020603050405020304" pitchFamily="18" charset="0"/>
              </a:rPr>
              <a:t>är en sida du kan använda för att lyfta fram något specifikt innehåll och skapa variation i presentationen med.</a:t>
            </a:r>
          </a:p>
          <a:p>
            <a:pPr marL="0" lvl="0" indent="0">
              <a:lnSpc>
                <a:spcPct val="107000"/>
              </a:lnSpc>
              <a:spcAft>
                <a:spcPts val="800"/>
              </a:spcAft>
              <a:buFont typeface="+mj-lt"/>
              <a:buNone/>
              <a:tabLst>
                <a:tab pos="712788" algn="l"/>
              </a:tabLst>
            </a:pPr>
            <a:r>
              <a:rPr lang="sv-SE" sz="1200" i="0" u="none">
                <a:effectLst/>
                <a:latin typeface="Calibri" panose="020F0502020204030204" pitchFamily="34" charset="0"/>
                <a:ea typeface="Calibri" panose="020F0502020204030204" pitchFamily="34" charset="0"/>
                <a:cs typeface="Times New Roman" panose="02020603050405020304" pitchFamily="18" charset="0"/>
              </a:rPr>
              <a:t>Försök hålla dig till max 6 punkter på en sida.</a:t>
            </a:r>
            <a:br>
              <a:rPr lang="sv-SE" sz="1200" i="0" u="none">
                <a:effectLst/>
                <a:latin typeface="Calibri" panose="020F0502020204030204" pitchFamily="34" charset="0"/>
                <a:ea typeface="Calibri" panose="020F0502020204030204" pitchFamily="34" charset="0"/>
                <a:cs typeface="Times New Roman" panose="02020603050405020304" pitchFamily="18" charset="0"/>
              </a:rPr>
            </a:br>
            <a:br>
              <a:rPr lang="sv-SE" sz="1200" i="0" u="none">
                <a:effectLst/>
                <a:latin typeface="Calibri" panose="020F0502020204030204" pitchFamily="34" charset="0"/>
                <a:ea typeface="Calibri" panose="020F0502020204030204" pitchFamily="34" charset="0"/>
                <a:cs typeface="Times New Roman" panose="02020603050405020304" pitchFamily="18" charset="0"/>
              </a:rPr>
            </a:br>
            <a:r>
              <a:rPr lang="sv-SE" sz="1200" i="0" u="none">
                <a:effectLst/>
                <a:latin typeface="Calibri" panose="020F0502020204030204" pitchFamily="34" charset="0"/>
                <a:ea typeface="Calibri" panose="020F0502020204030204" pitchFamily="34" charset="0"/>
                <a:cs typeface="Times New Roman" panose="02020603050405020304" pitchFamily="18" charset="0"/>
              </a:rPr>
              <a:t>Texten ska vara vit för att säkerställa god kontrast mot bakgrunden.</a:t>
            </a:r>
            <a:endParaRPr lang="sv-SE" sz="1200" i="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2" name="Platshållare för datum 1">
            <a:extLst>
              <a:ext uri="{FF2B5EF4-FFF2-40B4-BE49-F238E27FC236}">
                <a16:creationId xmlns:a16="http://schemas.microsoft.com/office/drawing/2014/main" id="{17528013-DD7D-864D-BF7C-C6B6438213CC}"/>
              </a:ext>
            </a:extLst>
          </p:cNvPr>
          <p:cNvSpPr>
            <a:spLocks noGrp="1"/>
          </p:cNvSpPr>
          <p:nvPr>
            <p:ph type="dt" sz="half" idx="11"/>
          </p:nvPr>
        </p:nvSpPr>
        <p:spPr>
          <a:xfrm>
            <a:off x="713772" y="6340475"/>
            <a:ext cx="2743200" cy="365125"/>
          </a:xfrm>
        </p:spPr>
        <p:txBody>
          <a:bodyPr/>
          <a:lstStyle>
            <a:lvl1pPr>
              <a:defRPr>
                <a:solidFill>
                  <a:schemeClr val="bg1"/>
                </a:solidFill>
              </a:defRPr>
            </a:lvl1pPr>
          </a:lstStyle>
          <a:p>
            <a:fld id="{3E29E930-BC2F-5E4F-96DA-D7CC62B18804}" type="datetime1">
              <a:rPr lang="sv-SE" smtClean="0"/>
              <a:t>2026-09-15</a:t>
            </a:fld>
            <a:endParaRPr lang="sv-SE"/>
          </a:p>
        </p:txBody>
      </p:sp>
      <p:sp>
        <p:nvSpPr>
          <p:cNvPr id="3" name="Platshållare för sidfot 2">
            <a:extLst>
              <a:ext uri="{FF2B5EF4-FFF2-40B4-BE49-F238E27FC236}">
                <a16:creationId xmlns:a16="http://schemas.microsoft.com/office/drawing/2014/main" id="{4580B0F6-F083-6D43-89F2-01DE80EBE19E}"/>
              </a:ext>
            </a:extLst>
          </p:cNvPr>
          <p:cNvSpPr>
            <a:spLocks noGrp="1"/>
          </p:cNvSpPr>
          <p:nvPr>
            <p:ph type="ftr" sz="quarter" idx="12"/>
          </p:nvPr>
        </p:nvSpPr>
        <p:spPr/>
        <p:txBody>
          <a:bodyPr/>
          <a:lstStyle>
            <a:lvl1pPr>
              <a:defRPr>
                <a:solidFill>
                  <a:schemeClr val="bg1"/>
                </a:solidFill>
              </a:defRPr>
            </a:lvl1pPr>
          </a:lstStyle>
          <a:p>
            <a:endParaRPr lang="sv-SE"/>
          </a:p>
        </p:txBody>
      </p:sp>
      <p:sp>
        <p:nvSpPr>
          <p:cNvPr id="4" name="Platshållare för bildnummer 3">
            <a:extLst>
              <a:ext uri="{FF2B5EF4-FFF2-40B4-BE49-F238E27FC236}">
                <a16:creationId xmlns:a16="http://schemas.microsoft.com/office/drawing/2014/main" id="{B7EAA196-8779-BC4E-9F24-0617D790340F}"/>
              </a:ext>
            </a:extLst>
          </p:cNvPr>
          <p:cNvSpPr>
            <a:spLocks noGrp="1"/>
          </p:cNvSpPr>
          <p:nvPr>
            <p:ph type="sldNum" sz="quarter" idx="13"/>
          </p:nvPr>
        </p:nvSpPr>
        <p:spPr/>
        <p:txBody>
          <a:bodyPr/>
          <a:lstStyle>
            <a:lvl1pPr>
              <a:defRPr>
                <a:solidFill>
                  <a:schemeClr val="bg1"/>
                </a:solidFill>
              </a:defRPr>
            </a:lvl1pPr>
          </a:lstStyle>
          <a:p>
            <a:fld id="{24069D2F-8DC6-6345-AA68-275ED444B143}" type="slidenum">
              <a:rPr lang="sv-SE" smtClean="0"/>
              <a:pPr/>
              <a:t>‹#›</a:t>
            </a:fld>
            <a:endParaRPr lang="sv-SE"/>
          </a:p>
        </p:txBody>
      </p:sp>
    </p:spTree>
    <p:extLst>
      <p:ext uri="{BB962C8B-B14F-4D97-AF65-F5344CB8AC3E}">
        <p14:creationId xmlns:p14="http://schemas.microsoft.com/office/powerpoint/2010/main" val="120880714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Rubrik, innehåll gul">
    <p:bg>
      <p:bgPr>
        <a:solidFill>
          <a:schemeClr val="accent4"/>
        </a:solidFill>
        <a:effectLst/>
      </p:bgPr>
    </p:bg>
    <p:spTree>
      <p:nvGrpSpPr>
        <p:cNvPr id="1" name=""/>
        <p:cNvGrpSpPr/>
        <p:nvPr/>
      </p:nvGrpSpPr>
      <p:grpSpPr>
        <a:xfrm>
          <a:off x="0" y="0"/>
          <a:ext cx="0" cy="0"/>
          <a:chOff x="0" y="0"/>
          <a:chExt cx="0" cy="0"/>
        </a:xfrm>
      </p:grpSpPr>
      <p:sp>
        <p:nvSpPr>
          <p:cNvPr id="7" name="Rubrik 1"/>
          <p:cNvSpPr>
            <a:spLocks noGrp="1"/>
          </p:cNvSpPr>
          <p:nvPr>
            <p:ph type="title" hasCustomPrompt="1"/>
          </p:nvPr>
        </p:nvSpPr>
        <p:spPr>
          <a:xfrm>
            <a:off x="703341" y="960756"/>
            <a:ext cx="8352000" cy="782699"/>
          </a:xfrm>
          <a:prstGeom prst="rect">
            <a:avLst/>
          </a:prstGeom>
          <a:noFill/>
        </p:spPr>
        <p:txBody>
          <a:bodyPr anchor="b"/>
          <a:lstStyle>
            <a:lvl1pPr>
              <a:defRPr sz="4400" b="0" i="0">
                <a:solidFill>
                  <a:schemeClr val="bg1"/>
                </a:solidFill>
                <a:latin typeface="+mj-lt"/>
                <a:ea typeface="Ubuntu Light" charset="0"/>
                <a:cs typeface="Ubuntu Light" charset="0"/>
              </a:defRPr>
            </a:lvl1pPr>
          </a:lstStyle>
          <a:p>
            <a:r>
              <a:rPr lang="sv-SE" dirty="0"/>
              <a:t>Klicka här för att ange en rubrik</a:t>
            </a:r>
          </a:p>
        </p:txBody>
      </p:sp>
      <p:sp>
        <p:nvSpPr>
          <p:cNvPr id="8" name="Platshållare för text 10"/>
          <p:cNvSpPr>
            <a:spLocks noGrp="1"/>
          </p:cNvSpPr>
          <p:nvPr>
            <p:ph type="body" sz="quarter" idx="10" hasCustomPrompt="1"/>
          </p:nvPr>
        </p:nvSpPr>
        <p:spPr>
          <a:xfrm>
            <a:off x="703263" y="1951038"/>
            <a:ext cx="8352000" cy="3584575"/>
          </a:xfrm>
          <a:prstGeom prst="rect">
            <a:avLst/>
          </a:prstGeom>
        </p:spPr>
        <p:txBody>
          <a:bodyPr/>
          <a:lstStyle>
            <a:lvl1pPr>
              <a:defRPr sz="2600" b="0" i="0" baseline="0">
                <a:solidFill>
                  <a:schemeClr val="bg1"/>
                </a:solidFill>
                <a:latin typeface="+mn-lt"/>
                <a:ea typeface="Crimson Text" charset="0"/>
                <a:cs typeface="Crimson Text"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vl6pPr>
              <a:defRPr>
                <a:solidFill>
                  <a:schemeClr val="bg1"/>
                </a:solidFill>
              </a:defRPr>
            </a:lvl6pPr>
            <a:lvl7pPr>
              <a:defRPr>
                <a:solidFill>
                  <a:schemeClr val="bg1"/>
                </a:solidFill>
              </a:defRPr>
            </a:lvl7pPr>
            <a:lvl8pPr>
              <a:defRPr>
                <a:solidFill>
                  <a:schemeClr val="bg1"/>
                </a:solidFill>
              </a:defRPr>
            </a:lvl8pPr>
            <a:lvl9pPr>
              <a:defRPr>
                <a:solidFill>
                  <a:schemeClr val="bg1"/>
                </a:solidFill>
              </a:defRPr>
            </a:lvl9pPr>
          </a:lstStyle>
          <a:p>
            <a:pPr lvl="0"/>
            <a:r>
              <a:rPr lang="sv-SE" dirty="0"/>
              <a:t>Klicka här för att lägga till en punkt</a:t>
            </a:r>
          </a:p>
        </p:txBody>
      </p:sp>
      <p:pic>
        <p:nvPicPr>
          <p:cNvPr id="5" name="Bildobjekt 4">
            <a:extLst>
              <a:ext uri="{FF2B5EF4-FFF2-40B4-BE49-F238E27FC236}">
                <a16:creationId xmlns:a16="http://schemas.microsoft.com/office/drawing/2014/main" id="{01367407-8A0E-9D49-BC42-593FDE79C696}"/>
              </a:ext>
              <a:ext uri="{C183D7F6-B498-43B3-948B-1728B52AA6E4}">
                <adec:decorative xmlns:adec="http://schemas.microsoft.com/office/drawing/2017/decorative" val="1"/>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10714383" y="6199189"/>
            <a:ext cx="1023594" cy="334961"/>
          </a:xfrm>
          <a:prstGeom prst="rect">
            <a:avLst/>
          </a:prstGeom>
        </p:spPr>
      </p:pic>
      <p:sp>
        <p:nvSpPr>
          <p:cNvPr id="6" name="Rektangel 5">
            <a:extLst>
              <a:ext uri="{FF2B5EF4-FFF2-40B4-BE49-F238E27FC236}">
                <a16:creationId xmlns:a16="http://schemas.microsoft.com/office/drawing/2014/main" id="{DC55A8D7-5C98-3544-BAA4-D0004EEE3D5B}"/>
              </a:ext>
              <a:ext uri="{C183D7F6-B498-43B3-948B-1728B52AA6E4}">
                <adec:decorative xmlns:adec="http://schemas.microsoft.com/office/drawing/2017/decorative" val="1"/>
              </a:ext>
            </a:extLst>
          </p:cNvPr>
          <p:cNvSpPr/>
          <p:nvPr userDrawn="1"/>
        </p:nvSpPr>
        <p:spPr>
          <a:xfrm>
            <a:off x="-2264735" y="24063"/>
            <a:ext cx="2160000" cy="2359941"/>
          </a:xfrm>
          <a:prstGeom prst="rect">
            <a:avLst/>
          </a:prstGeom>
          <a:solidFill>
            <a:schemeClr val="bg1">
              <a:lumMod val="85000"/>
            </a:schemeClr>
          </a:solidFill>
        </p:spPr>
        <p:txBody>
          <a:bodyPr wrap="square">
            <a:spAutoFit/>
          </a:bodyPr>
          <a:lstStyle/>
          <a:p>
            <a:pPr marL="0" lvl="0" indent="0">
              <a:lnSpc>
                <a:spcPct val="107000"/>
              </a:lnSpc>
              <a:spcAft>
                <a:spcPts val="800"/>
              </a:spcAft>
              <a:buFont typeface="+mj-lt"/>
              <a:buNone/>
              <a:tabLst>
                <a:tab pos="712788" algn="l"/>
              </a:tabLst>
            </a:pPr>
            <a:r>
              <a:rPr lang="sv-SE" sz="1200" i="1" u="none">
                <a:effectLst/>
                <a:latin typeface="Calibri" panose="020F0502020204030204" pitchFamily="34" charset="0"/>
                <a:ea typeface="Calibri" panose="020F0502020204030204" pitchFamily="34" charset="0"/>
                <a:cs typeface="Times New Roman" panose="02020603050405020304" pitchFamily="18" charset="0"/>
              </a:rPr>
              <a:t>Färgad innehållssida </a:t>
            </a:r>
            <a:r>
              <a:rPr lang="sv-SE" sz="1200" i="0" u="none">
                <a:effectLst/>
                <a:latin typeface="Calibri" panose="020F0502020204030204" pitchFamily="34" charset="0"/>
                <a:ea typeface="Calibri" panose="020F0502020204030204" pitchFamily="34" charset="0"/>
                <a:cs typeface="Times New Roman" panose="02020603050405020304" pitchFamily="18" charset="0"/>
              </a:rPr>
              <a:t>är en sida du kan använda för att lyfta fram något specifikt innehåll och skapa variation i presentationen med.</a:t>
            </a:r>
          </a:p>
          <a:p>
            <a:pPr marL="0" lvl="0" indent="0">
              <a:lnSpc>
                <a:spcPct val="107000"/>
              </a:lnSpc>
              <a:spcAft>
                <a:spcPts val="800"/>
              </a:spcAft>
              <a:buFont typeface="+mj-lt"/>
              <a:buNone/>
              <a:tabLst>
                <a:tab pos="712788" algn="l"/>
              </a:tabLst>
            </a:pPr>
            <a:r>
              <a:rPr lang="sv-SE" sz="1200" i="0" u="none">
                <a:effectLst/>
                <a:latin typeface="Calibri" panose="020F0502020204030204" pitchFamily="34" charset="0"/>
                <a:ea typeface="Calibri" panose="020F0502020204030204" pitchFamily="34" charset="0"/>
                <a:cs typeface="Times New Roman" panose="02020603050405020304" pitchFamily="18" charset="0"/>
              </a:rPr>
              <a:t>Försök hålla dig till max 6 punkter på en sida.</a:t>
            </a:r>
            <a:br>
              <a:rPr lang="sv-SE" sz="1200" i="0" u="none">
                <a:effectLst/>
                <a:latin typeface="Calibri" panose="020F0502020204030204" pitchFamily="34" charset="0"/>
                <a:ea typeface="Calibri" panose="020F0502020204030204" pitchFamily="34" charset="0"/>
                <a:cs typeface="Times New Roman" panose="02020603050405020304" pitchFamily="18" charset="0"/>
              </a:rPr>
            </a:br>
            <a:br>
              <a:rPr lang="sv-SE" sz="1200" i="0" u="none">
                <a:effectLst/>
                <a:latin typeface="Calibri" panose="020F0502020204030204" pitchFamily="34" charset="0"/>
                <a:ea typeface="Calibri" panose="020F0502020204030204" pitchFamily="34" charset="0"/>
                <a:cs typeface="Times New Roman" panose="02020603050405020304" pitchFamily="18" charset="0"/>
              </a:rPr>
            </a:br>
            <a:r>
              <a:rPr lang="sv-SE" sz="1200" i="0" u="none">
                <a:effectLst/>
                <a:latin typeface="Calibri" panose="020F0502020204030204" pitchFamily="34" charset="0"/>
                <a:ea typeface="Calibri" panose="020F0502020204030204" pitchFamily="34" charset="0"/>
                <a:cs typeface="Times New Roman" panose="02020603050405020304" pitchFamily="18" charset="0"/>
              </a:rPr>
              <a:t>Texten ska vara vit för att säkerställa god kontrast mot bakgrunden.</a:t>
            </a:r>
            <a:endParaRPr lang="sv-SE" sz="1200" i="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2" name="Platshållare för datum 1">
            <a:extLst>
              <a:ext uri="{FF2B5EF4-FFF2-40B4-BE49-F238E27FC236}">
                <a16:creationId xmlns:a16="http://schemas.microsoft.com/office/drawing/2014/main" id="{372E48F7-4BF1-1247-9023-08EA3D980318}"/>
              </a:ext>
            </a:extLst>
          </p:cNvPr>
          <p:cNvSpPr>
            <a:spLocks noGrp="1"/>
          </p:cNvSpPr>
          <p:nvPr>
            <p:ph type="dt" sz="half" idx="11"/>
          </p:nvPr>
        </p:nvSpPr>
        <p:spPr>
          <a:xfrm>
            <a:off x="713772" y="6340475"/>
            <a:ext cx="2743200" cy="365125"/>
          </a:xfrm>
        </p:spPr>
        <p:txBody>
          <a:bodyPr/>
          <a:lstStyle>
            <a:lvl1pPr>
              <a:defRPr>
                <a:solidFill>
                  <a:schemeClr val="bg1"/>
                </a:solidFill>
              </a:defRPr>
            </a:lvl1pPr>
          </a:lstStyle>
          <a:p>
            <a:fld id="{F6F7B652-7825-694B-B6CA-0CA17095C8C5}" type="datetime1">
              <a:rPr lang="sv-SE" smtClean="0"/>
              <a:t>2026-09-15</a:t>
            </a:fld>
            <a:endParaRPr lang="sv-SE"/>
          </a:p>
        </p:txBody>
      </p:sp>
      <p:sp>
        <p:nvSpPr>
          <p:cNvPr id="3" name="Platshållare för sidfot 2">
            <a:extLst>
              <a:ext uri="{FF2B5EF4-FFF2-40B4-BE49-F238E27FC236}">
                <a16:creationId xmlns:a16="http://schemas.microsoft.com/office/drawing/2014/main" id="{621182FB-1179-7A45-87F5-BBB1C2BA88A9}"/>
              </a:ext>
            </a:extLst>
          </p:cNvPr>
          <p:cNvSpPr>
            <a:spLocks noGrp="1"/>
          </p:cNvSpPr>
          <p:nvPr>
            <p:ph type="ftr" sz="quarter" idx="12"/>
          </p:nvPr>
        </p:nvSpPr>
        <p:spPr/>
        <p:txBody>
          <a:bodyPr/>
          <a:lstStyle>
            <a:lvl1pPr>
              <a:defRPr>
                <a:solidFill>
                  <a:schemeClr val="bg1"/>
                </a:solidFill>
              </a:defRPr>
            </a:lvl1pPr>
          </a:lstStyle>
          <a:p>
            <a:endParaRPr lang="sv-SE"/>
          </a:p>
        </p:txBody>
      </p:sp>
      <p:sp>
        <p:nvSpPr>
          <p:cNvPr id="4" name="Platshållare för bildnummer 3">
            <a:extLst>
              <a:ext uri="{FF2B5EF4-FFF2-40B4-BE49-F238E27FC236}">
                <a16:creationId xmlns:a16="http://schemas.microsoft.com/office/drawing/2014/main" id="{9BD686C0-F84D-AE48-B620-601B5CEB5439}"/>
              </a:ext>
            </a:extLst>
          </p:cNvPr>
          <p:cNvSpPr>
            <a:spLocks noGrp="1"/>
          </p:cNvSpPr>
          <p:nvPr>
            <p:ph type="sldNum" sz="quarter" idx="13"/>
          </p:nvPr>
        </p:nvSpPr>
        <p:spPr/>
        <p:txBody>
          <a:bodyPr/>
          <a:lstStyle>
            <a:lvl1pPr>
              <a:defRPr>
                <a:solidFill>
                  <a:schemeClr val="bg1"/>
                </a:solidFill>
              </a:defRPr>
            </a:lvl1pPr>
          </a:lstStyle>
          <a:p>
            <a:fld id="{24069D2F-8DC6-6345-AA68-275ED444B143}" type="slidenum">
              <a:rPr lang="sv-SE" smtClean="0"/>
              <a:pPr/>
              <a:t>‹#›</a:t>
            </a:fld>
            <a:endParaRPr lang="sv-SE"/>
          </a:p>
        </p:txBody>
      </p:sp>
    </p:spTree>
    <p:extLst>
      <p:ext uri="{BB962C8B-B14F-4D97-AF65-F5344CB8AC3E}">
        <p14:creationId xmlns:p14="http://schemas.microsoft.com/office/powerpoint/2010/main" val="12263853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Kapitelsida med helbild">
    <p:bg>
      <p:bgPr>
        <a:solidFill>
          <a:schemeClr val="bg1"/>
        </a:solidFill>
        <a:effectLst/>
      </p:bgPr>
    </p:bg>
    <p:spTree>
      <p:nvGrpSpPr>
        <p:cNvPr id="1" name=""/>
        <p:cNvGrpSpPr/>
        <p:nvPr/>
      </p:nvGrpSpPr>
      <p:grpSpPr>
        <a:xfrm>
          <a:off x="0" y="0"/>
          <a:ext cx="0" cy="0"/>
          <a:chOff x="0" y="0"/>
          <a:chExt cx="0" cy="0"/>
        </a:xfrm>
      </p:grpSpPr>
      <p:sp>
        <p:nvSpPr>
          <p:cNvPr id="6" name="bild">
            <a:extLst>
              <a:ext uri="{C183D7F6-B498-43B3-948B-1728B52AA6E4}">
                <adec:decorative xmlns:adec="http://schemas.microsoft.com/office/drawing/2017/decorative" val="1"/>
              </a:ext>
            </a:extLst>
          </p:cNvPr>
          <p:cNvSpPr>
            <a:spLocks noGrp="1"/>
          </p:cNvSpPr>
          <p:nvPr>
            <p:ph type="pic" sz="quarter" idx="11" hasCustomPrompt="1"/>
          </p:nvPr>
        </p:nvSpPr>
        <p:spPr>
          <a:xfrm>
            <a:off x="0" y="0"/>
            <a:ext cx="12192000" cy="6851650"/>
          </a:xfrm>
          <a:prstGeom prst="rect">
            <a:avLst/>
          </a:prstGeom>
        </p:spPr>
        <p:txBody>
          <a:bodyPr/>
          <a:lstStyle>
            <a:lvl1pPr marL="0" indent="0" algn="l">
              <a:buFont typeface="Wingdings" panose="05000000000000000000" pitchFamily="2" charset="2"/>
              <a:buNone/>
              <a:defRPr/>
            </a:lvl1pPr>
          </a:lstStyle>
          <a:p>
            <a:pPr lvl="0"/>
            <a:r>
              <a:rPr lang="sv-SE" noProof="0" dirty="0"/>
              <a:t>Klicka på ikonen för att lägga till en bild från G:/02 </a:t>
            </a:r>
            <a:r>
              <a:rPr lang="sv-SE" noProof="0" dirty="0" err="1"/>
              <a:t>Bildbank</a:t>
            </a:r>
            <a:endParaRPr lang="sv-SE" noProof="0" dirty="0"/>
          </a:p>
        </p:txBody>
      </p:sp>
      <p:sp>
        <p:nvSpPr>
          <p:cNvPr id="20" name="toning">
            <a:extLst>
              <a:ext uri="{FF2B5EF4-FFF2-40B4-BE49-F238E27FC236}">
                <a16:creationId xmlns:a16="http://schemas.microsoft.com/office/drawing/2014/main" id="{B3EB4783-0114-6648-A338-8833091BCB40}"/>
              </a:ext>
              <a:ext uri="{C183D7F6-B498-43B3-948B-1728B52AA6E4}">
                <adec:decorative xmlns:adec="http://schemas.microsoft.com/office/drawing/2017/decorative" val="1"/>
              </a:ext>
            </a:extLst>
          </p:cNvPr>
          <p:cNvSpPr>
            <a:spLocks noGrp="1"/>
          </p:cNvSpPr>
          <p:nvPr>
            <p:ph type="body" sz="quarter" idx="14"/>
          </p:nvPr>
        </p:nvSpPr>
        <p:spPr>
          <a:xfrm>
            <a:off x="0" y="1293257"/>
            <a:ext cx="12192000" cy="5558394"/>
          </a:xfrm>
          <a:gradFill>
            <a:gsLst>
              <a:gs pos="11000">
                <a:srgbClr val="000000">
                  <a:alpha val="0"/>
                </a:srgbClr>
              </a:gs>
              <a:gs pos="94000">
                <a:srgbClr val="000000">
                  <a:alpha val="74136"/>
                </a:srgb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rtlCol="0" anchor="ctr">
            <a:noAutofit/>
          </a:bodyPr>
          <a:lstStyle>
            <a:lvl1pPr marL="0" indent="0" algn="l">
              <a:buFont typeface="+mj-lt"/>
              <a:buNone/>
              <a:defRPr lang="sv-SE" baseline="0" smtClean="0">
                <a:solidFill>
                  <a:schemeClr val="bg1">
                    <a:alpha val="0"/>
                  </a:schemeClr>
                </a:solidFill>
              </a:defRPr>
            </a:lvl1pPr>
            <a:lvl2pPr>
              <a:defRPr lang="sv-SE" smtClean="0">
                <a:solidFill>
                  <a:schemeClr val="lt1"/>
                </a:solidFill>
              </a:defRPr>
            </a:lvl2pPr>
            <a:lvl3pPr>
              <a:defRPr lang="sv-SE" smtClean="0">
                <a:solidFill>
                  <a:schemeClr val="lt1"/>
                </a:solidFill>
              </a:defRPr>
            </a:lvl3pPr>
            <a:lvl4pPr>
              <a:defRPr lang="sv-SE" smtClean="0">
                <a:solidFill>
                  <a:schemeClr val="lt1"/>
                </a:solidFill>
              </a:defRPr>
            </a:lvl4pPr>
            <a:lvl5pPr>
              <a:defRPr lang="sv-SE">
                <a:solidFill>
                  <a:schemeClr val="lt1"/>
                </a:solidFill>
              </a:defRPr>
            </a:lvl5pPr>
          </a:lstStyle>
          <a:p>
            <a:pPr marL="228600" lvl="0" indent="-228600" algn="ctr" eaLnBrk="0" hangingPunct="0">
              <a:spcBef>
                <a:spcPct val="0"/>
              </a:spcBef>
            </a:pPr>
            <a:r>
              <a:rPr lang="sv-SE"/>
              <a:t>Klicka här för att ändra format på bakgrundstexten</a:t>
            </a:r>
          </a:p>
        </p:txBody>
      </p:sp>
      <p:sp>
        <p:nvSpPr>
          <p:cNvPr id="7" name="Rubrik 1"/>
          <p:cNvSpPr>
            <a:spLocks noGrp="1"/>
          </p:cNvSpPr>
          <p:nvPr>
            <p:ph type="title" hasCustomPrompt="1"/>
          </p:nvPr>
        </p:nvSpPr>
        <p:spPr>
          <a:xfrm>
            <a:off x="745875" y="3770803"/>
            <a:ext cx="8521912" cy="1781192"/>
          </a:xfrm>
          <a:prstGeom prst="rect">
            <a:avLst/>
          </a:prstGeom>
          <a:noFill/>
        </p:spPr>
        <p:txBody>
          <a:bodyPr anchor="b"/>
          <a:lstStyle>
            <a:lvl1pPr algn="l">
              <a:defRPr sz="6000" b="0" i="0">
                <a:solidFill>
                  <a:schemeClr val="bg1"/>
                </a:solidFill>
                <a:latin typeface="+mj-lt"/>
                <a:ea typeface="Ubuntu Light" charset="0"/>
                <a:cs typeface="Ubuntu Light" charset="0"/>
              </a:defRPr>
            </a:lvl1pPr>
          </a:lstStyle>
          <a:p>
            <a:r>
              <a:rPr lang="sv-SE" dirty="0"/>
              <a:t>Klicka här för att ange en kapitelrubrik</a:t>
            </a:r>
          </a:p>
        </p:txBody>
      </p:sp>
      <p:sp>
        <p:nvSpPr>
          <p:cNvPr id="3" name="Platshållare för text 2">
            <a:extLst>
              <a:ext uri="{FF2B5EF4-FFF2-40B4-BE49-F238E27FC236}">
                <a16:creationId xmlns:a16="http://schemas.microsoft.com/office/drawing/2014/main" id="{F0152C4D-AAEC-914F-9D52-A7F2C502E38C}"/>
              </a:ext>
            </a:extLst>
          </p:cNvPr>
          <p:cNvSpPr>
            <a:spLocks noGrp="1"/>
          </p:cNvSpPr>
          <p:nvPr>
            <p:ph type="body" sz="quarter" idx="12" hasCustomPrompt="1"/>
          </p:nvPr>
        </p:nvSpPr>
        <p:spPr>
          <a:xfrm>
            <a:off x="745876" y="5723152"/>
            <a:ext cx="7283562" cy="638119"/>
          </a:xfrm>
          <a:noFill/>
        </p:spPr>
        <p:txBody>
          <a:bodyPr vert="horz" lIns="91440" tIns="45720" rIns="91440" bIns="45720" rtlCol="0" anchor="t">
            <a:noAutofit/>
          </a:bodyPr>
          <a:lstStyle>
            <a:lvl1pPr marL="0" indent="0">
              <a:buNone/>
              <a:defRPr lang="sv-SE" sz="2400" dirty="0" smtClean="0">
                <a:solidFill>
                  <a:schemeClr val="bg1"/>
                </a:solidFill>
                <a:latin typeface="+mj-lt"/>
                <a:ea typeface="Ubuntu Light" charset="0"/>
                <a:cs typeface="Ubuntu Light" charset="0"/>
              </a:defRPr>
            </a:lvl1pPr>
            <a:lvl2pPr>
              <a:defRPr lang="sv-SE" sz="4400" dirty="0" smtClean="0">
                <a:latin typeface="Calibri Light" charset="0"/>
              </a:defRPr>
            </a:lvl2pPr>
            <a:lvl3pPr>
              <a:defRPr lang="sv-SE" sz="4400" dirty="0" smtClean="0">
                <a:latin typeface="Calibri Light" charset="0"/>
              </a:defRPr>
            </a:lvl3pPr>
            <a:lvl4pPr>
              <a:defRPr lang="sv-SE" sz="4400" dirty="0" smtClean="0">
                <a:latin typeface="Calibri Light" charset="0"/>
              </a:defRPr>
            </a:lvl4pPr>
            <a:lvl5pPr>
              <a:defRPr lang="sv-SE" sz="4400" dirty="0">
                <a:latin typeface="Calibri Light" charset="0"/>
              </a:defRPr>
            </a:lvl5pPr>
          </a:lstStyle>
          <a:p>
            <a:pPr lvl="0">
              <a:spcBef>
                <a:spcPct val="0"/>
              </a:spcBef>
            </a:pPr>
            <a:r>
              <a:rPr lang="sv-SE" dirty="0"/>
              <a:t>Klicka här för att lägga till en underrubrik</a:t>
            </a:r>
          </a:p>
        </p:txBody>
      </p:sp>
      <p:sp>
        <p:nvSpPr>
          <p:cNvPr id="5" name="Instruktioner">
            <a:extLst>
              <a:ext uri="{FF2B5EF4-FFF2-40B4-BE49-F238E27FC236}">
                <a16:creationId xmlns:a16="http://schemas.microsoft.com/office/drawing/2014/main" id="{AA134B19-1428-AE42-86AD-934B80CEE1AB}"/>
              </a:ext>
              <a:ext uri="{C183D7F6-B498-43B3-948B-1728B52AA6E4}">
                <adec:decorative xmlns:adec="http://schemas.microsoft.com/office/drawing/2017/decorative" val="1"/>
              </a:ext>
            </a:extLst>
          </p:cNvPr>
          <p:cNvSpPr/>
          <p:nvPr userDrawn="1"/>
        </p:nvSpPr>
        <p:spPr>
          <a:xfrm>
            <a:off x="-2264735" y="24063"/>
            <a:ext cx="2160000" cy="2952796"/>
          </a:xfrm>
          <a:prstGeom prst="rect">
            <a:avLst/>
          </a:prstGeom>
          <a:solidFill>
            <a:schemeClr val="bg1">
              <a:lumMod val="85000"/>
            </a:schemeClr>
          </a:solidFill>
        </p:spPr>
        <p:txBody>
          <a:bodyPr wrap="square">
            <a:spAutoFit/>
          </a:bodyPr>
          <a:lstStyle/>
          <a:p>
            <a:pPr marL="0" lvl="0" indent="0">
              <a:lnSpc>
                <a:spcPct val="107000"/>
              </a:lnSpc>
              <a:spcAft>
                <a:spcPts val="800"/>
              </a:spcAft>
              <a:buFont typeface="+mj-lt"/>
              <a:buNone/>
              <a:tabLst>
                <a:tab pos="712788" algn="l"/>
              </a:tabLst>
            </a:pPr>
            <a:r>
              <a:rPr lang="sv-SE" sz="1200" i="1" u="none" dirty="0">
                <a:effectLst/>
                <a:latin typeface="Calibri" panose="020F0502020204030204" pitchFamily="34" charset="0"/>
                <a:ea typeface="Calibri" panose="020F0502020204030204" pitchFamily="34" charset="0"/>
                <a:cs typeface="Times New Roman" panose="02020603050405020304" pitchFamily="18" charset="0"/>
              </a:rPr>
              <a:t>Helbild med rubrik</a:t>
            </a:r>
            <a:r>
              <a:rPr lang="sv-SE" sz="1200" i="0" u="none" dirty="0">
                <a:effectLst/>
                <a:latin typeface="Calibri" panose="020F0502020204030204" pitchFamily="34" charset="0"/>
                <a:ea typeface="Calibri" panose="020F0502020204030204" pitchFamily="34" charset="0"/>
                <a:cs typeface="Times New Roman" panose="02020603050405020304" pitchFamily="18" charset="0"/>
              </a:rPr>
              <a:t> är en sida där du kan lägga in en bild som täcker hela ytan med text placerad ovanpå. Välj en bild från bildbanken.</a:t>
            </a:r>
          </a:p>
          <a:p>
            <a:pPr marL="0" lvl="0" indent="0">
              <a:lnSpc>
                <a:spcPct val="107000"/>
              </a:lnSpc>
              <a:spcAft>
                <a:spcPts val="800"/>
              </a:spcAft>
              <a:buFont typeface="+mj-lt"/>
              <a:buNone/>
              <a:tabLst>
                <a:tab pos="712788" algn="l"/>
              </a:tabLst>
            </a:pPr>
            <a:r>
              <a:rPr lang="sv-SE" sz="1200" i="0" u="none" dirty="0">
                <a:effectLst/>
                <a:latin typeface="Calibri" panose="020F0502020204030204" pitchFamily="34" charset="0"/>
                <a:ea typeface="Calibri" panose="020F0502020204030204" pitchFamily="34" charset="0"/>
                <a:cs typeface="Times New Roman" panose="02020603050405020304" pitchFamily="18" charset="0"/>
              </a:rPr>
              <a:t>Observera att det ligger en tonad platta framför bilden som ska bidra till att tillräcklig kontrast uppstår. Detta påverkar också vilken typ av bilder du kan använda.</a:t>
            </a:r>
            <a:br>
              <a:rPr lang="sv-SE" sz="1200" i="0" u="none" dirty="0">
                <a:effectLst/>
                <a:latin typeface="Calibri" panose="020F0502020204030204" pitchFamily="34" charset="0"/>
                <a:ea typeface="Calibri" panose="020F0502020204030204" pitchFamily="34" charset="0"/>
                <a:cs typeface="Times New Roman" panose="02020603050405020304" pitchFamily="18" charset="0"/>
              </a:rPr>
            </a:br>
            <a:br>
              <a:rPr lang="sv-SE" sz="1200" i="0" u="none" dirty="0">
                <a:effectLst/>
                <a:latin typeface="Calibri" panose="020F0502020204030204" pitchFamily="34" charset="0"/>
                <a:ea typeface="Calibri" panose="020F0502020204030204" pitchFamily="34" charset="0"/>
                <a:cs typeface="Times New Roman" panose="02020603050405020304" pitchFamily="18" charset="0"/>
              </a:rPr>
            </a:br>
            <a:r>
              <a:rPr lang="sv-SE" sz="1200" i="0" u="none" dirty="0">
                <a:effectLst/>
                <a:latin typeface="Calibri" panose="020F0502020204030204" pitchFamily="34" charset="0"/>
                <a:ea typeface="Calibri" panose="020F0502020204030204" pitchFamily="34" charset="0"/>
                <a:cs typeface="Times New Roman" panose="02020603050405020304" pitchFamily="18" charset="0"/>
              </a:rPr>
              <a:t>OBS! Kom ihåg att ange en alternativ text för din bild! </a:t>
            </a:r>
            <a:endParaRPr lang="sv-SE" sz="1200" i="0" dirty="0">
              <a:effectLst/>
              <a:latin typeface="Calibri" panose="020F0502020204030204" pitchFamily="34" charset="0"/>
              <a:ea typeface="Calibri" panose="020F0502020204030204" pitchFamily="34" charset="0"/>
              <a:cs typeface="Times New Roman" panose="02020603050405020304" pitchFamily="18" charset="0"/>
            </a:endParaRPr>
          </a:p>
        </p:txBody>
      </p:sp>
      <p:grpSp>
        <p:nvGrpSpPr>
          <p:cNvPr id="11" name="Grupp 10">
            <a:extLst>
              <a:ext uri="{FF2B5EF4-FFF2-40B4-BE49-F238E27FC236}">
                <a16:creationId xmlns:a16="http://schemas.microsoft.com/office/drawing/2014/main" id="{8F762ACD-44E0-7C47-8EEC-6D49756C461A}"/>
              </a:ext>
              <a:ext uri="{C183D7F6-B498-43B3-948B-1728B52AA6E4}">
                <adec:decorative xmlns:adec="http://schemas.microsoft.com/office/drawing/2017/decorative" val="1"/>
              </a:ext>
            </a:extLst>
          </p:cNvPr>
          <p:cNvGrpSpPr/>
          <p:nvPr userDrawn="1"/>
        </p:nvGrpSpPr>
        <p:grpSpPr>
          <a:xfrm>
            <a:off x="8285362" y="4568121"/>
            <a:ext cx="3452615" cy="1966029"/>
            <a:chOff x="8285362" y="4568121"/>
            <a:chExt cx="3452615" cy="1966029"/>
          </a:xfrm>
        </p:grpSpPr>
        <p:sp>
          <p:nvSpPr>
            <p:cNvPr id="12" name="Frihandsfigur 11">
              <a:extLst>
                <a:ext uri="{FF2B5EF4-FFF2-40B4-BE49-F238E27FC236}">
                  <a16:creationId xmlns:a16="http://schemas.microsoft.com/office/drawing/2014/main" id="{D8B23F35-36DE-4F40-8BE8-359E95734A11}"/>
                </a:ext>
              </a:extLst>
            </p:cNvPr>
            <p:cNvSpPr/>
            <p:nvPr/>
          </p:nvSpPr>
          <p:spPr>
            <a:xfrm>
              <a:off x="9764174" y="5060058"/>
              <a:ext cx="492472" cy="491937"/>
            </a:xfrm>
            <a:custGeom>
              <a:avLst/>
              <a:gdLst>
                <a:gd name="connsiteX0" fmla="*/ 0 w 492472"/>
                <a:gd name="connsiteY0" fmla="*/ 0 h 491937"/>
                <a:gd name="connsiteX1" fmla="*/ 492472 w 492472"/>
                <a:gd name="connsiteY1" fmla="*/ 0 h 491937"/>
                <a:gd name="connsiteX2" fmla="*/ 492472 w 492472"/>
                <a:gd name="connsiteY2" fmla="*/ 491937 h 491937"/>
                <a:gd name="connsiteX3" fmla="*/ 0 w 492472"/>
                <a:gd name="connsiteY3" fmla="*/ 491937 h 491937"/>
              </a:gdLst>
              <a:ahLst/>
              <a:cxnLst>
                <a:cxn ang="0">
                  <a:pos x="connsiteX0" y="connsiteY0"/>
                </a:cxn>
                <a:cxn ang="0">
                  <a:pos x="connsiteX1" y="connsiteY1"/>
                </a:cxn>
                <a:cxn ang="0">
                  <a:pos x="connsiteX2" y="connsiteY2"/>
                </a:cxn>
                <a:cxn ang="0">
                  <a:pos x="connsiteX3" y="connsiteY3"/>
                </a:cxn>
              </a:cxnLst>
              <a:rect l="l" t="t" r="r" b="b"/>
              <a:pathLst>
                <a:path w="492472" h="491937">
                  <a:moveTo>
                    <a:pt x="0" y="0"/>
                  </a:moveTo>
                  <a:lnTo>
                    <a:pt x="492472" y="0"/>
                  </a:lnTo>
                  <a:lnTo>
                    <a:pt x="492472" y="491937"/>
                  </a:lnTo>
                  <a:lnTo>
                    <a:pt x="0" y="491937"/>
                  </a:lnTo>
                  <a:close/>
                </a:path>
              </a:pathLst>
            </a:custGeom>
            <a:solidFill>
              <a:srgbClr val="CD7A6E"/>
            </a:solidFill>
            <a:ln w="6297" cap="flat">
              <a:noFill/>
              <a:prstDash val="solid"/>
              <a:miter/>
            </a:ln>
          </p:spPr>
          <p:txBody>
            <a:bodyPr rtlCol="0" anchor="ctr"/>
            <a:lstStyle/>
            <a:p>
              <a:endParaRPr lang="sv-SE"/>
            </a:p>
          </p:txBody>
        </p:sp>
        <p:sp>
          <p:nvSpPr>
            <p:cNvPr id="13" name="Frihandsfigur 12">
              <a:extLst>
                <a:ext uri="{FF2B5EF4-FFF2-40B4-BE49-F238E27FC236}">
                  <a16:creationId xmlns:a16="http://schemas.microsoft.com/office/drawing/2014/main" id="{C5EFC5A6-28A7-7D4C-A604-AFD19D5E3228}"/>
                </a:ext>
              </a:extLst>
            </p:cNvPr>
            <p:cNvSpPr/>
            <p:nvPr/>
          </p:nvSpPr>
          <p:spPr>
            <a:xfrm>
              <a:off x="9270306" y="6042212"/>
              <a:ext cx="492472" cy="491937"/>
            </a:xfrm>
            <a:custGeom>
              <a:avLst/>
              <a:gdLst>
                <a:gd name="connsiteX0" fmla="*/ 0 w 492472"/>
                <a:gd name="connsiteY0" fmla="*/ 0 h 491937"/>
                <a:gd name="connsiteX1" fmla="*/ 492472 w 492472"/>
                <a:gd name="connsiteY1" fmla="*/ 0 h 491937"/>
                <a:gd name="connsiteX2" fmla="*/ 492472 w 492472"/>
                <a:gd name="connsiteY2" fmla="*/ 491937 h 491937"/>
                <a:gd name="connsiteX3" fmla="*/ 0 w 492472"/>
                <a:gd name="connsiteY3" fmla="*/ 491937 h 491937"/>
              </a:gdLst>
              <a:ahLst/>
              <a:cxnLst>
                <a:cxn ang="0">
                  <a:pos x="connsiteX0" y="connsiteY0"/>
                </a:cxn>
                <a:cxn ang="0">
                  <a:pos x="connsiteX1" y="connsiteY1"/>
                </a:cxn>
                <a:cxn ang="0">
                  <a:pos x="connsiteX2" y="connsiteY2"/>
                </a:cxn>
                <a:cxn ang="0">
                  <a:pos x="connsiteX3" y="connsiteY3"/>
                </a:cxn>
              </a:cxnLst>
              <a:rect l="l" t="t" r="r" b="b"/>
              <a:pathLst>
                <a:path w="492472" h="491937">
                  <a:moveTo>
                    <a:pt x="0" y="0"/>
                  </a:moveTo>
                  <a:lnTo>
                    <a:pt x="492472" y="0"/>
                  </a:lnTo>
                  <a:lnTo>
                    <a:pt x="492472" y="491937"/>
                  </a:lnTo>
                  <a:lnTo>
                    <a:pt x="0" y="491937"/>
                  </a:lnTo>
                  <a:close/>
                </a:path>
              </a:pathLst>
            </a:custGeom>
            <a:solidFill>
              <a:srgbClr val="CE8036"/>
            </a:solidFill>
            <a:ln w="6297" cap="flat">
              <a:noFill/>
              <a:prstDash val="solid"/>
              <a:miter/>
            </a:ln>
          </p:spPr>
          <p:txBody>
            <a:bodyPr rtlCol="0" anchor="ctr"/>
            <a:lstStyle/>
            <a:p>
              <a:endParaRPr lang="sv-SE"/>
            </a:p>
          </p:txBody>
        </p:sp>
        <p:sp>
          <p:nvSpPr>
            <p:cNvPr id="14" name="Frihandsfigur 13">
              <a:extLst>
                <a:ext uri="{FF2B5EF4-FFF2-40B4-BE49-F238E27FC236}">
                  <a16:creationId xmlns:a16="http://schemas.microsoft.com/office/drawing/2014/main" id="{17B7AF5D-0C13-9C4A-98F9-3FB841F1454F}"/>
                </a:ext>
              </a:extLst>
            </p:cNvPr>
            <p:cNvSpPr/>
            <p:nvPr/>
          </p:nvSpPr>
          <p:spPr>
            <a:xfrm>
              <a:off x="8285362" y="6042213"/>
              <a:ext cx="492472" cy="491937"/>
            </a:xfrm>
            <a:custGeom>
              <a:avLst/>
              <a:gdLst>
                <a:gd name="connsiteX0" fmla="*/ 0 w 492472"/>
                <a:gd name="connsiteY0" fmla="*/ 0 h 491937"/>
                <a:gd name="connsiteX1" fmla="*/ 492472 w 492472"/>
                <a:gd name="connsiteY1" fmla="*/ 0 h 491937"/>
                <a:gd name="connsiteX2" fmla="*/ 492472 w 492472"/>
                <a:gd name="connsiteY2" fmla="*/ 491937 h 491937"/>
                <a:gd name="connsiteX3" fmla="*/ 0 w 492472"/>
                <a:gd name="connsiteY3" fmla="*/ 491937 h 491937"/>
              </a:gdLst>
              <a:ahLst/>
              <a:cxnLst>
                <a:cxn ang="0">
                  <a:pos x="connsiteX0" y="connsiteY0"/>
                </a:cxn>
                <a:cxn ang="0">
                  <a:pos x="connsiteX1" y="connsiteY1"/>
                </a:cxn>
                <a:cxn ang="0">
                  <a:pos x="connsiteX2" y="connsiteY2"/>
                </a:cxn>
                <a:cxn ang="0">
                  <a:pos x="connsiteX3" y="connsiteY3"/>
                </a:cxn>
              </a:cxnLst>
              <a:rect l="l" t="t" r="r" b="b"/>
              <a:pathLst>
                <a:path w="492472" h="491937">
                  <a:moveTo>
                    <a:pt x="0" y="0"/>
                  </a:moveTo>
                  <a:lnTo>
                    <a:pt x="492472" y="0"/>
                  </a:lnTo>
                  <a:lnTo>
                    <a:pt x="492472" y="491937"/>
                  </a:lnTo>
                  <a:lnTo>
                    <a:pt x="0" y="491937"/>
                  </a:lnTo>
                  <a:close/>
                </a:path>
              </a:pathLst>
            </a:custGeom>
            <a:solidFill>
              <a:srgbClr val="546850"/>
            </a:solidFill>
            <a:ln w="6297" cap="flat">
              <a:noFill/>
              <a:prstDash val="solid"/>
              <a:miter/>
            </a:ln>
          </p:spPr>
          <p:txBody>
            <a:bodyPr rtlCol="0" anchor="ctr"/>
            <a:lstStyle/>
            <a:p>
              <a:endParaRPr lang="sv-SE"/>
            </a:p>
          </p:txBody>
        </p:sp>
        <p:sp>
          <p:nvSpPr>
            <p:cNvPr id="15" name="Frihandsfigur 14">
              <a:extLst>
                <a:ext uri="{FF2B5EF4-FFF2-40B4-BE49-F238E27FC236}">
                  <a16:creationId xmlns:a16="http://schemas.microsoft.com/office/drawing/2014/main" id="{0B3D7F2B-7D50-B24F-88E8-B04B2705BE36}"/>
                </a:ext>
              </a:extLst>
            </p:cNvPr>
            <p:cNvSpPr/>
            <p:nvPr/>
          </p:nvSpPr>
          <p:spPr>
            <a:xfrm>
              <a:off x="10753033" y="4568121"/>
              <a:ext cx="492472" cy="491937"/>
            </a:xfrm>
            <a:custGeom>
              <a:avLst/>
              <a:gdLst>
                <a:gd name="connsiteX0" fmla="*/ 0 w 492472"/>
                <a:gd name="connsiteY0" fmla="*/ 0 h 491937"/>
                <a:gd name="connsiteX1" fmla="*/ 492472 w 492472"/>
                <a:gd name="connsiteY1" fmla="*/ 0 h 491937"/>
                <a:gd name="connsiteX2" fmla="*/ 492472 w 492472"/>
                <a:gd name="connsiteY2" fmla="*/ 491937 h 491937"/>
                <a:gd name="connsiteX3" fmla="*/ 0 w 492472"/>
                <a:gd name="connsiteY3" fmla="*/ 491937 h 491937"/>
              </a:gdLst>
              <a:ahLst/>
              <a:cxnLst>
                <a:cxn ang="0">
                  <a:pos x="connsiteX0" y="connsiteY0"/>
                </a:cxn>
                <a:cxn ang="0">
                  <a:pos x="connsiteX1" y="connsiteY1"/>
                </a:cxn>
                <a:cxn ang="0">
                  <a:pos x="connsiteX2" y="connsiteY2"/>
                </a:cxn>
                <a:cxn ang="0">
                  <a:pos x="connsiteX3" y="connsiteY3"/>
                </a:cxn>
              </a:cxnLst>
              <a:rect l="l" t="t" r="r" b="b"/>
              <a:pathLst>
                <a:path w="492472" h="491937">
                  <a:moveTo>
                    <a:pt x="0" y="0"/>
                  </a:moveTo>
                  <a:lnTo>
                    <a:pt x="492472" y="0"/>
                  </a:lnTo>
                  <a:lnTo>
                    <a:pt x="492472" y="491937"/>
                  </a:lnTo>
                  <a:lnTo>
                    <a:pt x="0" y="491937"/>
                  </a:lnTo>
                  <a:close/>
                </a:path>
              </a:pathLst>
            </a:custGeom>
            <a:solidFill>
              <a:srgbClr val="D1D1CB"/>
            </a:solidFill>
            <a:ln w="6297" cap="flat">
              <a:noFill/>
              <a:prstDash val="solid"/>
              <a:miter/>
            </a:ln>
          </p:spPr>
          <p:txBody>
            <a:bodyPr rtlCol="0" anchor="ctr"/>
            <a:lstStyle/>
            <a:p>
              <a:endParaRPr lang="sv-SE"/>
            </a:p>
          </p:txBody>
        </p:sp>
        <p:sp>
          <p:nvSpPr>
            <p:cNvPr id="16" name="Frihandsfigur 15">
              <a:extLst>
                <a:ext uri="{FF2B5EF4-FFF2-40B4-BE49-F238E27FC236}">
                  <a16:creationId xmlns:a16="http://schemas.microsoft.com/office/drawing/2014/main" id="{8DD01B17-E146-2740-BF44-6332EF92F03B}"/>
                </a:ext>
              </a:extLst>
            </p:cNvPr>
            <p:cNvSpPr/>
            <p:nvPr/>
          </p:nvSpPr>
          <p:spPr>
            <a:xfrm>
              <a:off x="11245505" y="5072807"/>
              <a:ext cx="492472" cy="491937"/>
            </a:xfrm>
            <a:custGeom>
              <a:avLst/>
              <a:gdLst>
                <a:gd name="connsiteX0" fmla="*/ 0 w 492472"/>
                <a:gd name="connsiteY0" fmla="*/ 0 h 491937"/>
                <a:gd name="connsiteX1" fmla="*/ 492472 w 492472"/>
                <a:gd name="connsiteY1" fmla="*/ 0 h 491937"/>
                <a:gd name="connsiteX2" fmla="*/ 492472 w 492472"/>
                <a:gd name="connsiteY2" fmla="*/ 491937 h 491937"/>
                <a:gd name="connsiteX3" fmla="*/ 0 w 492472"/>
                <a:gd name="connsiteY3" fmla="*/ 491937 h 491937"/>
              </a:gdLst>
              <a:ahLst/>
              <a:cxnLst>
                <a:cxn ang="0">
                  <a:pos x="connsiteX0" y="connsiteY0"/>
                </a:cxn>
                <a:cxn ang="0">
                  <a:pos x="connsiteX1" y="connsiteY1"/>
                </a:cxn>
                <a:cxn ang="0">
                  <a:pos x="connsiteX2" y="connsiteY2"/>
                </a:cxn>
                <a:cxn ang="0">
                  <a:pos x="connsiteX3" y="connsiteY3"/>
                </a:cxn>
              </a:cxnLst>
              <a:rect l="l" t="t" r="r" b="b"/>
              <a:pathLst>
                <a:path w="492472" h="491937">
                  <a:moveTo>
                    <a:pt x="0" y="0"/>
                  </a:moveTo>
                  <a:lnTo>
                    <a:pt x="492472" y="0"/>
                  </a:lnTo>
                  <a:lnTo>
                    <a:pt x="492472" y="491937"/>
                  </a:lnTo>
                  <a:lnTo>
                    <a:pt x="0" y="491937"/>
                  </a:lnTo>
                  <a:close/>
                </a:path>
              </a:pathLst>
            </a:custGeom>
            <a:solidFill>
              <a:srgbClr val="696959"/>
            </a:solidFill>
            <a:ln w="6297" cap="flat">
              <a:noFill/>
              <a:prstDash val="solid"/>
              <a:miter/>
            </a:ln>
          </p:spPr>
          <p:txBody>
            <a:bodyPr rtlCol="0" anchor="ctr"/>
            <a:lstStyle/>
            <a:p>
              <a:endParaRPr lang="sv-SE"/>
            </a:p>
          </p:txBody>
        </p:sp>
      </p:grpSp>
      <p:pic>
        <p:nvPicPr>
          <p:cNvPr id="10" name="logotyp">
            <a:extLst>
              <a:ext uri="{FF2B5EF4-FFF2-40B4-BE49-F238E27FC236}">
                <a16:creationId xmlns:a16="http://schemas.microsoft.com/office/drawing/2014/main" id="{44CE5FB5-5497-C440-8687-2050AD05F79A}"/>
              </a:ext>
              <a:ext uri="{C183D7F6-B498-43B3-948B-1728B52AA6E4}">
                <adec:decorative xmlns:adec="http://schemas.microsoft.com/office/drawing/2017/decorative" val="1"/>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10714383" y="6199189"/>
            <a:ext cx="1023594" cy="334961"/>
          </a:xfrm>
          <a:prstGeom prst="rect">
            <a:avLst/>
          </a:prstGeom>
        </p:spPr>
      </p:pic>
    </p:spTree>
    <p:extLst>
      <p:ext uri="{BB962C8B-B14F-4D97-AF65-F5344CB8AC3E}">
        <p14:creationId xmlns:p14="http://schemas.microsoft.com/office/powerpoint/2010/main" val="193186371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Helbild">
    <p:spTree>
      <p:nvGrpSpPr>
        <p:cNvPr id="1" name=""/>
        <p:cNvGrpSpPr/>
        <p:nvPr/>
      </p:nvGrpSpPr>
      <p:grpSpPr>
        <a:xfrm>
          <a:off x="0" y="0"/>
          <a:ext cx="0" cy="0"/>
          <a:chOff x="0" y="0"/>
          <a:chExt cx="0" cy="0"/>
        </a:xfrm>
      </p:grpSpPr>
      <p:sp>
        <p:nvSpPr>
          <p:cNvPr id="5" name="Rubrik 1">
            <a:extLst>
              <a:ext uri="{FF2B5EF4-FFF2-40B4-BE49-F238E27FC236}">
                <a16:creationId xmlns:a16="http://schemas.microsoft.com/office/drawing/2014/main" id="{E7F663AC-89D4-1844-81AC-B2FF11DBB950}"/>
              </a:ext>
            </a:extLst>
          </p:cNvPr>
          <p:cNvSpPr>
            <a:spLocks noGrp="1"/>
          </p:cNvSpPr>
          <p:nvPr>
            <p:ph type="title" hasCustomPrompt="1"/>
          </p:nvPr>
        </p:nvSpPr>
        <p:spPr>
          <a:xfrm>
            <a:off x="0" y="-571500"/>
            <a:ext cx="10515600" cy="512479"/>
          </a:xfrm>
        </p:spPr>
        <p:txBody>
          <a:bodyPr/>
          <a:lstStyle>
            <a:lvl1pPr>
              <a:defRPr sz="2000"/>
            </a:lvl1pPr>
          </a:lstStyle>
          <a:p>
            <a:r>
              <a:rPr lang="sv-SE" dirty="0"/>
              <a:t>Klicka här för att ange en rubrik för sidan</a:t>
            </a:r>
          </a:p>
        </p:txBody>
      </p:sp>
      <p:sp>
        <p:nvSpPr>
          <p:cNvPr id="6" name="Platshållare för bild 9">
            <a:extLst>
              <a:ext uri="{C183D7F6-B498-43B3-948B-1728B52AA6E4}">
                <adec:decorative xmlns:adec="http://schemas.microsoft.com/office/drawing/2017/decorative" val="1"/>
              </a:ext>
            </a:extLst>
          </p:cNvPr>
          <p:cNvSpPr>
            <a:spLocks noGrp="1"/>
          </p:cNvSpPr>
          <p:nvPr>
            <p:ph type="pic" sz="quarter" idx="11" hasCustomPrompt="1"/>
          </p:nvPr>
        </p:nvSpPr>
        <p:spPr>
          <a:xfrm>
            <a:off x="0" y="0"/>
            <a:ext cx="12192000" cy="6851650"/>
          </a:xfrm>
          <a:prstGeom prst="rect">
            <a:avLst/>
          </a:prstGeom>
        </p:spPr>
        <p:txBody>
          <a:bodyPr/>
          <a:lstStyle>
            <a:lvl1pPr marL="0" indent="0">
              <a:buFont typeface="Wingdings" panose="05000000000000000000" pitchFamily="2" charset="2"/>
              <a:buNone/>
              <a:defRPr/>
            </a:lvl1pPr>
          </a:lstStyle>
          <a:p>
            <a:pPr lvl="0"/>
            <a:r>
              <a:rPr lang="sv-SE" noProof="0" dirty="0"/>
              <a:t>Klicka på ikonen för att lägga till en bild från G:/02 </a:t>
            </a:r>
            <a:r>
              <a:rPr lang="sv-SE" noProof="0" dirty="0" err="1"/>
              <a:t>Bildbank</a:t>
            </a:r>
            <a:endParaRPr lang="sv-SE" noProof="0" dirty="0"/>
          </a:p>
        </p:txBody>
      </p:sp>
      <p:pic>
        <p:nvPicPr>
          <p:cNvPr id="3" name="Bildobjekt 2">
            <a:extLst>
              <a:ext uri="{FF2B5EF4-FFF2-40B4-BE49-F238E27FC236}">
                <a16:creationId xmlns:a16="http://schemas.microsoft.com/office/drawing/2014/main" id="{F05CF38B-01FA-3848-9474-DB4687332523}"/>
              </a:ext>
              <a:ext uri="{C183D7F6-B498-43B3-948B-1728B52AA6E4}">
                <adec:decorative xmlns:adec="http://schemas.microsoft.com/office/drawing/2017/decorative" val="1"/>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10714383" y="6199189"/>
            <a:ext cx="1023594" cy="334961"/>
          </a:xfrm>
          <a:prstGeom prst="rect">
            <a:avLst/>
          </a:prstGeom>
        </p:spPr>
      </p:pic>
      <p:sp>
        <p:nvSpPr>
          <p:cNvPr id="4" name="Rektangel 3">
            <a:extLst>
              <a:ext uri="{FF2B5EF4-FFF2-40B4-BE49-F238E27FC236}">
                <a16:creationId xmlns:a16="http://schemas.microsoft.com/office/drawing/2014/main" id="{605325FD-8DB8-1F47-B465-7C624BEE8B57}"/>
              </a:ext>
              <a:ext uri="{C183D7F6-B498-43B3-948B-1728B52AA6E4}">
                <adec:decorative xmlns:adec="http://schemas.microsoft.com/office/drawing/2017/decorative" val="1"/>
              </a:ext>
            </a:extLst>
          </p:cNvPr>
          <p:cNvSpPr/>
          <p:nvPr userDrawn="1"/>
        </p:nvSpPr>
        <p:spPr>
          <a:xfrm>
            <a:off x="-2264735" y="24063"/>
            <a:ext cx="2160000" cy="2264915"/>
          </a:xfrm>
          <a:prstGeom prst="rect">
            <a:avLst/>
          </a:prstGeom>
          <a:solidFill>
            <a:schemeClr val="bg1">
              <a:lumMod val="85000"/>
            </a:schemeClr>
          </a:solidFill>
        </p:spPr>
        <p:txBody>
          <a:bodyPr wrap="square">
            <a:spAutoFit/>
          </a:bodyPr>
          <a:lstStyle/>
          <a:p>
            <a:pPr marL="0" lvl="0" indent="0">
              <a:lnSpc>
                <a:spcPct val="107000"/>
              </a:lnSpc>
              <a:spcAft>
                <a:spcPts val="800"/>
              </a:spcAft>
              <a:buFont typeface="+mj-lt"/>
              <a:buNone/>
              <a:tabLst>
                <a:tab pos="712788" algn="l"/>
              </a:tabLst>
            </a:pPr>
            <a:r>
              <a:rPr lang="sv-SE" sz="1200" i="1" u="none" dirty="0">
                <a:effectLst/>
                <a:latin typeface="Calibri" panose="020F0502020204030204" pitchFamily="34" charset="0"/>
                <a:ea typeface="Calibri" panose="020F0502020204030204" pitchFamily="34" charset="0"/>
                <a:cs typeface="Times New Roman" panose="02020603050405020304" pitchFamily="18" charset="0"/>
              </a:rPr>
              <a:t>Helbild</a:t>
            </a:r>
            <a:r>
              <a:rPr lang="sv-SE" sz="1200" i="0" u="none" dirty="0">
                <a:effectLst/>
                <a:latin typeface="Calibri" panose="020F0502020204030204" pitchFamily="34" charset="0"/>
                <a:ea typeface="Calibri" panose="020F0502020204030204" pitchFamily="34" charset="0"/>
                <a:cs typeface="Times New Roman" panose="02020603050405020304" pitchFamily="18" charset="0"/>
              </a:rPr>
              <a:t> är en sida där du kan lägga in en bild som täcker hela ytan. Välj en bild från bildbanken</a:t>
            </a:r>
          </a:p>
          <a:p>
            <a:pPr marL="0" lvl="0" indent="0">
              <a:lnSpc>
                <a:spcPct val="107000"/>
              </a:lnSpc>
              <a:spcAft>
                <a:spcPts val="800"/>
              </a:spcAft>
              <a:buFont typeface="+mj-lt"/>
              <a:buNone/>
              <a:tabLst>
                <a:tab pos="712788" algn="l"/>
              </a:tabLst>
            </a:pPr>
            <a:r>
              <a:rPr lang="sv-SE" sz="1200" i="0" u="none" dirty="0">
                <a:effectLst/>
                <a:latin typeface="Calibri" panose="020F0502020204030204" pitchFamily="34" charset="0"/>
                <a:ea typeface="Calibri" panose="020F0502020204030204" pitchFamily="34" charset="0"/>
                <a:cs typeface="Times New Roman" panose="02020603050405020304" pitchFamily="18" charset="0"/>
              </a:rPr>
              <a:t>Om du behöver en rubrik av tillgänglighetsskäl, ange den ovanför bilden. Denna syns ej i presentationsläge.</a:t>
            </a:r>
          </a:p>
          <a:p>
            <a:pPr marL="0" lvl="0" indent="0">
              <a:lnSpc>
                <a:spcPct val="107000"/>
              </a:lnSpc>
              <a:spcAft>
                <a:spcPts val="800"/>
              </a:spcAft>
              <a:buFont typeface="+mj-lt"/>
              <a:buNone/>
              <a:tabLst>
                <a:tab pos="712788" algn="l"/>
              </a:tabLst>
            </a:pPr>
            <a:r>
              <a:rPr lang="sv-SE" sz="1200" i="0" u="none" dirty="0">
                <a:effectLst/>
                <a:latin typeface="Calibri" panose="020F0502020204030204" pitchFamily="34" charset="0"/>
                <a:ea typeface="Calibri" panose="020F0502020204030204" pitchFamily="34" charset="0"/>
                <a:cs typeface="Times New Roman" panose="02020603050405020304" pitchFamily="18" charset="0"/>
              </a:rPr>
              <a:t>OBS! Kom ihåg att ange en alternativ text för din bild!</a:t>
            </a:r>
            <a:endParaRPr lang="sv-SE" sz="1200" i="0" dirty="0">
              <a:effectLst/>
              <a:highlight>
                <a:srgbClr val="FFFF00"/>
              </a:highligh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02823262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Citatsida">
    <p:bg>
      <p:bgPr>
        <a:solidFill>
          <a:schemeClr val="accent1"/>
        </a:solidFill>
        <a:effectLst/>
      </p:bgPr>
    </p:bg>
    <p:spTree>
      <p:nvGrpSpPr>
        <p:cNvPr id="1" name=""/>
        <p:cNvGrpSpPr/>
        <p:nvPr/>
      </p:nvGrpSpPr>
      <p:grpSpPr>
        <a:xfrm>
          <a:off x="0" y="0"/>
          <a:ext cx="0" cy="0"/>
          <a:chOff x="0" y="0"/>
          <a:chExt cx="0" cy="0"/>
        </a:xfrm>
      </p:grpSpPr>
      <p:sp>
        <p:nvSpPr>
          <p:cNvPr id="6" name="Rubrik 1"/>
          <p:cNvSpPr>
            <a:spLocks noGrp="1"/>
          </p:cNvSpPr>
          <p:nvPr>
            <p:ph type="title" hasCustomPrompt="1"/>
          </p:nvPr>
        </p:nvSpPr>
        <p:spPr>
          <a:xfrm>
            <a:off x="1047988" y="2211333"/>
            <a:ext cx="10096024" cy="1217667"/>
          </a:xfrm>
          <a:prstGeom prst="rect">
            <a:avLst/>
          </a:prstGeom>
          <a:noFill/>
        </p:spPr>
        <p:txBody>
          <a:bodyPr/>
          <a:lstStyle>
            <a:lvl1pPr algn="ctr">
              <a:defRPr sz="4400" b="0" i="0" baseline="0">
                <a:solidFill>
                  <a:schemeClr val="bg1"/>
                </a:solidFill>
                <a:latin typeface="+mj-lt"/>
                <a:ea typeface="Ubuntu Light" charset="0"/>
                <a:cs typeface="Ubuntu Light" charset="0"/>
              </a:defRPr>
            </a:lvl1pPr>
          </a:lstStyle>
          <a:p>
            <a:r>
              <a:rPr lang="sv-SE" dirty="0"/>
              <a:t>Klicka här för att ange ett citat</a:t>
            </a:r>
          </a:p>
        </p:txBody>
      </p:sp>
      <p:sp>
        <p:nvSpPr>
          <p:cNvPr id="8" name="Platshållare för text 7"/>
          <p:cNvSpPr>
            <a:spLocks noGrp="1"/>
          </p:cNvSpPr>
          <p:nvPr>
            <p:ph type="body" sz="quarter" idx="10" hasCustomPrompt="1"/>
          </p:nvPr>
        </p:nvSpPr>
        <p:spPr>
          <a:xfrm>
            <a:off x="1047988" y="3842525"/>
            <a:ext cx="10096024" cy="904875"/>
          </a:xfrm>
          <a:prstGeom prst="rect">
            <a:avLst/>
          </a:prstGeom>
        </p:spPr>
        <p:txBody>
          <a:bodyPr/>
          <a:lstStyle>
            <a:lvl1pPr marL="0" indent="0" algn="ctr">
              <a:buNone/>
              <a:defRPr sz="3000" b="0" i="1">
                <a:solidFill>
                  <a:schemeClr val="bg1"/>
                </a:solidFill>
                <a:latin typeface="+mn-lt"/>
                <a:ea typeface="Ubuntu Light" charset="0"/>
                <a:cs typeface="Ubuntu Light" charset="0"/>
              </a:defRPr>
            </a:lvl1pPr>
          </a:lstStyle>
          <a:p>
            <a:pPr fontAlgn="auto">
              <a:spcAft>
                <a:spcPts val="0"/>
              </a:spcAft>
              <a:defRPr/>
            </a:pPr>
            <a:r>
              <a:rPr lang="sv-SE" sz="2600" dirty="0"/>
              <a:t>- Namn Efternamn </a:t>
            </a:r>
          </a:p>
        </p:txBody>
      </p:sp>
      <p:pic>
        <p:nvPicPr>
          <p:cNvPr id="4" name="Bildobjekt 3">
            <a:extLst>
              <a:ext uri="{FF2B5EF4-FFF2-40B4-BE49-F238E27FC236}">
                <a16:creationId xmlns:a16="http://schemas.microsoft.com/office/drawing/2014/main" id="{B6D786EF-65AA-C643-BE54-704EA327EBE0}"/>
              </a:ext>
              <a:ext uri="{C183D7F6-B498-43B3-948B-1728B52AA6E4}">
                <adec:decorative xmlns:adec="http://schemas.microsoft.com/office/drawing/2017/decorative" val="1"/>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10714383" y="6199189"/>
            <a:ext cx="1023594" cy="334961"/>
          </a:xfrm>
          <a:prstGeom prst="rect">
            <a:avLst/>
          </a:prstGeom>
        </p:spPr>
      </p:pic>
      <p:sp>
        <p:nvSpPr>
          <p:cNvPr id="7" name="Rektangel 6">
            <a:extLst>
              <a:ext uri="{FF2B5EF4-FFF2-40B4-BE49-F238E27FC236}">
                <a16:creationId xmlns:a16="http://schemas.microsoft.com/office/drawing/2014/main" id="{6A0C513B-A629-E24A-A00D-E2C304CE3336}"/>
              </a:ext>
              <a:ext uri="{C183D7F6-B498-43B3-948B-1728B52AA6E4}">
                <adec:decorative xmlns:adec="http://schemas.microsoft.com/office/drawing/2017/decorative" val="1"/>
              </a:ext>
            </a:extLst>
          </p:cNvPr>
          <p:cNvSpPr/>
          <p:nvPr userDrawn="1"/>
        </p:nvSpPr>
        <p:spPr>
          <a:xfrm>
            <a:off x="-2264735" y="24063"/>
            <a:ext cx="2160000" cy="1466876"/>
          </a:xfrm>
          <a:prstGeom prst="rect">
            <a:avLst/>
          </a:prstGeom>
          <a:solidFill>
            <a:schemeClr val="bg1">
              <a:lumMod val="85000"/>
            </a:schemeClr>
          </a:solidFill>
        </p:spPr>
        <p:txBody>
          <a:bodyPr wrap="square">
            <a:spAutoFit/>
          </a:bodyPr>
          <a:lstStyle/>
          <a:p>
            <a:pPr marL="0" lvl="0" indent="0">
              <a:lnSpc>
                <a:spcPct val="107000"/>
              </a:lnSpc>
              <a:spcAft>
                <a:spcPts val="800"/>
              </a:spcAft>
              <a:buFont typeface="+mj-lt"/>
              <a:buNone/>
              <a:tabLst>
                <a:tab pos="712788" algn="l"/>
              </a:tabLst>
            </a:pPr>
            <a:r>
              <a:rPr lang="sv-SE" sz="1200" i="1" u="none">
                <a:effectLst/>
                <a:latin typeface="Calibri" panose="020F0502020204030204" pitchFamily="34" charset="0"/>
                <a:ea typeface="Calibri" panose="020F0502020204030204" pitchFamily="34" charset="0"/>
                <a:cs typeface="Times New Roman" panose="02020603050405020304" pitchFamily="18" charset="0"/>
              </a:rPr>
              <a:t>Citatsida </a:t>
            </a:r>
            <a:r>
              <a:rPr lang="sv-SE" sz="1200" i="0" u="none">
                <a:effectLst/>
                <a:latin typeface="Calibri" panose="020F0502020204030204" pitchFamily="34" charset="0"/>
                <a:ea typeface="Calibri" panose="020F0502020204030204" pitchFamily="34" charset="0"/>
                <a:cs typeface="Times New Roman" panose="02020603050405020304" pitchFamily="18" charset="0"/>
              </a:rPr>
              <a:t>är en sida där du kan lyfta fram ett citat mot en färgad bakgrund</a:t>
            </a:r>
            <a:br>
              <a:rPr lang="sv-SE" sz="1200" i="0" u="none">
                <a:effectLst/>
                <a:latin typeface="Calibri" panose="020F0502020204030204" pitchFamily="34" charset="0"/>
                <a:ea typeface="Calibri" panose="020F0502020204030204" pitchFamily="34" charset="0"/>
                <a:cs typeface="Times New Roman" panose="02020603050405020304" pitchFamily="18" charset="0"/>
              </a:rPr>
            </a:br>
            <a:br>
              <a:rPr lang="sv-SE" sz="1200" i="0" u="none">
                <a:effectLst/>
                <a:latin typeface="Calibri" panose="020F0502020204030204" pitchFamily="34" charset="0"/>
                <a:ea typeface="Calibri" panose="020F0502020204030204" pitchFamily="34" charset="0"/>
                <a:cs typeface="Times New Roman" panose="02020603050405020304" pitchFamily="18" charset="0"/>
              </a:rPr>
            </a:br>
            <a:r>
              <a:rPr lang="sv-SE" sz="1200" i="0" u="none">
                <a:effectLst/>
                <a:latin typeface="Calibri" panose="020F0502020204030204" pitchFamily="34" charset="0"/>
                <a:ea typeface="Calibri" panose="020F0502020204030204" pitchFamily="34" charset="0"/>
                <a:cs typeface="Times New Roman" panose="02020603050405020304" pitchFamily="18" charset="0"/>
              </a:rPr>
              <a:t>Texten ska vara vit för att säkerställa god kontrast mot bakgrunden</a:t>
            </a:r>
            <a:endParaRPr lang="sv-SE" sz="1200" i="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2" name="Platshållare för datum 1">
            <a:extLst>
              <a:ext uri="{FF2B5EF4-FFF2-40B4-BE49-F238E27FC236}">
                <a16:creationId xmlns:a16="http://schemas.microsoft.com/office/drawing/2014/main" id="{3D1563E9-6300-864F-A4A8-66EAE51872D0}"/>
              </a:ext>
            </a:extLst>
          </p:cNvPr>
          <p:cNvSpPr>
            <a:spLocks noGrp="1"/>
          </p:cNvSpPr>
          <p:nvPr>
            <p:ph type="dt" sz="half" idx="11"/>
          </p:nvPr>
        </p:nvSpPr>
        <p:spPr/>
        <p:txBody>
          <a:bodyPr/>
          <a:lstStyle>
            <a:lvl1pPr>
              <a:defRPr>
                <a:solidFill>
                  <a:schemeClr val="bg1"/>
                </a:solidFill>
              </a:defRPr>
            </a:lvl1pPr>
          </a:lstStyle>
          <a:p>
            <a:fld id="{65E2129E-1F5E-AE4E-9AC8-67DBC424947C}" type="datetime1">
              <a:rPr lang="sv-SE" smtClean="0"/>
              <a:t>2026-09-15</a:t>
            </a:fld>
            <a:endParaRPr lang="sv-SE"/>
          </a:p>
        </p:txBody>
      </p:sp>
      <p:sp>
        <p:nvSpPr>
          <p:cNvPr id="3" name="Platshållare för sidfot 2">
            <a:extLst>
              <a:ext uri="{FF2B5EF4-FFF2-40B4-BE49-F238E27FC236}">
                <a16:creationId xmlns:a16="http://schemas.microsoft.com/office/drawing/2014/main" id="{8351D71E-A2BD-2444-9537-CFE03C3AF45E}"/>
              </a:ext>
            </a:extLst>
          </p:cNvPr>
          <p:cNvSpPr>
            <a:spLocks noGrp="1"/>
          </p:cNvSpPr>
          <p:nvPr>
            <p:ph type="ftr" sz="quarter" idx="12"/>
          </p:nvPr>
        </p:nvSpPr>
        <p:spPr/>
        <p:txBody>
          <a:bodyPr/>
          <a:lstStyle>
            <a:lvl1pPr>
              <a:defRPr>
                <a:solidFill>
                  <a:schemeClr val="bg1"/>
                </a:solidFill>
              </a:defRPr>
            </a:lvl1pPr>
          </a:lstStyle>
          <a:p>
            <a:endParaRPr lang="sv-SE"/>
          </a:p>
        </p:txBody>
      </p:sp>
      <p:sp>
        <p:nvSpPr>
          <p:cNvPr id="5" name="Platshållare för bildnummer 4">
            <a:extLst>
              <a:ext uri="{FF2B5EF4-FFF2-40B4-BE49-F238E27FC236}">
                <a16:creationId xmlns:a16="http://schemas.microsoft.com/office/drawing/2014/main" id="{DE307FC1-AA74-374B-BFD6-FB4D255E8251}"/>
              </a:ext>
            </a:extLst>
          </p:cNvPr>
          <p:cNvSpPr>
            <a:spLocks noGrp="1"/>
          </p:cNvSpPr>
          <p:nvPr>
            <p:ph type="sldNum" sz="quarter" idx="13"/>
          </p:nvPr>
        </p:nvSpPr>
        <p:spPr/>
        <p:txBody>
          <a:bodyPr/>
          <a:lstStyle>
            <a:lvl1pPr>
              <a:defRPr>
                <a:solidFill>
                  <a:schemeClr val="bg1"/>
                </a:solidFill>
              </a:defRPr>
            </a:lvl1pPr>
          </a:lstStyle>
          <a:p>
            <a:fld id="{24069D2F-8DC6-6345-AA68-275ED444B143}" type="slidenum">
              <a:rPr lang="sv-SE" smtClean="0"/>
              <a:pPr/>
              <a:t>‹#›</a:t>
            </a:fld>
            <a:endParaRPr lang="sv-SE"/>
          </a:p>
        </p:txBody>
      </p:sp>
    </p:spTree>
    <p:extLst>
      <p:ext uri="{BB962C8B-B14F-4D97-AF65-F5344CB8AC3E}">
        <p14:creationId xmlns:p14="http://schemas.microsoft.com/office/powerpoint/2010/main" val="70483777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Blank sida, standard">
    <p:spTree>
      <p:nvGrpSpPr>
        <p:cNvPr id="1" name=""/>
        <p:cNvGrpSpPr/>
        <p:nvPr/>
      </p:nvGrpSpPr>
      <p:grpSpPr>
        <a:xfrm>
          <a:off x="0" y="0"/>
          <a:ext cx="0" cy="0"/>
          <a:chOff x="0" y="0"/>
          <a:chExt cx="0" cy="0"/>
        </a:xfrm>
      </p:grpSpPr>
      <p:sp>
        <p:nvSpPr>
          <p:cNvPr id="6" name="Rubrik 1">
            <a:extLst>
              <a:ext uri="{FF2B5EF4-FFF2-40B4-BE49-F238E27FC236}">
                <a16:creationId xmlns:a16="http://schemas.microsoft.com/office/drawing/2014/main" id="{3225D613-9D0E-F548-878D-1075F816AF64}"/>
              </a:ext>
            </a:extLst>
          </p:cNvPr>
          <p:cNvSpPr>
            <a:spLocks noGrp="1"/>
          </p:cNvSpPr>
          <p:nvPr>
            <p:ph type="title" hasCustomPrompt="1"/>
          </p:nvPr>
        </p:nvSpPr>
        <p:spPr>
          <a:xfrm>
            <a:off x="0" y="-571500"/>
            <a:ext cx="10515600" cy="512479"/>
          </a:xfrm>
        </p:spPr>
        <p:txBody>
          <a:bodyPr/>
          <a:lstStyle>
            <a:lvl1pPr>
              <a:defRPr sz="2000"/>
            </a:lvl1pPr>
          </a:lstStyle>
          <a:p>
            <a:r>
              <a:rPr lang="sv-SE" dirty="0"/>
              <a:t>Klicka här för att ange en rubrik för sidan</a:t>
            </a:r>
          </a:p>
        </p:txBody>
      </p:sp>
      <p:sp>
        <p:nvSpPr>
          <p:cNvPr id="4" name="Rektangel 3">
            <a:extLst>
              <a:ext uri="{FF2B5EF4-FFF2-40B4-BE49-F238E27FC236}">
                <a16:creationId xmlns:a16="http://schemas.microsoft.com/office/drawing/2014/main" id="{9492C153-45F9-604C-AADA-51083A02C381}"/>
              </a:ext>
              <a:ext uri="{C183D7F6-B498-43B3-948B-1728B52AA6E4}">
                <adec:decorative xmlns:adec="http://schemas.microsoft.com/office/drawing/2017/decorative" val="1"/>
              </a:ext>
            </a:extLst>
          </p:cNvPr>
          <p:cNvSpPr/>
          <p:nvPr userDrawn="1"/>
        </p:nvSpPr>
        <p:spPr>
          <a:xfrm>
            <a:off x="-2264735" y="24063"/>
            <a:ext cx="2160000" cy="1466940"/>
          </a:xfrm>
          <a:prstGeom prst="rect">
            <a:avLst/>
          </a:prstGeom>
          <a:solidFill>
            <a:schemeClr val="bg1">
              <a:lumMod val="85000"/>
            </a:schemeClr>
          </a:solidFill>
        </p:spPr>
        <p:txBody>
          <a:bodyPr wrap="square">
            <a:spAutoFit/>
          </a:bodyPr>
          <a:lstStyle/>
          <a:p>
            <a:pPr marL="0" lvl="0" indent="0">
              <a:lnSpc>
                <a:spcPct val="107000"/>
              </a:lnSpc>
              <a:spcAft>
                <a:spcPts val="800"/>
              </a:spcAft>
              <a:buFont typeface="+mj-lt"/>
              <a:buNone/>
              <a:tabLst>
                <a:tab pos="712788" algn="l"/>
              </a:tabLst>
            </a:pPr>
            <a:r>
              <a:rPr lang="sv-SE" sz="1200" i="1" dirty="0">
                <a:effectLst/>
                <a:latin typeface="Calibri" panose="020F0502020204030204" pitchFamily="34" charset="0"/>
                <a:ea typeface="Calibri" panose="020F0502020204030204" pitchFamily="34" charset="0"/>
                <a:cs typeface="Times New Roman" panose="02020603050405020304" pitchFamily="18" charset="0"/>
              </a:rPr>
              <a:t>Blank sida </a:t>
            </a:r>
            <a:r>
              <a:rPr lang="sv-SE" sz="1200" i="0" dirty="0">
                <a:effectLst/>
                <a:latin typeface="Calibri" panose="020F0502020204030204" pitchFamily="34" charset="0"/>
                <a:ea typeface="Calibri" panose="020F0502020204030204" pitchFamily="34" charset="0"/>
                <a:cs typeface="Times New Roman" panose="02020603050405020304" pitchFamily="18" charset="0"/>
              </a:rPr>
              <a:t>för att fritt kunna placera innehåll vid behov.</a:t>
            </a:r>
            <a:br>
              <a:rPr lang="sv-SE" sz="1200" i="0" dirty="0">
                <a:effectLst/>
                <a:latin typeface="Calibri" panose="020F0502020204030204" pitchFamily="34" charset="0"/>
                <a:ea typeface="Calibri" panose="020F0502020204030204" pitchFamily="34" charset="0"/>
                <a:cs typeface="Times New Roman" panose="02020603050405020304" pitchFamily="18" charset="0"/>
              </a:rPr>
            </a:br>
            <a:br>
              <a:rPr lang="sv-SE" sz="1200" i="0" dirty="0">
                <a:effectLst/>
                <a:latin typeface="Calibri" panose="020F0502020204030204" pitchFamily="34" charset="0"/>
                <a:ea typeface="Calibri" panose="020F0502020204030204" pitchFamily="34" charset="0"/>
                <a:cs typeface="Times New Roman" panose="02020603050405020304" pitchFamily="18" charset="0"/>
              </a:rPr>
            </a:br>
            <a:r>
              <a:rPr lang="sv-SE" sz="1200" i="0" dirty="0">
                <a:effectLst/>
                <a:latin typeface="Calibri" panose="020F0502020204030204" pitchFamily="34" charset="0"/>
                <a:ea typeface="Calibri" panose="020F0502020204030204" pitchFamily="34" charset="0"/>
                <a:cs typeface="Times New Roman" panose="02020603050405020304" pitchFamily="18" charset="0"/>
              </a:rPr>
              <a:t>Använd endast denna sida när ingen annan mallsida fungerar. Säkerställ att ditt innehåll har god tillgänglighet.</a:t>
            </a:r>
          </a:p>
        </p:txBody>
      </p:sp>
      <p:pic>
        <p:nvPicPr>
          <p:cNvPr id="5" name="Bildobjekt 4">
            <a:extLst>
              <a:ext uri="{FF2B5EF4-FFF2-40B4-BE49-F238E27FC236}">
                <a16:creationId xmlns:a16="http://schemas.microsoft.com/office/drawing/2014/main" id="{6300C7D4-A7C7-DB42-842A-49A686FD1C00}"/>
              </a:ext>
              <a:ext uri="{C183D7F6-B498-43B3-948B-1728B52AA6E4}">
                <adec:decorative xmlns:adec="http://schemas.microsoft.com/office/drawing/2017/decorative" val="1"/>
              </a:ext>
            </a:extLst>
          </p:cNvPr>
          <p:cNvPicPr>
            <a:picLocks noChangeAspect="1"/>
          </p:cNvPicPr>
          <p:nvPr userDrawn="1"/>
        </p:nvPicPr>
        <p:blipFill rotWithShape="1">
          <a:blip r:embed="rId2" cstate="print">
            <a:extLst>
              <a:ext uri="{28A0092B-C50C-407E-A947-70E740481C1C}">
                <a14:useLocalDpi xmlns:a14="http://schemas.microsoft.com/office/drawing/2010/main"/>
              </a:ext>
            </a:extLst>
          </a:blip>
          <a:srcRect t="-3586"/>
          <a:stretch/>
        </p:blipFill>
        <p:spPr>
          <a:xfrm>
            <a:off x="10714383" y="6194004"/>
            <a:ext cx="1023592" cy="345330"/>
          </a:xfrm>
          <a:prstGeom prst="rect">
            <a:avLst/>
          </a:prstGeom>
        </p:spPr>
      </p:pic>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Blank sida, rosa">
    <p:bg>
      <p:bgPr>
        <a:solidFill>
          <a:schemeClr val="accent1"/>
        </a:solidFill>
        <a:effectLst/>
      </p:bgPr>
    </p:bg>
    <p:spTree>
      <p:nvGrpSpPr>
        <p:cNvPr id="1" name=""/>
        <p:cNvGrpSpPr/>
        <p:nvPr/>
      </p:nvGrpSpPr>
      <p:grpSpPr>
        <a:xfrm>
          <a:off x="0" y="0"/>
          <a:ext cx="0" cy="0"/>
          <a:chOff x="0" y="0"/>
          <a:chExt cx="0" cy="0"/>
        </a:xfrm>
      </p:grpSpPr>
      <p:sp>
        <p:nvSpPr>
          <p:cNvPr id="7" name="Rubrik 1">
            <a:extLst>
              <a:ext uri="{FF2B5EF4-FFF2-40B4-BE49-F238E27FC236}">
                <a16:creationId xmlns:a16="http://schemas.microsoft.com/office/drawing/2014/main" id="{892BA398-3928-1A4B-B277-1923AF841105}"/>
              </a:ext>
            </a:extLst>
          </p:cNvPr>
          <p:cNvSpPr>
            <a:spLocks noGrp="1"/>
          </p:cNvSpPr>
          <p:nvPr>
            <p:ph type="title" hasCustomPrompt="1"/>
          </p:nvPr>
        </p:nvSpPr>
        <p:spPr>
          <a:xfrm>
            <a:off x="0" y="-571500"/>
            <a:ext cx="10515600" cy="512479"/>
          </a:xfrm>
        </p:spPr>
        <p:txBody>
          <a:bodyPr/>
          <a:lstStyle>
            <a:lvl1pPr>
              <a:defRPr sz="2000"/>
            </a:lvl1pPr>
          </a:lstStyle>
          <a:p>
            <a:r>
              <a:rPr lang="sv-SE" dirty="0"/>
              <a:t>Klicka här för att ange en rubrik för sidan</a:t>
            </a:r>
          </a:p>
        </p:txBody>
      </p:sp>
      <p:sp>
        <p:nvSpPr>
          <p:cNvPr id="4" name="Rektangel 3">
            <a:extLst>
              <a:ext uri="{FF2B5EF4-FFF2-40B4-BE49-F238E27FC236}">
                <a16:creationId xmlns:a16="http://schemas.microsoft.com/office/drawing/2014/main" id="{9492C153-45F9-604C-AADA-51083A02C381}"/>
              </a:ext>
              <a:ext uri="{C183D7F6-B498-43B3-948B-1728B52AA6E4}">
                <adec:decorative xmlns:adec="http://schemas.microsoft.com/office/drawing/2017/decorative" val="1"/>
              </a:ext>
            </a:extLst>
          </p:cNvPr>
          <p:cNvSpPr/>
          <p:nvPr userDrawn="1"/>
        </p:nvSpPr>
        <p:spPr>
          <a:xfrm>
            <a:off x="-2264735" y="24063"/>
            <a:ext cx="2160000" cy="1664495"/>
          </a:xfrm>
          <a:prstGeom prst="rect">
            <a:avLst/>
          </a:prstGeom>
          <a:solidFill>
            <a:schemeClr val="bg1">
              <a:lumMod val="85000"/>
            </a:schemeClr>
          </a:solidFill>
        </p:spPr>
        <p:txBody>
          <a:bodyPr wrap="square">
            <a:spAutoFit/>
          </a:bodyPr>
          <a:lstStyle/>
          <a:p>
            <a:pPr marL="0" lvl="0" indent="0">
              <a:lnSpc>
                <a:spcPct val="107000"/>
              </a:lnSpc>
              <a:spcAft>
                <a:spcPts val="800"/>
              </a:spcAft>
              <a:buFont typeface="+mj-lt"/>
              <a:buNone/>
              <a:tabLst>
                <a:tab pos="712788" algn="l"/>
              </a:tabLst>
            </a:pPr>
            <a:r>
              <a:rPr lang="sv-SE" sz="1200" i="1" dirty="0">
                <a:effectLst/>
                <a:latin typeface="Calibri" panose="020F0502020204030204" pitchFamily="34" charset="0"/>
                <a:ea typeface="Calibri" panose="020F0502020204030204" pitchFamily="34" charset="0"/>
                <a:cs typeface="Times New Roman" panose="02020603050405020304" pitchFamily="18" charset="0"/>
              </a:rPr>
              <a:t>Blank sida färgad</a:t>
            </a:r>
            <a:r>
              <a:rPr lang="sv-SE" sz="1200" i="0" dirty="0">
                <a:effectLst/>
                <a:latin typeface="Calibri" panose="020F0502020204030204" pitchFamily="34" charset="0"/>
                <a:ea typeface="Calibri" panose="020F0502020204030204" pitchFamily="34" charset="0"/>
                <a:cs typeface="Times New Roman" panose="02020603050405020304" pitchFamily="18" charset="0"/>
              </a:rPr>
              <a:t> för att fritt kunna placera innehåll vid behov.</a:t>
            </a:r>
            <a:br>
              <a:rPr lang="sv-SE" sz="1200" i="0" dirty="0">
                <a:effectLst/>
                <a:latin typeface="Calibri" panose="020F0502020204030204" pitchFamily="34" charset="0"/>
                <a:ea typeface="Calibri" panose="020F0502020204030204" pitchFamily="34" charset="0"/>
                <a:cs typeface="Times New Roman" panose="02020603050405020304" pitchFamily="18" charset="0"/>
              </a:rPr>
            </a:br>
            <a:br>
              <a:rPr lang="sv-SE" sz="1200" i="0" dirty="0">
                <a:effectLst/>
                <a:latin typeface="Calibri" panose="020F0502020204030204" pitchFamily="34" charset="0"/>
                <a:ea typeface="Calibri" panose="020F0502020204030204" pitchFamily="34" charset="0"/>
                <a:cs typeface="Times New Roman" panose="02020603050405020304" pitchFamily="18" charset="0"/>
              </a:rPr>
            </a:br>
            <a:r>
              <a:rPr lang="sv-SE" sz="1200" i="0" dirty="0">
                <a:effectLst/>
                <a:latin typeface="Calibri" panose="020F0502020204030204" pitchFamily="34" charset="0"/>
                <a:ea typeface="Calibri" panose="020F0502020204030204" pitchFamily="34" charset="0"/>
                <a:cs typeface="Times New Roman" panose="02020603050405020304" pitchFamily="18" charset="0"/>
              </a:rPr>
              <a:t>Använd endast denna sida när ingen annan mallsida fungerar. Säkerställ att ditt innehåll har god tillgänglighet.</a:t>
            </a:r>
          </a:p>
        </p:txBody>
      </p:sp>
      <p:pic>
        <p:nvPicPr>
          <p:cNvPr id="6" name="Bildobjekt 5">
            <a:extLst>
              <a:ext uri="{FF2B5EF4-FFF2-40B4-BE49-F238E27FC236}">
                <a16:creationId xmlns:a16="http://schemas.microsoft.com/office/drawing/2014/main" id="{7091E7E3-A452-114E-954D-6E83DD619C4E}"/>
              </a:ext>
              <a:ext uri="{C183D7F6-B498-43B3-948B-1728B52AA6E4}">
                <adec:decorative xmlns:adec="http://schemas.microsoft.com/office/drawing/2017/decorative" val="1"/>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10714383" y="6199189"/>
            <a:ext cx="1023594" cy="334961"/>
          </a:xfrm>
          <a:prstGeom prst="rect">
            <a:avLst/>
          </a:prstGeom>
        </p:spPr>
      </p:pic>
    </p:spTree>
    <p:extLst>
      <p:ext uri="{BB962C8B-B14F-4D97-AF65-F5344CB8AC3E}">
        <p14:creationId xmlns:p14="http://schemas.microsoft.com/office/powerpoint/2010/main" val="132553886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Diagram, rubrik och text">
    <p:spTree>
      <p:nvGrpSpPr>
        <p:cNvPr id="1" name=""/>
        <p:cNvGrpSpPr/>
        <p:nvPr/>
      </p:nvGrpSpPr>
      <p:grpSpPr>
        <a:xfrm>
          <a:off x="0" y="0"/>
          <a:ext cx="0" cy="0"/>
          <a:chOff x="0" y="0"/>
          <a:chExt cx="0" cy="0"/>
        </a:xfrm>
      </p:grpSpPr>
      <p:sp>
        <p:nvSpPr>
          <p:cNvPr id="7" name="Rubrik 1"/>
          <p:cNvSpPr>
            <a:spLocks noGrp="1"/>
          </p:cNvSpPr>
          <p:nvPr>
            <p:ph type="title" hasCustomPrompt="1"/>
          </p:nvPr>
        </p:nvSpPr>
        <p:spPr>
          <a:xfrm>
            <a:off x="703341" y="960756"/>
            <a:ext cx="5580000" cy="1221612"/>
          </a:xfrm>
          <a:prstGeom prst="rect">
            <a:avLst/>
          </a:prstGeom>
          <a:noFill/>
        </p:spPr>
        <p:txBody>
          <a:bodyPr/>
          <a:lstStyle>
            <a:lvl1pPr>
              <a:defRPr sz="4400" b="0" i="0">
                <a:solidFill>
                  <a:srgbClr val="D78171"/>
                </a:solidFill>
                <a:latin typeface="+mj-lt"/>
                <a:ea typeface="Ubuntu Light" charset="0"/>
                <a:cs typeface="Ubuntu Light" charset="0"/>
              </a:defRPr>
            </a:lvl1pPr>
          </a:lstStyle>
          <a:p>
            <a:r>
              <a:rPr lang="sv-SE" dirty="0"/>
              <a:t>Klicka här för att ange en rubrik</a:t>
            </a:r>
          </a:p>
        </p:txBody>
      </p:sp>
      <p:sp>
        <p:nvSpPr>
          <p:cNvPr id="8" name="Platshållare för text 10"/>
          <p:cNvSpPr>
            <a:spLocks noGrp="1"/>
          </p:cNvSpPr>
          <p:nvPr>
            <p:ph type="body" sz="quarter" idx="10" hasCustomPrompt="1"/>
          </p:nvPr>
        </p:nvSpPr>
        <p:spPr>
          <a:xfrm>
            <a:off x="703262" y="2475294"/>
            <a:ext cx="5579999" cy="3584575"/>
          </a:xfrm>
          <a:prstGeom prst="rect">
            <a:avLst/>
          </a:prstGeom>
        </p:spPr>
        <p:txBody>
          <a:bodyPr/>
          <a:lstStyle>
            <a:lvl1pPr>
              <a:defRPr sz="2600" b="0" i="0" baseline="0">
                <a:solidFill>
                  <a:schemeClr val="tx1"/>
                </a:solidFill>
                <a:latin typeface="+mn-lt"/>
                <a:ea typeface="Crimson Text" charset="0"/>
                <a:cs typeface="Crimson Text" charset="0"/>
              </a:defRPr>
            </a:lvl1pPr>
          </a:lstStyle>
          <a:p>
            <a:pPr lvl="0"/>
            <a:r>
              <a:rPr lang="sv-SE" dirty="0"/>
              <a:t>Klicka här för att lägga till en punkt</a:t>
            </a:r>
          </a:p>
        </p:txBody>
      </p:sp>
      <p:sp>
        <p:nvSpPr>
          <p:cNvPr id="11" name="Chart Placeholder 5">
            <a:extLst>
              <a:ext uri="{FF2B5EF4-FFF2-40B4-BE49-F238E27FC236}">
                <a16:creationId xmlns:a16="http://schemas.microsoft.com/office/drawing/2014/main" id="{FE132845-4774-4442-8408-7979D0E5ABA0}"/>
              </a:ext>
            </a:extLst>
          </p:cNvPr>
          <p:cNvSpPr>
            <a:spLocks noGrp="1"/>
          </p:cNvSpPr>
          <p:nvPr>
            <p:ph type="chart" sz="quarter" idx="18" hasCustomPrompt="1"/>
          </p:nvPr>
        </p:nvSpPr>
        <p:spPr>
          <a:xfrm>
            <a:off x="7112210" y="719579"/>
            <a:ext cx="4625767" cy="4914584"/>
          </a:xfrm>
        </p:spPr>
        <p:txBody>
          <a:bodyPr lIns="108000" tIns="108000" rIns="108000">
            <a:normAutofit/>
          </a:bodyPr>
          <a:lstStyle>
            <a:lvl1pPr marL="0" indent="0">
              <a:buFont typeface="Wingdings" panose="05000000000000000000" pitchFamily="2" charset="2"/>
              <a:buNone/>
              <a:defRPr sz="2600">
                <a:solidFill>
                  <a:schemeClr val="tx1"/>
                </a:solidFill>
              </a:defRPr>
            </a:lvl1pPr>
          </a:lstStyle>
          <a:p>
            <a:r>
              <a:rPr lang="sv-SE" dirty="0"/>
              <a:t>Klicka på ikonen för att </a:t>
            </a:r>
            <a:br>
              <a:rPr lang="sv-SE" dirty="0"/>
            </a:br>
            <a:r>
              <a:rPr lang="sv-SE" dirty="0"/>
              <a:t>infoga ett diagram</a:t>
            </a:r>
          </a:p>
        </p:txBody>
      </p:sp>
      <p:sp>
        <p:nvSpPr>
          <p:cNvPr id="9" name="Rektangel 8">
            <a:extLst>
              <a:ext uri="{FF2B5EF4-FFF2-40B4-BE49-F238E27FC236}">
                <a16:creationId xmlns:a16="http://schemas.microsoft.com/office/drawing/2014/main" id="{D2168FC6-603A-3744-8BE6-746A27B65BBD}"/>
              </a:ext>
              <a:ext uri="{C183D7F6-B498-43B3-948B-1728B52AA6E4}">
                <adec:decorative xmlns:adec="http://schemas.microsoft.com/office/drawing/2017/decorative" val="1"/>
              </a:ext>
            </a:extLst>
          </p:cNvPr>
          <p:cNvSpPr/>
          <p:nvPr userDrawn="1"/>
        </p:nvSpPr>
        <p:spPr>
          <a:xfrm>
            <a:off x="-2264735" y="24063"/>
            <a:ext cx="2160000" cy="1664495"/>
          </a:xfrm>
          <a:prstGeom prst="rect">
            <a:avLst/>
          </a:prstGeom>
          <a:solidFill>
            <a:schemeClr val="bg1">
              <a:lumMod val="85000"/>
            </a:schemeClr>
          </a:solidFill>
        </p:spPr>
        <p:txBody>
          <a:bodyPr wrap="square">
            <a:spAutoFit/>
          </a:bodyPr>
          <a:lstStyle/>
          <a:p>
            <a:pPr marL="0" lvl="0" indent="0">
              <a:lnSpc>
                <a:spcPct val="107000"/>
              </a:lnSpc>
              <a:spcAft>
                <a:spcPts val="800"/>
              </a:spcAft>
              <a:buFont typeface="+mj-lt"/>
              <a:buNone/>
              <a:tabLst>
                <a:tab pos="712788" algn="l"/>
              </a:tabLst>
            </a:pPr>
            <a:r>
              <a:rPr lang="sv-SE" sz="1200" i="1" u="none">
                <a:effectLst/>
                <a:latin typeface="Calibri" panose="020F0502020204030204" pitchFamily="34" charset="0"/>
                <a:ea typeface="Calibri" panose="020F0502020204030204" pitchFamily="34" charset="0"/>
                <a:cs typeface="Times New Roman" panose="02020603050405020304" pitchFamily="18" charset="0"/>
              </a:rPr>
              <a:t>Diagramsida med rubrik och text </a:t>
            </a:r>
            <a:r>
              <a:rPr lang="sv-SE" sz="1200" i="0" u="none">
                <a:effectLst/>
                <a:latin typeface="Calibri" panose="020F0502020204030204" pitchFamily="34" charset="0"/>
                <a:ea typeface="Calibri" panose="020F0502020204030204" pitchFamily="34" charset="0"/>
                <a:cs typeface="Times New Roman" panose="02020603050405020304" pitchFamily="18" charset="0"/>
              </a:rPr>
              <a:t>kopiera något av diagrammen från instruktionskapitlet för bästa resultat. </a:t>
            </a:r>
            <a:br>
              <a:rPr lang="sv-SE" sz="1200" i="0" u="none">
                <a:effectLst/>
                <a:latin typeface="Calibri" panose="020F0502020204030204" pitchFamily="34" charset="0"/>
                <a:ea typeface="Calibri" panose="020F0502020204030204" pitchFamily="34" charset="0"/>
                <a:cs typeface="Times New Roman" panose="02020603050405020304" pitchFamily="18" charset="0"/>
              </a:rPr>
            </a:br>
            <a:br>
              <a:rPr lang="sv-SE" sz="1200" i="0" u="none">
                <a:effectLst/>
                <a:latin typeface="Calibri" panose="020F0502020204030204" pitchFamily="34" charset="0"/>
                <a:ea typeface="Calibri" panose="020F0502020204030204" pitchFamily="34" charset="0"/>
                <a:cs typeface="Times New Roman" panose="02020603050405020304" pitchFamily="18" charset="0"/>
              </a:rPr>
            </a:br>
            <a:r>
              <a:rPr lang="sv-SE" sz="1200" i="0" u="none">
                <a:effectLst/>
                <a:latin typeface="Calibri" panose="020F0502020204030204" pitchFamily="34" charset="0"/>
                <a:ea typeface="Calibri" panose="020F0502020204030204" pitchFamily="34" charset="0"/>
                <a:cs typeface="Times New Roman" panose="02020603050405020304" pitchFamily="18" charset="0"/>
              </a:rPr>
              <a:t>OBS! Kom ihåg att ange en alternativ text för ditt diagram!</a:t>
            </a:r>
            <a:endParaRPr lang="sv-SE" sz="1200" i="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10" name="Bildobjekt 9">
            <a:extLst>
              <a:ext uri="{FF2B5EF4-FFF2-40B4-BE49-F238E27FC236}">
                <a16:creationId xmlns:a16="http://schemas.microsoft.com/office/drawing/2014/main" id="{E59F1846-7D5A-7D4B-9A32-5DE17748CD6B}"/>
              </a:ext>
              <a:ext uri="{C183D7F6-B498-43B3-948B-1728B52AA6E4}">
                <adec:decorative xmlns:adec="http://schemas.microsoft.com/office/drawing/2017/decorative" val="1"/>
              </a:ext>
            </a:extLst>
          </p:cNvPr>
          <p:cNvPicPr>
            <a:picLocks noChangeAspect="1"/>
          </p:cNvPicPr>
          <p:nvPr userDrawn="1"/>
        </p:nvPicPr>
        <p:blipFill rotWithShape="1">
          <a:blip r:embed="rId2" cstate="print">
            <a:extLst>
              <a:ext uri="{28A0092B-C50C-407E-A947-70E740481C1C}">
                <a14:useLocalDpi xmlns:a14="http://schemas.microsoft.com/office/drawing/2010/main"/>
              </a:ext>
            </a:extLst>
          </a:blip>
          <a:srcRect t="-3586"/>
          <a:stretch/>
        </p:blipFill>
        <p:spPr>
          <a:xfrm>
            <a:off x="10714383" y="6194004"/>
            <a:ext cx="1023592" cy="345330"/>
          </a:xfrm>
          <a:prstGeom prst="rect">
            <a:avLst/>
          </a:prstGeom>
        </p:spPr>
      </p:pic>
      <p:sp>
        <p:nvSpPr>
          <p:cNvPr id="2" name="Platshållare för datum 1">
            <a:extLst>
              <a:ext uri="{FF2B5EF4-FFF2-40B4-BE49-F238E27FC236}">
                <a16:creationId xmlns:a16="http://schemas.microsoft.com/office/drawing/2014/main" id="{643F590F-1515-1E47-806A-191DEF1D1F1B}"/>
              </a:ext>
            </a:extLst>
          </p:cNvPr>
          <p:cNvSpPr>
            <a:spLocks noGrp="1"/>
          </p:cNvSpPr>
          <p:nvPr>
            <p:ph type="dt" sz="half" idx="19"/>
          </p:nvPr>
        </p:nvSpPr>
        <p:spPr>
          <a:xfrm>
            <a:off x="703263" y="6340474"/>
            <a:ext cx="2743200" cy="365125"/>
          </a:xfrm>
        </p:spPr>
        <p:txBody>
          <a:bodyPr/>
          <a:lstStyle/>
          <a:p>
            <a:fld id="{1A442AB7-D8D7-5F40-A08B-EBF669C188F9}" type="datetime1">
              <a:rPr lang="sv-SE" smtClean="0"/>
              <a:t>2026-09-15</a:t>
            </a:fld>
            <a:endParaRPr lang="sv-SE"/>
          </a:p>
        </p:txBody>
      </p:sp>
      <p:sp>
        <p:nvSpPr>
          <p:cNvPr id="3" name="Platshållare för sidfot 2">
            <a:extLst>
              <a:ext uri="{FF2B5EF4-FFF2-40B4-BE49-F238E27FC236}">
                <a16:creationId xmlns:a16="http://schemas.microsoft.com/office/drawing/2014/main" id="{06891B20-0432-F447-BFA7-20EE1C13EF63}"/>
              </a:ext>
            </a:extLst>
          </p:cNvPr>
          <p:cNvSpPr>
            <a:spLocks noGrp="1"/>
          </p:cNvSpPr>
          <p:nvPr>
            <p:ph type="ftr" sz="quarter" idx="20"/>
          </p:nvPr>
        </p:nvSpPr>
        <p:spPr/>
        <p:txBody>
          <a:bodyPr/>
          <a:lstStyle/>
          <a:p>
            <a:endParaRPr lang="sv-SE"/>
          </a:p>
        </p:txBody>
      </p:sp>
      <p:sp>
        <p:nvSpPr>
          <p:cNvPr id="4" name="Platshållare för bildnummer 3">
            <a:extLst>
              <a:ext uri="{FF2B5EF4-FFF2-40B4-BE49-F238E27FC236}">
                <a16:creationId xmlns:a16="http://schemas.microsoft.com/office/drawing/2014/main" id="{3A6565C4-AAD8-814D-8B74-B2E1DAB794B7}"/>
              </a:ext>
            </a:extLst>
          </p:cNvPr>
          <p:cNvSpPr>
            <a:spLocks noGrp="1"/>
          </p:cNvSpPr>
          <p:nvPr>
            <p:ph type="sldNum" sz="quarter" idx="21"/>
          </p:nvPr>
        </p:nvSpPr>
        <p:spPr/>
        <p:txBody>
          <a:bodyPr/>
          <a:lstStyle/>
          <a:p>
            <a:fld id="{24069D2F-8DC6-6345-AA68-275ED444B143}" type="slidenum">
              <a:rPr lang="sv-SE" smtClean="0"/>
              <a:pPr/>
              <a:t>‹#›</a:t>
            </a:fld>
            <a:endParaRPr lang="sv-SE"/>
          </a:p>
        </p:txBody>
      </p:sp>
    </p:spTree>
    <p:extLst>
      <p:ext uri="{BB962C8B-B14F-4D97-AF65-F5344CB8AC3E}">
        <p14:creationId xmlns:p14="http://schemas.microsoft.com/office/powerpoint/2010/main" val="128472465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Diagram, stor">
    <p:spTree>
      <p:nvGrpSpPr>
        <p:cNvPr id="1" name=""/>
        <p:cNvGrpSpPr/>
        <p:nvPr/>
      </p:nvGrpSpPr>
      <p:grpSpPr>
        <a:xfrm>
          <a:off x="0" y="0"/>
          <a:ext cx="0" cy="0"/>
          <a:chOff x="0" y="0"/>
          <a:chExt cx="0" cy="0"/>
        </a:xfrm>
      </p:grpSpPr>
      <p:sp>
        <p:nvSpPr>
          <p:cNvPr id="9" name="Rubrik 1">
            <a:extLst>
              <a:ext uri="{FF2B5EF4-FFF2-40B4-BE49-F238E27FC236}">
                <a16:creationId xmlns:a16="http://schemas.microsoft.com/office/drawing/2014/main" id="{EB66C0CF-8D23-E34D-9657-9C68D4542B5E}"/>
              </a:ext>
            </a:extLst>
          </p:cNvPr>
          <p:cNvSpPr>
            <a:spLocks noGrp="1"/>
          </p:cNvSpPr>
          <p:nvPr>
            <p:ph type="title" hasCustomPrompt="1"/>
          </p:nvPr>
        </p:nvSpPr>
        <p:spPr>
          <a:xfrm>
            <a:off x="0" y="-571500"/>
            <a:ext cx="10515600" cy="512479"/>
          </a:xfrm>
        </p:spPr>
        <p:txBody>
          <a:bodyPr/>
          <a:lstStyle>
            <a:lvl1pPr>
              <a:defRPr sz="2000"/>
            </a:lvl1pPr>
          </a:lstStyle>
          <a:p>
            <a:r>
              <a:rPr lang="sv-SE" dirty="0"/>
              <a:t>Klicka här för att ange en rubrik för sidan</a:t>
            </a:r>
          </a:p>
        </p:txBody>
      </p:sp>
      <p:sp>
        <p:nvSpPr>
          <p:cNvPr id="11" name="Chart Placeholder 5">
            <a:extLst>
              <a:ext uri="{FF2B5EF4-FFF2-40B4-BE49-F238E27FC236}">
                <a16:creationId xmlns:a16="http://schemas.microsoft.com/office/drawing/2014/main" id="{FE132845-4774-4442-8408-7979D0E5ABA0}"/>
              </a:ext>
            </a:extLst>
          </p:cNvPr>
          <p:cNvSpPr>
            <a:spLocks noGrp="1"/>
          </p:cNvSpPr>
          <p:nvPr>
            <p:ph type="chart" sz="quarter" idx="18" hasCustomPrompt="1"/>
          </p:nvPr>
        </p:nvSpPr>
        <p:spPr>
          <a:xfrm>
            <a:off x="480459" y="944879"/>
            <a:ext cx="11231081" cy="4968241"/>
          </a:xfrm>
        </p:spPr>
        <p:txBody>
          <a:bodyPr lIns="108000" tIns="108000" rIns="108000">
            <a:normAutofit/>
          </a:bodyPr>
          <a:lstStyle>
            <a:lvl1pPr marL="0" indent="0">
              <a:buFont typeface="Wingdings" panose="05000000000000000000" pitchFamily="2" charset="2"/>
              <a:buNone/>
              <a:defRPr sz="2600">
                <a:solidFill>
                  <a:schemeClr val="tx1"/>
                </a:solidFill>
              </a:defRPr>
            </a:lvl1pPr>
          </a:lstStyle>
          <a:p>
            <a:r>
              <a:rPr lang="sv-SE" dirty="0"/>
              <a:t>Klicka på ikonen för att infoga ett diagram</a:t>
            </a:r>
          </a:p>
        </p:txBody>
      </p:sp>
      <p:sp>
        <p:nvSpPr>
          <p:cNvPr id="4" name="Rektangel 3">
            <a:extLst>
              <a:ext uri="{FF2B5EF4-FFF2-40B4-BE49-F238E27FC236}">
                <a16:creationId xmlns:a16="http://schemas.microsoft.com/office/drawing/2014/main" id="{A2E566E2-BBD9-BD45-ABBF-A14EFC543BB6}"/>
              </a:ext>
              <a:ext uri="{C183D7F6-B498-43B3-948B-1728B52AA6E4}">
                <adec:decorative xmlns:adec="http://schemas.microsoft.com/office/drawing/2017/decorative" val="1"/>
              </a:ext>
            </a:extLst>
          </p:cNvPr>
          <p:cNvSpPr/>
          <p:nvPr userDrawn="1"/>
        </p:nvSpPr>
        <p:spPr>
          <a:xfrm>
            <a:off x="-2264735" y="24063"/>
            <a:ext cx="2160000" cy="2264915"/>
          </a:xfrm>
          <a:prstGeom prst="rect">
            <a:avLst/>
          </a:prstGeom>
          <a:solidFill>
            <a:schemeClr val="bg1">
              <a:lumMod val="85000"/>
            </a:schemeClr>
          </a:solidFill>
        </p:spPr>
        <p:txBody>
          <a:bodyPr wrap="square">
            <a:spAutoFit/>
          </a:bodyPr>
          <a:lstStyle/>
          <a:p>
            <a:pPr marL="0" marR="0" lvl="0" indent="0" algn="l" defTabSz="914400" rtl="0" eaLnBrk="0" fontAlgn="base" latinLnBrk="0" hangingPunct="0">
              <a:lnSpc>
                <a:spcPct val="107000"/>
              </a:lnSpc>
              <a:spcBef>
                <a:spcPct val="0"/>
              </a:spcBef>
              <a:spcAft>
                <a:spcPts val="800"/>
              </a:spcAft>
              <a:buClrTx/>
              <a:buSzTx/>
              <a:buFont typeface="+mj-lt"/>
              <a:buNone/>
              <a:tabLst>
                <a:tab pos="712788" algn="l"/>
              </a:tabLst>
              <a:defRPr/>
            </a:pPr>
            <a:r>
              <a:rPr lang="sv-SE" sz="1200" i="1" u="none" dirty="0">
                <a:effectLst/>
                <a:latin typeface="Calibri" panose="020F0502020204030204" pitchFamily="34" charset="0"/>
                <a:ea typeface="Calibri" panose="020F0502020204030204" pitchFamily="34" charset="0"/>
                <a:cs typeface="Times New Roman" panose="02020603050405020304" pitchFamily="18" charset="0"/>
              </a:rPr>
              <a:t>Diagramsida </a:t>
            </a:r>
            <a:r>
              <a:rPr lang="sv-SE" sz="1200" i="0" u="none" dirty="0">
                <a:effectLst/>
                <a:latin typeface="Calibri" panose="020F0502020204030204" pitchFamily="34" charset="0"/>
                <a:ea typeface="Calibri" panose="020F0502020204030204" pitchFamily="34" charset="0"/>
                <a:cs typeface="Times New Roman" panose="02020603050405020304" pitchFamily="18" charset="0"/>
              </a:rPr>
              <a:t>kopiera något av diagrammen från instruktionskapitlet för bästa resultat. </a:t>
            </a:r>
          </a:p>
          <a:p>
            <a:pPr marL="0" marR="0" lvl="0" indent="0" algn="l" defTabSz="914400" rtl="0" eaLnBrk="0" fontAlgn="base" latinLnBrk="0" hangingPunct="0">
              <a:lnSpc>
                <a:spcPct val="107000"/>
              </a:lnSpc>
              <a:spcBef>
                <a:spcPct val="0"/>
              </a:spcBef>
              <a:spcAft>
                <a:spcPts val="800"/>
              </a:spcAft>
              <a:buClrTx/>
              <a:buSzTx/>
              <a:buFont typeface="+mj-lt"/>
              <a:buNone/>
              <a:tabLst>
                <a:tab pos="712788" algn="l"/>
              </a:tabLst>
              <a:defRPr/>
            </a:pPr>
            <a:r>
              <a:rPr lang="sv-SE" sz="1200" i="0" u="none" dirty="0">
                <a:effectLst/>
                <a:latin typeface="Calibri" panose="020F0502020204030204" pitchFamily="34" charset="0"/>
                <a:ea typeface="Calibri" panose="020F0502020204030204" pitchFamily="34" charset="0"/>
                <a:cs typeface="Times New Roman" panose="02020603050405020304" pitchFamily="18" charset="0"/>
              </a:rPr>
              <a:t>Om du behöver en rubrik av tillgänglighetsskäl, ange den ovanför bilden. Denna syns ej i presentationsläge.</a:t>
            </a:r>
          </a:p>
          <a:p>
            <a:pPr marL="0" lvl="0" indent="0">
              <a:lnSpc>
                <a:spcPct val="107000"/>
              </a:lnSpc>
              <a:spcAft>
                <a:spcPts val="800"/>
              </a:spcAft>
              <a:buFont typeface="Arial" panose="020B0604020202020204" pitchFamily="34" charset="0"/>
              <a:buNone/>
              <a:tabLst>
                <a:tab pos="712788" algn="l"/>
              </a:tabLst>
            </a:pPr>
            <a:r>
              <a:rPr lang="sv-SE" sz="1200" i="0" u="none" dirty="0">
                <a:effectLst/>
                <a:latin typeface="Calibri" panose="020F0502020204030204" pitchFamily="34" charset="0"/>
                <a:ea typeface="Calibri" panose="020F0502020204030204" pitchFamily="34" charset="0"/>
                <a:cs typeface="Times New Roman" panose="02020603050405020304" pitchFamily="18" charset="0"/>
              </a:rPr>
              <a:t>OBS! Kom ihåg att ange en alternativ text för ditt diagram!</a:t>
            </a:r>
            <a:endParaRPr lang="sv-SE" sz="1200" i="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6" name="Bildobjekt 5">
            <a:extLst>
              <a:ext uri="{FF2B5EF4-FFF2-40B4-BE49-F238E27FC236}">
                <a16:creationId xmlns:a16="http://schemas.microsoft.com/office/drawing/2014/main" id="{DF5245E9-D250-6F42-A707-DB7533C57816}"/>
              </a:ext>
              <a:ext uri="{C183D7F6-B498-43B3-948B-1728B52AA6E4}">
                <adec:decorative xmlns:adec="http://schemas.microsoft.com/office/drawing/2017/decorative" val="1"/>
              </a:ext>
            </a:extLst>
          </p:cNvPr>
          <p:cNvPicPr>
            <a:picLocks noChangeAspect="1"/>
          </p:cNvPicPr>
          <p:nvPr userDrawn="1"/>
        </p:nvPicPr>
        <p:blipFill rotWithShape="1">
          <a:blip r:embed="rId2" cstate="print">
            <a:extLst>
              <a:ext uri="{28A0092B-C50C-407E-A947-70E740481C1C}">
                <a14:useLocalDpi xmlns:a14="http://schemas.microsoft.com/office/drawing/2010/main"/>
              </a:ext>
            </a:extLst>
          </a:blip>
          <a:srcRect t="-3586"/>
          <a:stretch/>
        </p:blipFill>
        <p:spPr>
          <a:xfrm>
            <a:off x="10714383" y="6194004"/>
            <a:ext cx="1023592" cy="345330"/>
          </a:xfrm>
          <a:prstGeom prst="rect">
            <a:avLst/>
          </a:prstGeom>
        </p:spPr>
      </p:pic>
      <p:sp>
        <p:nvSpPr>
          <p:cNvPr id="2" name="Platshållare för datum 1">
            <a:extLst>
              <a:ext uri="{FF2B5EF4-FFF2-40B4-BE49-F238E27FC236}">
                <a16:creationId xmlns:a16="http://schemas.microsoft.com/office/drawing/2014/main" id="{AC6ADD88-D705-B541-8A44-4CCC8AFA8155}"/>
              </a:ext>
            </a:extLst>
          </p:cNvPr>
          <p:cNvSpPr>
            <a:spLocks noGrp="1"/>
          </p:cNvSpPr>
          <p:nvPr>
            <p:ph type="dt" sz="half" idx="19"/>
          </p:nvPr>
        </p:nvSpPr>
        <p:spPr>
          <a:xfrm>
            <a:off x="477838" y="6340474"/>
            <a:ext cx="2743200" cy="365125"/>
          </a:xfrm>
        </p:spPr>
        <p:txBody>
          <a:bodyPr/>
          <a:lstStyle/>
          <a:p>
            <a:fld id="{81556E09-E23F-4E42-BB11-B40308F5EF30}" type="datetime1">
              <a:rPr lang="sv-SE" smtClean="0"/>
              <a:t>2026-09-15</a:t>
            </a:fld>
            <a:endParaRPr lang="sv-SE"/>
          </a:p>
        </p:txBody>
      </p:sp>
      <p:sp>
        <p:nvSpPr>
          <p:cNvPr id="3" name="Platshållare för sidfot 2">
            <a:extLst>
              <a:ext uri="{FF2B5EF4-FFF2-40B4-BE49-F238E27FC236}">
                <a16:creationId xmlns:a16="http://schemas.microsoft.com/office/drawing/2014/main" id="{721549EE-753B-3E44-B96E-6E36CDB61394}"/>
              </a:ext>
            </a:extLst>
          </p:cNvPr>
          <p:cNvSpPr>
            <a:spLocks noGrp="1"/>
          </p:cNvSpPr>
          <p:nvPr>
            <p:ph type="ftr" sz="quarter" idx="20"/>
          </p:nvPr>
        </p:nvSpPr>
        <p:spPr/>
        <p:txBody>
          <a:bodyPr/>
          <a:lstStyle/>
          <a:p>
            <a:endParaRPr lang="sv-SE"/>
          </a:p>
        </p:txBody>
      </p:sp>
      <p:sp>
        <p:nvSpPr>
          <p:cNvPr id="7" name="Platshållare för bildnummer 6">
            <a:extLst>
              <a:ext uri="{FF2B5EF4-FFF2-40B4-BE49-F238E27FC236}">
                <a16:creationId xmlns:a16="http://schemas.microsoft.com/office/drawing/2014/main" id="{7B158EC0-FD9A-8A40-9387-9A2ED6C0913D}"/>
              </a:ext>
            </a:extLst>
          </p:cNvPr>
          <p:cNvSpPr>
            <a:spLocks noGrp="1"/>
          </p:cNvSpPr>
          <p:nvPr>
            <p:ph type="sldNum" sz="quarter" idx="21"/>
          </p:nvPr>
        </p:nvSpPr>
        <p:spPr/>
        <p:txBody>
          <a:bodyPr/>
          <a:lstStyle/>
          <a:p>
            <a:fld id="{24069D2F-8DC6-6345-AA68-275ED444B143}" type="slidenum">
              <a:rPr lang="sv-SE" smtClean="0"/>
              <a:pPr/>
              <a:t>‹#›</a:t>
            </a:fld>
            <a:endParaRPr lang="sv-SE"/>
          </a:p>
        </p:txBody>
      </p:sp>
    </p:spTree>
    <p:extLst>
      <p:ext uri="{BB962C8B-B14F-4D97-AF65-F5344CB8AC3E}">
        <p14:creationId xmlns:p14="http://schemas.microsoft.com/office/powerpoint/2010/main" val="374937574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Diagram, dubbel">
    <p:spTree>
      <p:nvGrpSpPr>
        <p:cNvPr id="1" name=""/>
        <p:cNvGrpSpPr/>
        <p:nvPr/>
      </p:nvGrpSpPr>
      <p:grpSpPr>
        <a:xfrm>
          <a:off x="0" y="0"/>
          <a:ext cx="0" cy="0"/>
          <a:chOff x="0" y="0"/>
          <a:chExt cx="0" cy="0"/>
        </a:xfrm>
      </p:grpSpPr>
      <p:sp>
        <p:nvSpPr>
          <p:cNvPr id="10" name="Rubrik 1">
            <a:extLst>
              <a:ext uri="{FF2B5EF4-FFF2-40B4-BE49-F238E27FC236}">
                <a16:creationId xmlns:a16="http://schemas.microsoft.com/office/drawing/2014/main" id="{5375FA89-5363-7A4C-85BA-B8EF2D2325DC}"/>
              </a:ext>
            </a:extLst>
          </p:cNvPr>
          <p:cNvSpPr>
            <a:spLocks noGrp="1"/>
          </p:cNvSpPr>
          <p:nvPr>
            <p:ph type="title" hasCustomPrompt="1"/>
          </p:nvPr>
        </p:nvSpPr>
        <p:spPr>
          <a:xfrm>
            <a:off x="0" y="-571500"/>
            <a:ext cx="10515600" cy="512479"/>
          </a:xfrm>
        </p:spPr>
        <p:txBody>
          <a:bodyPr/>
          <a:lstStyle>
            <a:lvl1pPr>
              <a:defRPr sz="2000"/>
            </a:lvl1pPr>
          </a:lstStyle>
          <a:p>
            <a:r>
              <a:rPr lang="sv-SE" dirty="0"/>
              <a:t>Klicka här för att ange en rubrik för sidan</a:t>
            </a:r>
          </a:p>
        </p:txBody>
      </p:sp>
      <p:sp>
        <p:nvSpPr>
          <p:cNvPr id="4" name="Chart Placeholder 5">
            <a:extLst>
              <a:ext uri="{FF2B5EF4-FFF2-40B4-BE49-F238E27FC236}">
                <a16:creationId xmlns:a16="http://schemas.microsoft.com/office/drawing/2014/main" id="{9D3E837F-8D94-4749-BE89-D15DF9733BF0}"/>
              </a:ext>
            </a:extLst>
          </p:cNvPr>
          <p:cNvSpPr>
            <a:spLocks noGrp="1"/>
          </p:cNvSpPr>
          <p:nvPr>
            <p:ph type="chart" sz="quarter" idx="19" hasCustomPrompt="1"/>
          </p:nvPr>
        </p:nvSpPr>
        <p:spPr>
          <a:xfrm>
            <a:off x="556591" y="944879"/>
            <a:ext cx="5396810" cy="4968241"/>
          </a:xfrm>
        </p:spPr>
        <p:txBody>
          <a:bodyPr lIns="108000" tIns="108000" rIns="108000">
            <a:normAutofit/>
          </a:bodyPr>
          <a:lstStyle>
            <a:lvl1pPr marL="0" indent="0">
              <a:buFont typeface="Wingdings" panose="05000000000000000000" pitchFamily="2" charset="2"/>
              <a:buNone/>
              <a:defRPr sz="2600">
                <a:solidFill>
                  <a:schemeClr val="tx1"/>
                </a:solidFill>
              </a:defRPr>
            </a:lvl1pPr>
          </a:lstStyle>
          <a:p>
            <a:r>
              <a:rPr lang="sv-SE" dirty="0"/>
              <a:t>Klicka på ikonen för </a:t>
            </a:r>
            <a:br>
              <a:rPr lang="sv-SE" dirty="0"/>
            </a:br>
            <a:r>
              <a:rPr lang="sv-SE" dirty="0"/>
              <a:t>att infoga ett diagram</a:t>
            </a:r>
          </a:p>
        </p:txBody>
      </p:sp>
      <p:sp>
        <p:nvSpPr>
          <p:cNvPr id="11" name="Chart Placeholder 5">
            <a:extLst>
              <a:ext uri="{FF2B5EF4-FFF2-40B4-BE49-F238E27FC236}">
                <a16:creationId xmlns:a16="http://schemas.microsoft.com/office/drawing/2014/main" id="{FE132845-4774-4442-8408-7979D0E5ABA0}"/>
              </a:ext>
            </a:extLst>
          </p:cNvPr>
          <p:cNvSpPr>
            <a:spLocks noGrp="1"/>
          </p:cNvSpPr>
          <p:nvPr>
            <p:ph type="chart" sz="quarter" idx="18" hasCustomPrompt="1"/>
          </p:nvPr>
        </p:nvSpPr>
        <p:spPr>
          <a:xfrm>
            <a:off x="6351104" y="944879"/>
            <a:ext cx="5396810" cy="4968241"/>
          </a:xfrm>
        </p:spPr>
        <p:txBody>
          <a:bodyPr lIns="108000" tIns="108000" rIns="108000">
            <a:normAutofit/>
          </a:bodyPr>
          <a:lstStyle>
            <a:lvl1pPr marL="0" indent="0">
              <a:buFont typeface="Wingdings" panose="05000000000000000000" pitchFamily="2" charset="2"/>
              <a:buNone/>
              <a:defRPr sz="2600">
                <a:solidFill>
                  <a:schemeClr val="tx1"/>
                </a:solidFill>
              </a:defRPr>
            </a:lvl1pPr>
          </a:lstStyle>
          <a:p>
            <a:r>
              <a:rPr lang="sv-SE" dirty="0"/>
              <a:t>Klicka på ikonen för </a:t>
            </a:r>
            <a:br>
              <a:rPr lang="sv-SE" dirty="0"/>
            </a:br>
            <a:r>
              <a:rPr lang="sv-SE" dirty="0"/>
              <a:t>att infoga ett diagram</a:t>
            </a:r>
          </a:p>
        </p:txBody>
      </p:sp>
      <p:sp>
        <p:nvSpPr>
          <p:cNvPr id="5" name="Rektangel 4">
            <a:extLst>
              <a:ext uri="{FF2B5EF4-FFF2-40B4-BE49-F238E27FC236}">
                <a16:creationId xmlns:a16="http://schemas.microsoft.com/office/drawing/2014/main" id="{F35DAE00-051C-224E-87B1-E6CE08519B3A}"/>
              </a:ext>
              <a:ext uri="{C183D7F6-B498-43B3-948B-1728B52AA6E4}">
                <adec:decorative xmlns:adec="http://schemas.microsoft.com/office/drawing/2017/decorative" val="1"/>
              </a:ext>
            </a:extLst>
          </p:cNvPr>
          <p:cNvSpPr/>
          <p:nvPr userDrawn="1"/>
        </p:nvSpPr>
        <p:spPr>
          <a:xfrm>
            <a:off x="-2264735" y="24063"/>
            <a:ext cx="2160000" cy="2264915"/>
          </a:xfrm>
          <a:prstGeom prst="rect">
            <a:avLst/>
          </a:prstGeom>
          <a:solidFill>
            <a:schemeClr val="bg1">
              <a:lumMod val="85000"/>
            </a:schemeClr>
          </a:solidFill>
        </p:spPr>
        <p:txBody>
          <a:bodyPr wrap="square">
            <a:spAutoFit/>
          </a:bodyPr>
          <a:lstStyle/>
          <a:p>
            <a:pPr marL="0" marR="0" lvl="0" indent="0" algn="l" defTabSz="914400" rtl="0" eaLnBrk="0" fontAlgn="base" latinLnBrk="0" hangingPunct="0">
              <a:lnSpc>
                <a:spcPct val="107000"/>
              </a:lnSpc>
              <a:spcBef>
                <a:spcPct val="0"/>
              </a:spcBef>
              <a:spcAft>
                <a:spcPts val="800"/>
              </a:spcAft>
              <a:buClrTx/>
              <a:buSzTx/>
              <a:buFont typeface="+mj-lt"/>
              <a:buNone/>
              <a:tabLst>
                <a:tab pos="712788" algn="l"/>
              </a:tabLst>
              <a:defRPr/>
            </a:pPr>
            <a:r>
              <a:rPr lang="sv-SE" sz="1200" i="1" u="none" dirty="0">
                <a:effectLst/>
                <a:latin typeface="Calibri" panose="020F0502020204030204" pitchFamily="34" charset="0"/>
                <a:ea typeface="Calibri" panose="020F0502020204030204" pitchFamily="34" charset="0"/>
                <a:cs typeface="Times New Roman" panose="02020603050405020304" pitchFamily="18" charset="0"/>
              </a:rPr>
              <a:t>Dubbla diagram </a:t>
            </a:r>
            <a:r>
              <a:rPr lang="sv-SE" sz="1200" i="0" u="none" dirty="0">
                <a:effectLst/>
                <a:latin typeface="Calibri" panose="020F0502020204030204" pitchFamily="34" charset="0"/>
                <a:ea typeface="Calibri" panose="020F0502020204030204" pitchFamily="34" charset="0"/>
                <a:cs typeface="Times New Roman" panose="02020603050405020304" pitchFamily="18" charset="0"/>
              </a:rPr>
              <a:t>kopiera något av diagrammen från instruktionskapitlet för bästa resultat. </a:t>
            </a:r>
          </a:p>
          <a:p>
            <a:pPr marL="0" marR="0" lvl="0" indent="0" algn="l" defTabSz="914400" rtl="0" eaLnBrk="0" fontAlgn="base" latinLnBrk="0" hangingPunct="0">
              <a:lnSpc>
                <a:spcPct val="107000"/>
              </a:lnSpc>
              <a:spcBef>
                <a:spcPct val="0"/>
              </a:spcBef>
              <a:spcAft>
                <a:spcPts val="800"/>
              </a:spcAft>
              <a:buClrTx/>
              <a:buSzTx/>
              <a:buFont typeface="+mj-lt"/>
              <a:buNone/>
              <a:tabLst>
                <a:tab pos="712788" algn="l"/>
              </a:tabLst>
              <a:defRPr/>
            </a:pPr>
            <a:r>
              <a:rPr lang="sv-SE" sz="1200" i="0" u="none" dirty="0">
                <a:effectLst/>
                <a:latin typeface="Calibri" panose="020F0502020204030204" pitchFamily="34" charset="0"/>
                <a:ea typeface="Calibri" panose="020F0502020204030204" pitchFamily="34" charset="0"/>
                <a:cs typeface="Times New Roman" panose="02020603050405020304" pitchFamily="18" charset="0"/>
              </a:rPr>
              <a:t>Om du behöver en rubrik av tillgänglighetsskäl, ange den ovanför bilden. Denna syns ej i presentationsläge.</a:t>
            </a:r>
          </a:p>
          <a:p>
            <a:pPr marL="0" lvl="0" indent="0">
              <a:lnSpc>
                <a:spcPct val="107000"/>
              </a:lnSpc>
              <a:spcAft>
                <a:spcPts val="800"/>
              </a:spcAft>
              <a:buFont typeface="+mj-lt"/>
              <a:buNone/>
              <a:tabLst>
                <a:tab pos="712788" algn="l"/>
              </a:tabLst>
            </a:pPr>
            <a:r>
              <a:rPr lang="sv-SE" sz="1200" i="0" u="none" dirty="0">
                <a:effectLst/>
                <a:latin typeface="Calibri" panose="020F0502020204030204" pitchFamily="34" charset="0"/>
                <a:ea typeface="Calibri" panose="020F0502020204030204" pitchFamily="34" charset="0"/>
                <a:cs typeface="Times New Roman" panose="02020603050405020304" pitchFamily="18" charset="0"/>
              </a:rPr>
              <a:t>OBS! Kom ihåg att ange en alternativ text för ditt diagram!</a:t>
            </a:r>
            <a:endParaRPr lang="sv-SE" sz="1200" i="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6" name="Bildobjekt 5">
            <a:extLst>
              <a:ext uri="{FF2B5EF4-FFF2-40B4-BE49-F238E27FC236}">
                <a16:creationId xmlns:a16="http://schemas.microsoft.com/office/drawing/2014/main" id="{1E7283D4-5413-D144-A257-D4E2B985932A}"/>
              </a:ext>
              <a:ext uri="{C183D7F6-B498-43B3-948B-1728B52AA6E4}">
                <adec:decorative xmlns:adec="http://schemas.microsoft.com/office/drawing/2017/decorative" val="1"/>
              </a:ext>
            </a:extLst>
          </p:cNvPr>
          <p:cNvPicPr>
            <a:picLocks noChangeAspect="1"/>
          </p:cNvPicPr>
          <p:nvPr userDrawn="1"/>
        </p:nvPicPr>
        <p:blipFill rotWithShape="1">
          <a:blip r:embed="rId2" cstate="print">
            <a:extLst>
              <a:ext uri="{28A0092B-C50C-407E-A947-70E740481C1C}">
                <a14:useLocalDpi xmlns:a14="http://schemas.microsoft.com/office/drawing/2010/main"/>
              </a:ext>
            </a:extLst>
          </a:blip>
          <a:srcRect t="-3586"/>
          <a:stretch/>
        </p:blipFill>
        <p:spPr>
          <a:xfrm>
            <a:off x="10714383" y="6194004"/>
            <a:ext cx="1023592" cy="345330"/>
          </a:xfrm>
          <a:prstGeom prst="rect">
            <a:avLst/>
          </a:prstGeom>
        </p:spPr>
      </p:pic>
      <p:sp>
        <p:nvSpPr>
          <p:cNvPr id="2" name="Platshållare för datum 1">
            <a:extLst>
              <a:ext uri="{FF2B5EF4-FFF2-40B4-BE49-F238E27FC236}">
                <a16:creationId xmlns:a16="http://schemas.microsoft.com/office/drawing/2014/main" id="{C6F702A1-EE18-EF4B-B9BD-15270C4B528B}"/>
              </a:ext>
            </a:extLst>
          </p:cNvPr>
          <p:cNvSpPr>
            <a:spLocks noGrp="1"/>
          </p:cNvSpPr>
          <p:nvPr>
            <p:ph type="dt" sz="half" idx="20"/>
          </p:nvPr>
        </p:nvSpPr>
        <p:spPr>
          <a:xfrm>
            <a:off x="556591" y="6356771"/>
            <a:ext cx="2743200" cy="365125"/>
          </a:xfrm>
        </p:spPr>
        <p:txBody>
          <a:bodyPr/>
          <a:lstStyle/>
          <a:p>
            <a:fld id="{8EAC890E-6A19-104D-8AA4-7D24B6ACD6BF}" type="datetime1">
              <a:rPr lang="sv-SE" smtClean="0"/>
              <a:t>2026-09-15</a:t>
            </a:fld>
            <a:endParaRPr lang="sv-SE"/>
          </a:p>
        </p:txBody>
      </p:sp>
      <p:sp>
        <p:nvSpPr>
          <p:cNvPr id="3" name="Platshållare för sidfot 2">
            <a:extLst>
              <a:ext uri="{FF2B5EF4-FFF2-40B4-BE49-F238E27FC236}">
                <a16:creationId xmlns:a16="http://schemas.microsoft.com/office/drawing/2014/main" id="{D48D6899-66B9-6248-8198-CF5AA1672CB6}"/>
              </a:ext>
            </a:extLst>
          </p:cNvPr>
          <p:cNvSpPr>
            <a:spLocks noGrp="1"/>
          </p:cNvSpPr>
          <p:nvPr>
            <p:ph type="ftr" sz="quarter" idx="21"/>
          </p:nvPr>
        </p:nvSpPr>
        <p:spPr/>
        <p:txBody>
          <a:bodyPr/>
          <a:lstStyle/>
          <a:p>
            <a:endParaRPr lang="sv-SE"/>
          </a:p>
        </p:txBody>
      </p:sp>
      <p:sp>
        <p:nvSpPr>
          <p:cNvPr id="8" name="Platshållare för bildnummer 7">
            <a:extLst>
              <a:ext uri="{FF2B5EF4-FFF2-40B4-BE49-F238E27FC236}">
                <a16:creationId xmlns:a16="http://schemas.microsoft.com/office/drawing/2014/main" id="{858FE13C-A72C-EE4D-A911-14595470236A}"/>
              </a:ext>
            </a:extLst>
          </p:cNvPr>
          <p:cNvSpPr>
            <a:spLocks noGrp="1"/>
          </p:cNvSpPr>
          <p:nvPr>
            <p:ph type="sldNum" sz="quarter" idx="22"/>
          </p:nvPr>
        </p:nvSpPr>
        <p:spPr/>
        <p:txBody>
          <a:bodyPr/>
          <a:lstStyle/>
          <a:p>
            <a:fld id="{24069D2F-8DC6-6345-AA68-275ED444B143}" type="slidenum">
              <a:rPr lang="sv-SE" smtClean="0"/>
              <a:pPr/>
              <a:t>‹#›</a:t>
            </a:fld>
            <a:endParaRPr lang="sv-SE"/>
          </a:p>
        </p:txBody>
      </p:sp>
    </p:spTree>
    <p:extLst>
      <p:ext uri="{BB962C8B-B14F-4D97-AF65-F5344CB8AC3E}">
        <p14:creationId xmlns:p14="http://schemas.microsoft.com/office/powerpoint/2010/main" val="276055774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abell, rubrik">
    <p:spTree>
      <p:nvGrpSpPr>
        <p:cNvPr id="1" name=""/>
        <p:cNvGrpSpPr/>
        <p:nvPr/>
      </p:nvGrpSpPr>
      <p:grpSpPr>
        <a:xfrm>
          <a:off x="0" y="0"/>
          <a:ext cx="0" cy="0"/>
          <a:chOff x="0" y="0"/>
          <a:chExt cx="0" cy="0"/>
        </a:xfrm>
      </p:grpSpPr>
      <p:sp>
        <p:nvSpPr>
          <p:cNvPr id="9" name="Rubrik 1"/>
          <p:cNvSpPr>
            <a:spLocks noGrp="1"/>
          </p:cNvSpPr>
          <p:nvPr>
            <p:ph type="title" hasCustomPrompt="1"/>
          </p:nvPr>
        </p:nvSpPr>
        <p:spPr>
          <a:xfrm>
            <a:off x="703341" y="960756"/>
            <a:ext cx="8343822" cy="782699"/>
          </a:xfrm>
          <a:prstGeom prst="rect">
            <a:avLst/>
          </a:prstGeom>
          <a:noFill/>
        </p:spPr>
        <p:txBody>
          <a:bodyPr anchor="b"/>
          <a:lstStyle>
            <a:lvl1pPr>
              <a:defRPr sz="4400" b="0" i="0">
                <a:solidFill>
                  <a:schemeClr val="accent1"/>
                </a:solidFill>
                <a:latin typeface="+mj-lt"/>
                <a:ea typeface="Ubuntu Light" charset="0"/>
                <a:cs typeface="Ubuntu Light" charset="0"/>
              </a:defRPr>
            </a:lvl1pPr>
          </a:lstStyle>
          <a:p>
            <a:r>
              <a:rPr lang="sv-SE" dirty="0"/>
              <a:t>Klicka här för att ange en rubrik</a:t>
            </a:r>
          </a:p>
        </p:txBody>
      </p:sp>
      <p:sp>
        <p:nvSpPr>
          <p:cNvPr id="12" name="Platshållare för tabell 2">
            <a:extLst>
              <a:ext uri="{FF2B5EF4-FFF2-40B4-BE49-F238E27FC236}">
                <a16:creationId xmlns:a16="http://schemas.microsoft.com/office/drawing/2014/main" id="{36D2E2DA-F640-4848-8F1C-FE2698D0612D}"/>
              </a:ext>
            </a:extLst>
          </p:cNvPr>
          <p:cNvSpPr>
            <a:spLocks noGrp="1"/>
          </p:cNvSpPr>
          <p:nvPr>
            <p:ph type="tbl" sz="quarter" idx="11"/>
          </p:nvPr>
        </p:nvSpPr>
        <p:spPr>
          <a:xfrm>
            <a:off x="703263" y="1951200"/>
            <a:ext cx="8343900" cy="3585600"/>
          </a:xfrm>
        </p:spPr>
        <p:txBody>
          <a:bodyPr/>
          <a:lstStyle>
            <a:lvl1pPr marL="0" indent="0">
              <a:buNone/>
              <a:defRPr/>
            </a:lvl1pPr>
          </a:lstStyle>
          <a:p>
            <a:r>
              <a:rPr lang="sv-SE"/>
              <a:t>Klicka på ikonen för att lägga till en tabell</a:t>
            </a:r>
            <a:endParaRPr lang="sv-SE" dirty="0"/>
          </a:p>
        </p:txBody>
      </p:sp>
      <p:pic>
        <p:nvPicPr>
          <p:cNvPr id="7" name="Bildobjekt 6">
            <a:extLst>
              <a:ext uri="{FF2B5EF4-FFF2-40B4-BE49-F238E27FC236}">
                <a16:creationId xmlns:a16="http://schemas.microsoft.com/office/drawing/2014/main" id="{47D39709-99C1-2A4F-9B9F-21B39456CBF1}"/>
              </a:ext>
              <a:ext uri="{C183D7F6-B498-43B3-948B-1728B52AA6E4}">
                <adec:decorative xmlns:adec="http://schemas.microsoft.com/office/drawing/2017/decorative" val="1"/>
              </a:ext>
            </a:extLst>
          </p:cNvPr>
          <p:cNvPicPr>
            <a:picLocks noChangeAspect="1"/>
          </p:cNvPicPr>
          <p:nvPr userDrawn="1"/>
        </p:nvPicPr>
        <p:blipFill rotWithShape="1">
          <a:blip r:embed="rId2" cstate="print">
            <a:extLst>
              <a:ext uri="{28A0092B-C50C-407E-A947-70E740481C1C}">
                <a14:useLocalDpi xmlns:a14="http://schemas.microsoft.com/office/drawing/2010/main"/>
              </a:ext>
            </a:extLst>
          </a:blip>
          <a:srcRect t="-3586"/>
          <a:stretch/>
        </p:blipFill>
        <p:spPr>
          <a:xfrm>
            <a:off x="10714383" y="6194004"/>
            <a:ext cx="1023592" cy="345330"/>
          </a:xfrm>
          <a:prstGeom prst="rect">
            <a:avLst/>
          </a:prstGeom>
        </p:spPr>
      </p:pic>
      <p:sp>
        <p:nvSpPr>
          <p:cNvPr id="6" name="Rektangel 5">
            <a:extLst>
              <a:ext uri="{FF2B5EF4-FFF2-40B4-BE49-F238E27FC236}">
                <a16:creationId xmlns:a16="http://schemas.microsoft.com/office/drawing/2014/main" id="{2A9615CA-77B8-E949-8DB2-3E07ED2E4C36}"/>
              </a:ext>
              <a:ext uri="{C183D7F6-B498-43B3-948B-1728B52AA6E4}">
                <adec:decorative xmlns:adec="http://schemas.microsoft.com/office/drawing/2017/decorative" val="1"/>
              </a:ext>
            </a:extLst>
          </p:cNvPr>
          <p:cNvSpPr/>
          <p:nvPr userDrawn="1"/>
        </p:nvSpPr>
        <p:spPr>
          <a:xfrm>
            <a:off x="-2264735" y="24063"/>
            <a:ext cx="2160000" cy="1569532"/>
          </a:xfrm>
          <a:prstGeom prst="rect">
            <a:avLst/>
          </a:prstGeom>
          <a:solidFill>
            <a:schemeClr val="bg1">
              <a:lumMod val="85000"/>
            </a:schemeClr>
          </a:solidFill>
        </p:spPr>
        <p:txBody>
          <a:bodyPr wrap="square">
            <a:spAutoFit/>
          </a:bodyPr>
          <a:lstStyle/>
          <a:p>
            <a:pPr marL="0" lvl="0" indent="0">
              <a:lnSpc>
                <a:spcPct val="107000"/>
              </a:lnSpc>
              <a:spcAft>
                <a:spcPts val="800"/>
              </a:spcAft>
              <a:buFont typeface="+mj-lt"/>
              <a:buNone/>
              <a:tabLst>
                <a:tab pos="712788" algn="l"/>
              </a:tabLst>
            </a:pPr>
            <a:r>
              <a:rPr lang="sv-SE" sz="1200" i="1" u="none">
                <a:effectLst/>
                <a:latin typeface="Calibri" panose="020F0502020204030204" pitchFamily="34" charset="0"/>
                <a:ea typeface="Calibri" panose="020F0502020204030204" pitchFamily="34" charset="0"/>
                <a:cs typeface="Times New Roman" panose="02020603050405020304" pitchFamily="18" charset="0"/>
              </a:rPr>
              <a:t>Rubrik &amp; tabell </a:t>
            </a:r>
            <a:r>
              <a:rPr lang="sv-SE" sz="1200" i="0" u="none">
                <a:effectLst/>
                <a:latin typeface="Calibri" panose="020F0502020204030204" pitchFamily="34" charset="0"/>
                <a:ea typeface="Calibri" panose="020F0502020204030204" pitchFamily="34" charset="0"/>
                <a:cs typeface="Times New Roman" panose="02020603050405020304" pitchFamily="18" charset="0"/>
              </a:rPr>
              <a:t>är en sida där du kan skriva en rubrik och visa en tabell</a:t>
            </a:r>
            <a:br>
              <a:rPr lang="sv-SE" sz="1200" i="0" u="none">
                <a:effectLst/>
                <a:latin typeface="Calibri" panose="020F0502020204030204" pitchFamily="34" charset="0"/>
                <a:ea typeface="Calibri" panose="020F0502020204030204" pitchFamily="34" charset="0"/>
                <a:cs typeface="Times New Roman" panose="02020603050405020304" pitchFamily="18" charset="0"/>
              </a:rPr>
            </a:br>
            <a:endParaRPr lang="sv-SE" sz="1200" i="0" u="none">
              <a:effectLst/>
              <a:latin typeface="Calibri" panose="020F0502020204030204" pitchFamily="34" charset="0"/>
              <a:ea typeface="Calibri" panose="020F0502020204030204" pitchFamily="34" charset="0"/>
              <a:cs typeface="Times New Roman" panose="02020603050405020304" pitchFamily="18" charset="0"/>
            </a:endParaRPr>
          </a:p>
          <a:p>
            <a:pPr marL="0" lvl="0" indent="0">
              <a:lnSpc>
                <a:spcPct val="107000"/>
              </a:lnSpc>
              <a:spcAft>
                <a:spcPts val="800"/>
              </a:spcAft>
              <a:buFont typeface="+mj-lt"/>
              <a:buNone/>
              <a:tabLst>
                <a:tab pos="712788" algn="l"/>
              </a:tabLst>
            </a:pPr>
            <a:r>
              <a:rPr lang="sv-SE" sz="1200" i="0" u="none">
                <a:effectLst/>
                <a:latin typeface="Calibri" panose="020F0502020204030204" pitchFamily="34" charset="0"/>
                <a:ea typeface="Calibri" panose="020F0502020204030204" pitchFamily="34" charset="0"/>
                <a:cs typeface="Times New Roman" panose="02020603050405020304" pitchFamily="18" charset="0"/>
              </a:rPr>
              <a:t>Färgerna på rubrik &amp; text är valda för att säkerställa god kontrast.</a:t>
            </a:r>
            <a:endParaRPr lang="sv-SE" sz="1200" i="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2" name="Platshållare för datum 1">
            <a:extLst>
              <a:ext uri="{FF2B5EF4-FFF2-40B4-BE49-F238E27FC236}">
                <a16:creationId xmlns:a16="http://schemas.microsoft.com/office/drawing/2014/main" id="{1FAEA16A-8B7E-0D43-B02E-E13F64DE4498}"/>
              </a:ext>
            </a:extLst>
          </p:cNvPr>
          <p:cNvSpPr>
            <a:spLocks noGrp="1"/>
          </p:cNvSpPr>
          <p:nvPr>
            <p:ph type="dt" sz="half" idx="12"/>
          </p:nvPr>
        </p:nvSpPr>
        <p:spPr>
          <a:xfrm>
            <a:off x="703263" y="6326609"/>
            <a:ext cx="2743200" cy="365125"/>
          </a:xfrm>
        </p:spPr>
        <p:txBody>
          <a:bodyPr/>
          <a:lstStyle/>
          <a:p>
            <a:fld id="{6131EDC8-8DF3-1B4C-AF48-5C81E4E00C67}" type="datetime1">
              <a:rPr lang="sv-SE" smtClean="0"/>
              <a:t>2026-09-15</a:t>
            </a:fld>
            <a:endParaRPr lang="sv-SE"/>
          </a:p>
        </p:txBody>
      </p:sp>
      <p:sp>
        <p:nvSpPr>
          <p:cNvPr id="3" name="Platshållare för sidfot 2">
            <a:extLst>
              <a:ext uri="{FF2B5EF4-FFF2-40B4-BE49-F238E27FC236}">
                <a16:creationId xmlns:a16="http://schemas.microsoft.com/office/drawing/2014/main" id="{6D33509E-9DC4-5F4E-92DF-D08575B8F39B}"/>
              </a:ext>
            </a:extLst>
          </p:cNvPr>
          <p:cNvSpPr>
            <a:spLocks noGrp="1"/>
          </p:cNvSpPr>
          <p:nvPr>
            <p:ph type="ftr" sz="quarter" idx="13"/>
          </p:nvPr>
        </p:nvSpPr>
        <p:spPr/>
        <p:txBody>
          <a:bodyPr/>
          <a:lstStyle/>
          <a:p>
            <a:endParaRPr lang="sv-SE"/>
          </a:p>
        </p:txBody>
      </p:sp>
      <p:sp>
        <p:nvSpPr>
          <p:cNvPr id="4" name="Platshållare för bildnummer 3">
            <a:extLst>
              <a:ext uri="{FF2B5EF4-FFF2-40B4-BE49-F238E27FC236}">
                <a16:creationId xmlns:a16="http://schemas.microsoft.com/office/drawing/2014/main" id="{592924FE-D2C4-EC46-ADE4-186EF6AAC51A}"/>
              </a:ext>
            </a:extLst>
          </p:cNvPr>
          <p:cNvSpPr>
            <a:spLocks noGrp="1"/>
          </p:cNvSpPr>
          <p:nvPr>
            <p:ph type="sldNum" sz="quarter" idx="14"/>
          </p:nvPr>
        </p:nvSpPr>
        <p:spPr/>
        <p:txBody>
          <a:bodyPr/>
          <a:lstStyle/>
          <a:p>
            <a:fld id="{24069D2F-8DC6-6345-AA68-275ED444B143}" type="slidenum">
              <a:rPr lang="sv-SE" smtClean="0"/>
              <a:pPr/>
              <a:t>‹#›</a:t>
            </a:fld>
            <a:endParaRPr lang="sv-SE"/>
          </a:p>
        </p:txBody>
      </p:sp>
    </p:spTree>
    <p:extLst>
      <p:ext uri="{BB962C8B-B14F-4D97-AF65-F5344CB8AC3E}">
        <p14:creationId xmlns:p14="http://schemas.microsoft.com/office/powerpoint/2010/main" val="289080196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abell, stor">
    <p:spTree>
      <p:nvGrpSpPr>
        <p:cNvPr id="1" name=""/>
        <p:cNvGrpSpPr/>
        <p:nvPr/>
      </p:nvGrpSpPr>
      <p:grpSpPr>
        <a:xfrm>
          <a:off x="0" y="0"/>
          <a:ext cx="0" cy="0"/>
          <a:chOff x="0" y="0"/>
          <a:chExt cx="0" cy="0"/>
        </a:xfrm>
      </p:grpSpPr>
      <p:sp>
        <p:nvSpPr>
          <p:cNvPr id="9" name="Rubrik 1">
            <a:extLst>
              <a:ext uri="{FF2B5EF4-FFF2-40B4-BE49-F238E27FC236}">
                <a16:creationId xmlns:a16="http://schemas.microsoft.com/office/drawing/2014/main" id="{353FD396-E561-A14C-B8BF-A1AEC2A789F2}"/>
              </a:ext>
            </a:extLst>
          </p:cNvPr>
          <p:cNvSpPr>
            <a:spLocks noGrp="1"/>
          </p:cNvSpPr>
          <p:nvPr>
            <p:ph type="title" hasCustomPrompt="1"/>
          </p:nvPr>
        </p:nvSpPr>
        <p:spPr>
          <a:xfrm>
            <a:off x="0" y="-571500"/>
            <a:ext cx="10515600" cy="512479"/>
          </a:xfrm>
        </p:spPr>
        <p:txBody>
          <a:bodyPr/>
          <a:lstStyle>
            <a:lvl1pPr>
              <a:defRPr sz="2000"/>
            </a:lvl1pPr>
          </a:lstStyle>
          <a:p>
            <a:r>
              <a:rPr lang="sv-SE" dirty="0"/>
              <a:t>Klicka här för att ange en rubrik för sidan</a:t>
            </a:r>
          </a:p>
        </p:txBody>
      </p:sp>
      <p:sp>
        <p:nvSpPr>
          <p:cNvPr id="4" name="Rektangel 3">
            <a:extLst>
              <a:ext uri="{FF2B5EF4-FFF2-40B4-BE49-F238E27FC236}">
                <a16:creationId xmlns:a16="http://schemas.microsoft.com/office/drawing/2014/main" id="{A2E566E2-BBD9-BD45-ABBF-A14EFC543BB6}"/>
              </a:ext>
              <a:ext uri="{C183D7F6-B498-43B3-948B-1728B52AA6E4}">
                <adec:decorative xmlns:adec="http://schemas.microsoft.com/office/drawing/2017/decorative" val="1"/>
              </a:ext>
            </a:extLst>
          </p:cNvPr>
          <p:cNvSpPr/>
          <p:nvPr userDrawn="1"/>
        </p:nvSpPr>
        <p:spPr>
          <a:xfrm>
            <a:off x="-2264735" y="24063"/>
            <a:ext cx="2160000" cy="2067297"/>
          </a:xfrm>
          <a:prstGeom prst="rect">
            <a:avLst/>
          </a:prstGeom>
          <a:solidFill>
            <a:schemeClr val="bg1">
              <a:lumMod val="85000"/>
            </a:schemeClr>
          </a:solidFill>
        </p:spPr>
        <p:txBody>
          <a:bodyPr wrap="square">
            <a:spAutoFit/>
          </a:bodyPr>
          <a:lstStyle/>
          <a:p>
            <a:pPr marL="0" lvl="0" indent="0">
              <a:lnSpc>
                <a:spcPct val="107000"/>
              </a:lnSpc>
              <a:spcAft>
                <a:spcPts val="800"/>
              </a:spcAft>
              <a:buFont typeface="+mj-lt"/>
              <a:buNone/>
              <a:tabLst>
                <a:tab pos="712788" algn="l"/>
              </a:tabLst>
            </a:pPr>
            <a:r>
              <a:rPr lang="sv-SE" sz="1200" i="1" u="none" dirty="0">
                <a:effectLst/>
                <a:latin typeface="Calibri" panose="020F0502020204030204" pitchFamily="34" charset="0"/>
                <a:ea typeface="Calibri" panose="020F0502020204030204" pitchFamily="34" charset="0"/>
                <a:cs typeface="Times New Roman" panose="02020603050405020304" pitchFamily="18" charset="0"/>
              </a:rPr>
              <a:t>Tabellsida</a:t>
            </a:r>
            <a:r>
              <a:rPr lang="sv-SE" sz="1200" i="0" u="none" dirty="0">
                <a:effectLst/>
                <a:latin typeface="Calibri" panose="020F0502020204030204" pitchFamily="34" charset="0"/>
                <a:ea typeface="Calibri" panose="020F0502020204030204" pitchFamily="34" charset="0"/>
                <a:cs typeface="Times New Roman" panose="02020603050405020304" pitchFamily="18" charset="0"/>
              </a:rPr>
              <a:t>, kopiera tabellen från instruktionskapitlet för bästa resultat. </a:t>
            </a:r>
          </a:p>
          <a:p>
            <a:pPr marL="0" marR="0" lvl="0" indent="0" algn="l" defTabSz="914400" rtl="0" eaLnBrk="0" fontAlgn="base" latinLnBrk="0" hangingPunct="0">
              <a:lnSpc>
                <a:spcPct val="107000"/>
              </a:lnSpc>
              <a:spcBef>
                <a:spcPct val="0"/>
              </a:spcBef>
              <a:spcAft>
                <a:spcPts val="800"/>
              </a:spcAft>
              <a:buClrTx/>
              <a:buSzTx/>
              <a:buFont typeface="+mj-lt"/>
              <a:buNone/>
              <a:tabLst>
                <a:tab pos="712788" algn="l"/>
              </a:tabLst>
              <a:defRPr/>
            </a:pPr>
            <a:r>
              <a:rPr lang="sv-SE" sz="1200" i="0" u="none" dirty="0">
                <a:effectLst/>
                <a:latin typeface="Calibri" panose="020F0502020204030204" pitchFamily="34" charset="0"/>
                <a:ea typeface="Calibri" panose="020F0502020204030204" pitchFamily="34" charset="0"/>
                <a:cs typeface="Times New Roman" panose="02020603050405020304" pitchFamily="18" charset="0"/>
              </a:rPr>
              <a:t>Om du behöver en rubrik av tillgänglighetsskäl, ange den ovanför bilden. Denna syns ej i presentationsläge.</a:t>
            </a:r>
          </a:p>
          <a:p>
            <a:pPr marL="0" lvl="0" indent="0">
              <a:lnSpc>
                <a:spcPct val="107000"/>
              </a:lnSpc>
              <a:spcAft>
                <a:spcPts val="800"/>
              </a:spcAft>
              <a:buFont typeface="Arial" panose="020B0604020202020204" pitchFamily="34" charset="0"/>
              <a:buNone/>
              <a:tabLst>
                <a:tab pos="712788" algn="l"/>
              </a:tabLst>
            </a:pPr>
            <a:r>
              <a:rPr lang="sv-SE" sz="1200" i="0" u="none" dirty="0">
                <a:effectLst/>
                <a:latin typeface="Calibri" panose="020F0502020204030204" pitchFamily="34" charset="0"/>
                <a:ea typeface="Calibri" panose="020F0502020204030204" pitchFamily="34" charset="0"/>
                <a:cs typeface="Times New Roman" panose="02020603050405020304" pitchFamily="18" charset="0"/>
              </a:rPr>
              <a:t>OBS! Kom ihåg att ange en alternativ text för din tabell!</a:t>
            </a:r>
            <a:endParaRPr lang="sv-SE" sz="1200" i="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6" name="Bildobjekt 5">
            <a:extLst>
              <a:ext uri="{FF2B5EF4-FFF2-40B4-BE49-F238E27FC236}">
                <a16:creationId xmlns:a16="http://schemas.microsoft.com/office/drawing/2014/main" id="{DF5245E9-D250-6F42-A707-DB7533C57816}"/>
              </a:ext>
              <a:ext uri="{C183D7F6-B498-43B3-948B-1728B52AA6E4}">
                <adec:decorative xmlns:adec="http://schemas.microsoft.com/office/drawing/2017/decorative" val="1"/>
              </a:ext>
            </a:extLst>
          </p:cNvPr>
          <p:cNvPicPr>
            <a:picLocks noChangeAspect="1"/>
          </p:cNvPicPr>
          <p:nvPr userDrawn="1"/>
        </p:nvPicPr>
        <p:blipFill rotWithShape="1">
          <a:blip r:embed="rId2" cstate="print">
            <a:extLst>
              <a:ext uri="{28A0092B-C50C-407E-A947-70E740481C1C}">
                <a14:useLocalDpi xmlns:a14="http://schemas.microsoft.com/office/drawing/2010/main"/>
              </a:ext>
            </a:extLst>
          </a:blip>
          <a:srcRect t="-3586"/>
          <a:stretch/>
        </p:blipFill>
        <p:spPr>
          <a:xfrm>
            <a:off x="10714383" y="6194004"/>
            <a:ext cx="1023592" cy="345330"/>
          </a:xfrm>
          <a:prstGeom prst="rect">
            <a:avLst/>
          </a:prstGeom>
        </p:spPr>
      </p:pic>
      <p:sp>
        <p:nvSpPr>
          <p:cNvPr id="3" name="Platshållare för tabell 2">
            <a:extLst>
              <a:ext uri="{FF2B5EF4-FFF2-40B4-BE49-F238E27FC236}">
                <a16:creationId xmlns:a16="http://schemas.microsoft.com/office/drawing/2014/main" id="{9BE91E7C-A7CF-5E46-A340-88F53E79D81C}"/>
              </a:ext>
            </a:extLst>
          </p:cNvPr>
          <p:cNvSpPr>
            <a:spLocks noGrp="1"/>
          </p:cNvSpPr>
          <p:nvPr>
            <p:ph type="tbl" sz="quarter" idx="19"/>
          </p:nvPr>
        </p:nvSpPr>
        <p:spPr>
          <a:xfrm>
            <a:off x="477838" y="924717"/>
            <a:ext cx="11260137" cy="5008563"/>
          </a:xfrm>
        </p:spPr>
        <p:txBody>
          <a:bodyPr/>
          <a:lstStyle>
            <a:lvl1pPr marL="0" indent="0">
              <a:buNone/>
              <a:defRPr/>
            </a:lvl1pPr>
          </a:lstStyle>
          <a:p>
            <a:r>
              <a:rPr lang="sv-SE"/>
              <a:t>Klicka på ikonen för att lägga till en tabell</a:t>
            </a:r>
            <a:endParaRPr lang="sv-SE" dirty="0"/>
          </a:p>
        </p:txBody>
      </p:sp>
      <p:sp>
        <p:nvSpPr>
          <p:cNvPr id="2" name="Platshållare för datum 1">
            <a:extLst>
              <a:ext uri="{FF2B5EF4-FFF2-40B4-BE49-F238E27FC236}">
                <a16:creationId xmlns:a16="http://schemas.microsoft.com/office/drawing/2014/main" id="{26A1663F-75D7-1E49-A575-6F0EBD83A6F6}"/>
              </a:ext>
            </a:extLst>
          </p:cNvPr>
          <p:cNvSpPr>
            <a:spLocks noGrp="1"/>
          </p:cNvSpPr>
          <p:nvPr>
            <p:ph type="dt" sz="half" idx="20"/>
          </p:nvPr>
        </p:nvSpPr>
        <p:spPr>
          <a:xfrm>
            <a:off x="454025" y="6301209"/>
            <a:ext cx="2743200" cy="365125"/>
          </a:xfrm>
        </p:spPr>
        <p:txBody>
          <a:bodyPr/>
          <a:lstStyle/>
          <a:p>
            <a:fld id="{47461F86-E408-504B-86B0-6E0FDD15A702}" type="datetime1">
              <a:rPr lang="sv-SE" smtClean="0"/>
              <a:t>2026-09-15</a:t>
            </a:fld>
            <a:endParaRPr lang="sv-SE"/>
          </a:p>
        </p:txBody>
      </p:sp>
      <p:sp>
        <p:nvSpPr>
          <p:cNvPr id="7" name="Platshållare för sidfot 6">
            <a:extLst>
              <a:ext uri="{FF2B5EF4-FFF2-40B4-BE49-F238E27FC236}">
                <a16:creationId xmlns:a16="http://schemas.microsoft.com/office/drawing/2014/main" id="{673A84F8-519D-7742-BCA3-B94EB75A66AC}"/>
              </a:ext>
            </a:extLst>
          </p:cNvPr>
          <p:cNvSpPr>
            <a:spLocks noGrp="1"/>
          </p:cNvSpPr>
          <p:nvPr>
            <p:ph type="ftr" sz="quarter" idx="21"/>
          </p:nvPr>
        </p:nvSpPr>
        <p:spPr/>
        <p:txBody>
          <a:bodyPr/>
          <a:lstStyle/>
          <a:p>
            <a:endParaRPr lang="sv-SE"/>
          </a:p>
        </p:txBody>
      </p:sp>
      <p:sp>
        <p:nvSpPr>
          <p:cNvPr id="8" name="Platshållare för bildnummer 7">
            <a:extLst>
              <a:ext uri="{FF2B5EF4-FFF2-40B4-BE49-F238E27FC236}">
                <a16:creationId xmlns:a16="http://schemas.microsoft.com/office/drawing/2014/main" id="{A4EB6082-85D7-EA43-8431-D5643549BCE7}"/>
              </a:ext>
            </a:extLst>
          </p:cNvPr>
          <p:cNvSpPr>
            <a:spLocks noGrp="1"/>
          </p:cNvSpPr>
          <p:nvPr>
            <p:ph type="sldNum" sz="quarter" idx="22"/>
          </p:nvPr>
        </p:nvSpPr>
        <p:spPr/>
        <p:txBody>
          <a:bodyPr/>
          <a:lstStyle/>
          <a:p>
            <a:fld id="{24069D2F-8DC6-6345-AA68-275ED444B143}" type="slidenum">
              <a:rPr lang="sv-SE" smtClean="0"/>
              <a:pPr/>
              <a:t>‹#›</a:t>
            </a:fld>
            <a:endParaRPr lang="sv-SE"/>
          </a:p>
        </p:txBody>
      </p:sp>
    </p:spTree>
    <p:extLst>
      <p:ext uri="{BB962C8B-B14F-4D97-AF65-F5344CB8AC3E}">
        <p14:creationId xmlns:p14="http://schemas.microsoft.com/office/powerpoint/2010/main" val="305877943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SmartArt, stor">
    <p:spTree>
      <p:nvGrpSpPr>
        <p:cNvPr id="1" name=""/>
        <p:cNvGrpSpPr/>
        <p:nvPr/>
      </p:nvGrpSpPr>
      <p:grpSpPr>
        <a:xfrm>
          <a:off x="0" y="0"/>
          <a:ext cx="0" cy="0"/>
          <a:chOff x="0" y="0"/>
          <a:chExt cx="0" cy="0"/>
        </a:xfrm>
      </p:grpSpPr>
      <p:sp>
        <p:nvSpPr>
          <p:cNvPr id="9" name="Rubrik 1">
            <a:extLst>
              <a:ext uri="{FF2B5EF4-FFF2-40B4-BE49-F238E27FC236}">
                <a16:creationId xmlns:a16="http://schemas.microsoft.com/office/drawing/2014/main" id="{57DA9014-414A-3147-8AEE-50A95009A53E}"/>
              </a:ext>
            </a:extLst>
          </p:cNvPr>
          <p:cNvSpPr>
            <a:spLocks noGrp="1"/>
          </p:cNvSpPr>
          <p:nvPr>
            <p:ph type="title" hasCustomPrompt="1"/>
          </p:nvPr>
        </p:nvSpPr>
        <p:spPr>
          <a:xfrm>
            <a:off x="0" y="-571500"/>
            <a:ext cx="10515600" cy="512479"/>
          </a:xfrm>
        </p:spPr>
        <p:txBody>
          <a:bodyPr/>
          <a:lstStyle>
            <a:lvl1pPr>
              <a:defRPr sz="2000"/>
            </a:lvl1pPr>
          </a:lstStyle>
          <a:p>
            <a:r>
              <a:rPr lang="sv-SE" dirty="0"/>
              <a:t>Klicka här för att lägga till rubrik</a:t>
            </a:r>
          </a:p>
        </p:txBody>
      </p:sp>
      <p:pic>
        <p:nvPicPr>
          <p:cNvPr id="6" name="Bildobjekt 5">
            <a:extLst>
              <a:ext uri="{FF2B5EF4-FFF2-40B4-BE49-F238E27FC236}">
                <a16:creationId xmlns:a16="http://schemas.microsoft.com/office/drawing/2014/main" id="{DF5245E9-D250-6F42-A707-DB7533C57816}"/>
              </a:ext>
              <a:ext uri="{C183D7F6-B498-43B3-948B-1728B52AA6E4}">
                <adec:decorative xmlns:adec="http://schemas.microsoft.com/office/drawing/2017/decorative" val="1"/>
              </a:ext>
            </a:extLst>
          </p:cNvPr>
          <p:cNvPicPr>
            <a:picLocks noChangeAspect="1"/>
          </p:cNvPicPr>
          <p:nvPr userDrawn="1"/>
        </p:nvPicPr>
        <p:blipFill rotWithShape="1">
          <a:blip r:embed="rId2" cstate="print">
            <a:extLst>
              <a:ext uri="{28A0092B-C50C-407E-A947-70E740481C1C}">
                <a14:useLocalDpi xmlns:a14="http://schemas.microsoft.com/office/drawing/2010/main"/>
              </a:ext>
            </a:extLst>
          </a:blip>
          <a:srcRect t="-3586"/>
          <a:stretch/>
        </p:blipFill>
        <p:spPr>
          <a:xfrm>
            <a:off x="10714383" y="6194004"/>
            <a:ext cx="1023592" cy="345330"/>
          </a:xfrm>
          <a:prstGeom prst="rect">
            <a:avLst/>
          </a:prstGeom>
        </p:spPr>
      </p:pic>
      <p:sp>
        <p:nvSpPr>
          <p:cNvPr id="7" name="Platshållare för SmartArt 4">
            <a:extLst>
              <a:ext uri="{FF2B5EF4-FFF2-40B4-BE49-F238E27FC236}">
                <a16:creationId xmlns:a16="http://schemas.microsoft.com/office/drawing/2014/main" id="{465B5C9E-FFB5-6445-9418-3912DAF485B5}"/>
              </a:ext>
            </a:extLst>
          </p:cNvPr>
          <p:cNvSpPr>
            <a:spLocks noGrp="1"/>
          </p:cNvSpPr>
          <p:nvPr>
            <p:ph type="dgm" sz="quarter" idx="20"/>
          </p:nvPr>
        </p:nvSpPr>
        <p:spPr>
          <a:xfrm>
            <a:off x="477838" y="923925"/>
            <a:ext cx="11260137" cy="5008563"/>
          </a:xfrm>
        </p:spPr>
        <p:txBody>
          <a:bodyPr/>
          <a:lstStyle>
            <a:lvl1pPr marL="0" indent="0">
              <a:buNone/>
              <a:defRPr/>
            </a:lvl1pPr>
          </a:lstStyle>
          <a:p>
            <a:r>
              <a:rPr lang="sv-SE"/>
              <a:t>Klicka på ikonen för att lägga till SmartArt-grafik</a:t>
            </a:r>
            <a:endParaRPr lang="sv-SE" dirty="0"/>
          </a:p>
        </p:txBody>
      </p:sp>
      <p:sp>
        <p:nvSpPr>
          <p:cNvPr id="4" name="instruktioner">
            <a:extLst>
              <a:ext uri="{FF2B5EF4-FFF2-40B4-BE49-F238E27FC236}">
                <a16:creationId xmlns:a16="http://schemas.microsoft.com/office/drawing/2014/main" id="{A2E566E2-BBD9-BD45-ABBF-A14EFC543BB6}"/>
              </a:ext>
              <a:ext uri="{C183D7F6-B498-43B3-948B-1728B52AA6E4}">
                <adec:decorative xmlns:adec="http://schemas.microsoft.com/office/drawing/2017/decorative" val="1"/>
              </a:ext>
            </a:extLst>
          </p:cNvPr>
          <p:cNvSpPr/>
          <p:nvPr userDrawn="1"/>
        </p:nvSpPr>
        <p:spPr>
          <a:xfrm>
            <a:off x="-2160000" y="39550"/>
            <a:ext cx="2160000" cy="1767087"/>
          </a:xfrm>
          <a:prstGeom prst="rect">
            <a:avLst/>
          </a:prstGeom>
          <a:solidFill>
            <a:schemeClr val="bg1">
              <a:lumMod val="85000"/>
            </a:schemeClr>
          </a:solidFill>
        </p:spPr>
        <p:txBody>
          <a:bodyPr wrap="square">
            <a:spAutoFit/>
          </a:bodyPr>
          <a:lstStyle/>
          <a:p>
            <a:pPr marL="0" lvl="0" indent="0">
              <a:lnSpc>
                <a:spcPct val="107000"/>
              </a:lnSpc>
              <a:spcAft>
                <a:spcPts val="800"/>
              </a:spcAft>
              <a:buFont typeface="+mj-lt"/>
              <a:buNone/>
              <a:tabLst>
                <a:tab pos="712788" algn="l"/>
              </a:tabLst>
            </a:pPr>
            <a:r>
              <a:rPr lang="sv-SE" sz="1200" i="1" u="none" dirty="0">
                <a:effectLst/>
                <a:latin typeface="Calibri" panose="020F0502020204030204" pitchFamily="34" charset="0"/>
                <a:ea typeface="Calibri" panose="020F0502020204030204" pitchFamily="34" charset="0"/>
                <a:cs typeface="Times New Roman" panose="02020603050405020304" pitchFamily="18" charset="0"/>
              </a:rPr>
              <a:t>Sida för stort </a:t>
            </a:r>
            <a:r>
              <a:rPr lang="sv-SE" sz="1200" i="1" u="none" dirty="0" err="1">
                <a:effectLst/>
                <a:latin typeface="Calibri" panose="020F0502020204030204" pitchFamily="34" charset="0"/>
                <a:ea typeface="Calibri" panose="020F0502020204030204" pitchFamily="34" charset="0"/>
                <a:cs typeface="Times New Roman" panose="02020603050405020304" pitchFamily="18" charset="0"/>
              </a:rPr>
              <a:t>SmartArt</a:t>
            </a:r>
            <a:r>
              <a:rPr lang="sv-SE" sz="1200" i="0" u="none" dirty="0">
                <a:effectLst/>
                <a:latin typeface="Calibri" panose="020F0502020204030204" pitchFamily="34" charset="0"/>
                <a:ea typeface="Calibri" panose="020F0502020204030204" pitchFamily="34" charset="0"/>
                <a:cs typeface="Times New Roman" panose="02020603050405020304" pitchFamily="18" charset="0"/>
              </a:rPr>
              <a:t>, tänk på att inte göra grafiken för komplex. Berätta för åhörarna om de olika komponenterna.</a:t>
            </a:r>
          </a:p>
          <a:p>
            <a:pPr marL="0" marR="0" lvl="0" indent="0" algn="l" defTabSz="914400" rtl="0" eaLnBrk="0" fontAlgn="base" latinLnBrk="0" hangingPunct="0">
              <a:lnSpc>
                <a:spcPct val="107000"/>
              </a:lnSpc>
              <a:spcBef>
                <a:spcPct val="0"/>
              </a:spcBef>
              <a:spcAft>
                <a:spcPts val="800"/>
              </a:spcAft>
              <a:buClrTx/>
              <a:buSzTx/>
              <a:buFont typeface="+mj-lt"/>
              <a:buNone/>
              <a:tabLst>
                <a:tab pos="712788" algn="l"/>
              </a:tabLst>
              <a:defRPr/>
            </a:pPr>
            <a:r>
              <a:rPr lang="sv-SE" sz="1200" i="0" u="none" dirty="0">
                <a:effectLst/>
                <a:latin typeface="Calibri" panose="020F0502020204030204" pitchFamily="34" charset="0"/>
                <a:ea typeface="Calibri" panose="020F0502020204030204" pitchFamily="34" charset="0"/>
                <a:cs typeface="Times New Roman" panose="02020603050405020304" pitchFamily="18" charset="0"/>
              </a:rPr>
              <a:t>Om du behöver en rubrik av tillgänglighetsskäl, ange den ovanför bilden. Denna syns ej i presentationsläge.</a:t>
            </a:r>
          </a:p>
        </p:txBody>
      </p:sp>
      <p:sp>
        <p:nvSpPr>
          <p:cNvPr id="10" name="Platshållare för datum 1">
            <a:extLst>
              <a:ext uri="{FF2B5EF4-FFF2-40B4-BE49-F238E27FC236}">
                <a16:creationId xmlns:a16="http://schemas.microsoft.com/office/drawing/2014/main" id="{8404828A-C145-44A0-93EE-57ED2A698C01}"/>
              </a:ext>
            </a:extLst>
          </p:cNvPr>
          <p:cNvSpPr>
            <a:spLocks noGrp="1"/>
          </p:cNvSpPr>
          <p:nvPr>
            <p:ph type="dt" sz="half" idx="21"/>
          </p:nvPr>
        </p:nvSpPr>
        <p:spPr>
          <a:xfrm>
            <a:off x="454025" y="6301209"/>
            <a:ext cx="2743200" cy="365125"/>
          </a:xfrm>
        </p:spPr>
        <p:txBody>
          <a:bodyPr/>
          <a:lstStyle/>
          <a:p>
            <a:fld id="{47461F86-E408-504B-86B0-6E0FDD15A702}" type="datetime1">
              <a:rPr lang="sv-SE" smtClean="0"/>
              <a:t>2026-09-15</a:t>
            </a:fld>
            <a:endParaRPr lang="sv-SE"/>
          </a:p>
        </p:txBody>
      </p:sp>
      <p:sp>
        <p:nvSpPr>
          <p:cNvPr id="11" name="Platshållare för sidfot 6">
            <a:extLst>
              <a:ext uri="{FF2B5EF4-FFF2-40B4-BE49-F238E27FC236}">
                <a16:creationId xmlns:a16="http://schemas.microsoft.com/office/drawing/2014/main" id="{0B65DD3A-E642-4A58-B0A6-8EE8F19697E8}"/>
              </a:ext>
            </a:extLst>
          </p:cNvPr>
          <p:cNvSpPr>
            <a:spLocks noGrp="1"/>
          </p:cNvSpPr>
          <p:nvPr>
            <p:ph type="ftr" sz="quarter" idx="22"/>
          </p:nvPr>
        </p:nvSpPr>
        <p:spPr>
          <a:xfrm>
            <a:off x="4038600" y="6340475"/>
            <a:ext cx="4114800" cy="365125"/>
          </a:xfrm>
        </p:spPr>
        <p:txBody>
          <a:bodyPr/>
          <a:lstStyle/>
          <a:p>
            <a:endParaRPr lang="sv-SE"/>
          </a:p>
        </p:txBody>
      </p:sp>
      <p:sp>
        <p:nvSpPr>
          <p:cNvPr id="12" name="Platshållare för bildnummer 7">
            <a:extLst>
              <a:ext uri="{FF2B5EF4-FFF2-40B4-BE49-F238E27FC236}">
                <a16:creationId xmlns:a16="http://schemas.microsoft.com/office/drawing/2014/main" id="{DC9C01CB-BD5E-4063-B2CB-62FE2DE4AFE7}"/>
              </a:ext>
            </a:extLst>
          </p:cNvPr>
          <p:cNvSpPr>
            <a:spLocks noGrp="1"/>
          </p:cNvSpPr>
          <p:nvPr>
            <p:ph type="sldNum" sz="quarter" idx="23"/>
          </p:nvPr>
        </p:nvSpPr>
        <p:spPr>
          <a:xfrm>
            <a:off x="9316656" y="6340475"/>
            <a:ext cx="2743200" cy="365125"/>
          </a:xfrm>
        </p:spPr>
        <p:txBody>
          <a:bodyPr/>
          <a:lstStyle/>
          <a:p>
            <a:fld id="{24069D2F-8DC6-6345-AA68-275ED444B143}" type="slidenum">
              <a:rPr lang="sv-SE" smtClean="0"/>
              <a:pPr/>
              <a:t>‹#›</a:t>
            </a:fld>
            <a:endParaRPr lang="sv-SE"/>
          </a:p>
        </p:txBody>
      </p:sp>
    </p:spTree>
    <p:extLst>
      <p:ext uri="{BB962C8B-B14F-4D97-AF65-F5344CB8AC3E}">
        <p14:creationId xmlns:p14="http://schemas.microsoft.com/office/powerpoint/2010/main" val="76955079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Beskrivning grafik">
    <p:spTree>
      <p:nvGrpSpPr>
        <p:cNvPr id="1" name=""/>
        <p:cNvGrpSpPr/>
        <p:nvPr/>
      </p:nvGrpSpPr>
      <p:grpSpPr>
        <a:xfrm>
          <a:off x="0" y="0"/>
          <a:ext cx="0" cy="0"/>
          <a:chOff x="0" y="0"/>
          <a:chExt cx="0" cy="0"/>
        </a:xfrm>
      </p:grpSpPr>
      <p:sp>
        <p:nvSpPr>
          <p:cNvPr id="10" name="Rubrik 1">
            <a:extLst>
              <a:ext uri="{FF2B5EF4-FFF2-40B4-BE49-F238E27FC236}">
                <a16:creationId xmlns:a16="http://schemas.microsoft.com/office/drawing/2014/main" id="{93619D3B-207D-49EC-9619-36E21ABC6CCB}"/>
              </a:ext>
            </a:extLst>
          </p:cNvPr>
          <p:cNvSpPr>
            <a:spLocks noGrp="1"/>
          </p:cNvSpPr>
          <p:nvPr>
            <p:ph type="title" hasCustomPrompt="1"/>
          </p:nvPr>
        </p:nvSpPr>
        <p:spPr>
          <a:xfrm>
            <a:off x="703341" y="960756"/>
            <a:ext cx="8343822" cy="782699"/>
          </a:xfrm>
          <a:prstGeom prst="rect">
            <a:avLst/>
          </a:prstGeom>
          <a:noFill/>
        </p:spPr>
        <p:txBody>
          <a:bodyPr anchor="b"/>
          <a:lstStyle>
            <a:lvl1pPr>
              <a:defRPr sz="4400" b="0" i="0">
                <a:solidFill>
                  <a:schemeClr val="accent1"/>
                </a:solidFill>
                <a:latin typeface="+mj-lt"/>
                <a:ea typeface="Ubuntu Light" charset="0"/>
                <a:cs typeface="Ubuntu Light" charset="0"/>
              </a:defRPr>
            </a:lvl1pPr>
          </a:lstStyle>
          <a:p>
            <a:r>
              <a:rPr lang="sv-SE" dirty="0"/>
              <a:t>Klicka här för att ange en rubrik</a:t>
            </a:r>
          </a:p>
        </p:txBody>
      </p:sp>
      <p:sp>
        <p:nvSpPr>
          <p:cNvPr id="11" name="Platshållare för text 10"/>
          <p:cNvSpPr>
            <a:spLocks noGrp="1"/>
          </p:cNvSpPr>
          <p:nvPr>
            <p:ph type="body" sz="quarter" idx="10" hasCustomPrompt="1"/>
          </p:nvPr>
        </p:nvSpPr>
        <p:spPr>
          <a:xfrm>
            <a:off x="703263" y="1951038"/>
            <a:ext cx="8343900" cy="3584575"/>
          </a:xfrm>
          <a:prstGeom prst="rect">
            <a:avLst/>
          </a:prstGeom>
        </p:spPr>
        <p:txBody>
          <a:bodyPr/>
          <a:lstStyle>
            <a:lvl1pPr marL="0" indent="0">
              <a:buNone/>
              <a:defRPr sz="2600" b="0" i="0" baseline="0">
                <a:solidFill>
                  <a:schemeClr val="tx1"/>
                </a:solidFill>
                <a:latin typeface="+mn-lt"/>
                <a:ea typeface="Crimson Text" charset="0"/>
                <a:cs typeface="Crimson Text" charset="0"/>
              </a:defRPr>
            </a:lvl1pPr>
          </a:lstStyle>
          <a:p>
            <a:pPr lvl="0"/>
            <a:r>
              <a:rPr lang="sv-SE" dirty="0"/>
              <a:t>Klicka här för att lägga till en beskrivande text om din tabell/diagram/</a:t>
            </a:r>
            <a:r>
              <a:rPr lang="sv-SE" dirty="0" err="1"/>
              <a:t>SmartArt</a:t>
            </a:r>
            <a:endParaRPr lang="sv-SE" dirty="0"/>
          </a:p>
        </p:txBody>
      </p:sp>
      <p:sp>
        <p:nvSpPr>
          <p:cNvPr id="6" name="Rektangel 5">
            <a:extLst>
              <a:ext uri="{FF2B5EF4-FFF2-40B4-BE49-F238E27FC236}">
                <a16:creationId xmlns:a16="http://schemas.microsoft.com/office/drawing/2014/main" id="{2A9615CA-77B8-E949-8DB2-3E07ED2E4C36}"/>
              </a:ext>
              <a:ext uri="{C183D7F6-B498-43B3-948B-1728B52AA6E4}">
                <adec:decorative xmlns:adec="http://schemas.microsoft.com/office/drawing/2017/decorative" val="1"/>
              </a:ext>
            </a:extLst>
          </p:cNvPr>
          <p:cNvSpPr/>
          <p:nvPr userDrawn="1"/>
        </p:nvSpPr>
        <p:spPr>
          <a:xfrm>
            <a:off x="-2264735" y="24063"/>
            <a:ext cx="2160000" cy="2257413"/>
          </a:xfrm>
          <a:prstGeom prst="rect">
            <a:avLst/>
          </a:prstGeom>
          <a:solidFill>
            <a:schemeClr val="bg1">
              <a:lumMod val="85000"/>
            </a:schemeClr>
          </a:solidFill>
        </p:spPr>
        <p:txBody>
          <a:bodyPr wrap="square">
            <a:spAutoFit/>
          </a:bodyPr>
          <a:lstStyle/>
          <a:p>
            <a:pPr marL="0" lvl="0" indent="0">
              <a:lnSpc>
                <a:spcPct val="107000"/>
              </a:lnSpc>
              <a:spcAft>
                <a:spcPts val="800"/>
              </a:spcAft>
              <a:buFont typeface="+mj-lt"/>
              <a:buNone/>
              <a:tabLst>
                <a:tab pos="712788" algn="l"/>
              </a:tabLst>
            </a:pPr>
            <a:r>
              <a:rPr lang="sv-SE" sz="1200" i="1" u="none">
                <a:effectLst/>
                <a:latin typeface="Calibri" panose="020F0502020204030204" pitchFamily="34" charset="0"/>
                <a:ea typeface="Calibri" panose="020F0502020204030204" pitchFamily="34" charset="0"/>
                <a:cs typeface="Times New Roman" panose="02020603050405020304" pitchFamily="18" charset="0"/>
              </a:rPr>
              <a:t>Förklaring för grafik </a:t>
            </a:r>
            <a:r>
              <a:rPr lang="sv-SE" sz="1200" i="0" u="none">
                <a:effectLst/>
                <a:latin typeface="Calibri" panose="020F0502020204030204" pitchFamily="34" charset="0"/>
                <a:ea typeface="Calibri" panose="020F0502020204030204" pitchFamily="34" charset="0"/>
                <a:cs typeface="Times New Roman" panose="02020603050405020304" pitchFamily="18" charset="0"/>
              </a:rPr>
              <a:t>är en sida där du kan förklara innehållet i skriven text. Det är underlättande att beskriva t ex förändringar över tid och liknande här.</a:t>
            </a:r>
            <a:br>
              <a:rPr lang="sv-SE" sz="1200" i="0" u="none">
                <a:effectLst/>
                <a:latin typeface="Calibri" panose="020F0502020204030204" pitchFamily="34" charset="0"/>
                <a:ea typeface="Calibri" panose="020F0502020204030204" pitchFamily="34" charset="0"/>
                <a:cs typeface="Times New Roman" panose="02020603050405020304" pitchFamily="18" charset="0"/>
              </a:rPr>
            </a:br>
            <a:br>
              <a:rPr lang="sv-SE" sz="1200" i="0" u="none">
                <a:effectLst/>
                <a:latin typeface="Calibri" panose="020F0502020204030204" pitchFamily="34" charset="0"/>
                <a:ea typeface="Calibri" panose="020F0502020204030204" pitchFamily="34" charset="0"/>
                <a:cs typeface="Times New Roman" panose="02020603050405020304" pitchFamily="18" charset="0"/>
              </a:rPr>
            </a:br>
            <a:r>
              <a:rPr lang="sv-SE" sz="1200" i="0" u="none">
                <a:effectLst/>
                <a:latin typeface="Calibri" panose="020F0502020204030204" pitchFamily="34" charset="0"/>
                <a:ea typeface="Calibri" panose="020F0502020204030204" pitchFamily="34" charset="0"/>
                <a:cs typeface="Times New Roman" panose="02020603050405020304" pitchFamily="18" charset="0"/>
              </a:rPr>
              <a:t>OBS! Kom ihåg att ange en alternativ text för din tabell/diagram! I den kan du också hänvisa till förklaringen</a:t>
            </a:r>
            <a:endParaRPr lang="sv-SE" sz="1200" i="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7" name="Bildobjekt 6">
            <a:extLst>
              <a:ext uri="{FF2B5EF4-FFF2-40B4-BE49-F238E27FC236}">
                <a16:creationId xmlns:a16="http://schemas.microsoft.com/office/drawing/2014/main" id="{47D39709-99C1-2A4F-9B9F-21B39456CBF1}"/>
              </a:ext>
              <a:ext uri="{C183D7F6-B498-43B3-948B-1728B52AA6E4}">
                <adec:decorative xmlns:adec="http://schemas.microsoft.com/office/drawing/2017/decorative" val="1"/>
              </a:ext>
            </a:extLst>
          </p:cNvPr>
          <p:cNvPicPr>
            <a:picLocks noChangeAspect="1"/>
          </p:cNvPicPr>
          <p:nvPr userDrawn="1"/>
        </p:nvPicPr>
        <p:blipFill rotWithShape="1">
          <a:blip r:embed="rId2" cstate="print">
            <a:extLst>
              <a:ext uri="{28A0092B-C50C-407E-A947-70E740481C1C}">
                <a14:useLocalDpi xmlns:a14="http://schemas.microsoft.com/office/drawing/2010/main"/>
              </a:ext>
            </a:extLst>
          </a:blip>
          <a:srcRect t="-3586"/>
          <a:stretch/>
        </p:blipFill>
        <p:spPr>
          <a:xfrm>
            <a:off x="10714383" y="6194004"/>
            <a:ext cx="1023592" cy="345330"/>
          </a:xfrm>
          <a:prstGeom prst="rect">
            <a:avLst/>
          </a:prstGeom>
        </p:spPr>
      </p:pic>
      <p:sp>
        <p:nvSpPr>
          <p:cNvPr id="9" name="Platshållare för datum 1">
            <a:extLst>
              <a:ext uri="{FF2B5EF4-FFF2-40B4-BE49-F238E27FC236}">
                <a16:creationId xmlns:a16="http://schemas.microsoft.com/office/drawing/2014/main" id="{BF31A35C-13B8-4E28-ADEE-B965A471E660}"/>
              </a:ext>
            </a:extLst>
          </p:cNvPr>
          <p:cNvSpPr>
            <a:spLocks noGrp="1"/>
          </p:cNvSpPr>
          <p:nvPr>
            <p:ph type="dt" sz="half" idx="12"/>
          </p:nvPr>
        </p:nvSpPr>
        <p:spPr>
          <a:xfrm>
            <a:off x="703263" y="6326609"/>
            <a:ext cx="2743200" cy="365125"/>
          </a:xfrm>
        </p:spPr>
        <p:txBody>
          <a:bodyPr/>
          <a:lstStyle/>
          <a:p>
            <a:fld id="{6131EDC8-8DF3-1B4C-AF48-5C81E4E00C67}" type="datetime1">
              <a:rPr lang="sv-SE" smtClean="0"/>
              <a:t>2026-09-15</a:t>
            </a:fld>
            <a:endParaRPr lang="sv-SE"/>
          </a:p>
        </p:txBody>
      </p:sp>
      <p:sp>
        <p:nvSpPr>
          <p:cNvPr id="12" name="Platshållare för sidfot 2">
            <a:extLst>
              <a:ext uri="{FF2B5EF4-FFF2-40B4-BE49-F238E27FC236}">
                <a16:creationId xmlns:a16="http://schemas.microsoft.com/office/drawing/2014/main" id="{E190796F-953A-477B-809F-4EBED5FE3079}"/>
              </a:ext>
            </a:extLst>
          </p:cNvPr>
          <p:cNvSpPr>
            <a:spLocks noGrp="1"/>
          </p:cNvSpPr>
          <p:nvPr>
            <p:ph type="ftr" sz="quarter" idx="13"/>
          </p:nvPr>
        </p:nvSpPr>
        <p:spPr>
          <a:xfrm>
            <a:off x="4038600" y="6340475"/>
            <a:ext cx="4114800" cy="365125"/>
          </a:xfrm>
        </p:spPr>
        <p:txBody>
          <a:bodyPr/>
          <a:lstStyle/>
          <a:p>
            <a:endParaRPr lang="sv-SE"/>
          </a:p>
        </p:txBody>
      </p:sp>
      <p:sp>
        <p:nvSpPr>
          <p:cNvPr id="13" name="Platshållare för bildnummer 3">
            <a:extLst>
              <a:ext uri="{FF2B5EF4-FFF2-40B4-BE49-F238E27FC236}">
                <a16:creationId xmlns:a16="http://schemas.microsoft.com/office/drawing/2014/main" id="{5394F136-B5A2-490F-8322-7B2BBCC7A6B6}"/>
              </a:ext>
            </a:extLst>
          </p:cNvPr>
          <p:cNvSpPr>
            <a:spLocks noGrp="1"/>
          </p:cNvSpPr>
          <p:nvPr>
            <p:ph type="sldNum" sz="quarter" idx="14"/>
          </p:nvPr>
        </p:nvSpPr>
        <p:spPr>
          <a:xfrm>
            <a:off x="9316656" y="6340475"/>
            <a:ext cx="2743200" cy="365125"/>
          </a:xfrm>
        </p:spPr>
        <p:txBody>
          <a:bodyPr/>
          <a:lstStyle/>
          <a:p>
            <a:fld id="{24069D2F-8DC6-6345-AA68-275ED444B143}" type="slidenum">
              <a:rPr lang="sv-SE" smtClean="0"/>
              <a:pPr/>
              <a:t>‹#›</a:t>
            </a:fld>
            <a:endParaRPr lang="sv-SE"/>
          </a:p>
        </p:txBody>
      </p:sp>
    </p:spTree>
    <p:extLst>
      <p:ext uri="{BB962C8B-B14F-4D97-AF65-F5344CB8AC3E}">
        <p14:creationId xmlns:p14="http://schemas.microsoft.com/office/powerpoint/2010/main" val="58643505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Process/fakta, 4 bilder">
    <p:spTree>
      <p:nvGrpSpPr>
        <p:cNvPr id="1" name=""/>
        <p:cNvGrpSpPr/>
        <p:nvPr/>
      </p:nvGrpSpPr>
      <p:grpSpPr>
        <a:xfrm>
          <a:off x="0" y="0"/>
          <a:ext cx="0" cy="0"/>
          <a:chOff x="0" y="0"/>
          <a:chExt cx="0" cy="0"/>
        </a:xfrm>
      </p:grpSpPr>
      <p:sp>
        <p:nvSpPr>
          <p:cNvPr id="21" name="Rektangel 20">
            <a:extLst>
              <a:ext uri="{FF2B5EF4-FFF2-40B4-BE49-F238E27FC236}">
                <a16:creationId xmlns:a16="http://schemas.microsoft.com/office/drawing/2014/main" id="{FC77D4CA-AF50-034D-813E-4C9B837E275F}"/>
              </a:ext>
              <a:ext uri="{C183D7F6-B498-43B3-948B-1728B52AA6E4}">
                <adec:decorative xmlns:adec="http://schemas.microsoft.com/office/drawing/2017/decorative" val="1"/>
              </a:ext>
            </a:extLst>
          </p:cNvPr>
          <p:cNvSpPr/>
          <p:nvPr userDrawn="1"/>
        </p:nvSpPr>
        <p:spPr>
          <a:xfrm>
            <a:off x="0" y="0"/>
            <a:ext cx="12191999" cy="274319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3" name="Rubrik 1">
            <a:extLst>
              <a:ext uri="{FF2B5EF4-FFF2-40B4-BE49-F238E27FC236}">
                <a16:creationId xmlns:a16="http://schemas.microsoft.com/office/drawing/2014/main" id="{394508F6-8FEC-B642-88CE-18B33AB84AF9}"/>
              </a:ext>
            </a:extLst>
          </p:cNvPr>
          <p:cNvSpPr>
            <a:spLocks noGrp="1"/>
          </p:cNvSpPr>
          <p:nvPr>
            <p:ph type="title" hasCustomPrompt="1"/>
          </p:nvPr>
        </p:nvSpPr>
        <p:spPr>
          <a:xfrm>
            <a:off x="703341" y="960756"/>
            <a:ext cx="10011042" cy="1221612"/>
          </a:xfrm>
          <a:prstGeom prst="rect">
            <a:avLst/>
          </a:prstGeom>
          <a:noFill/>
        </p:spPr>
        <p:txBody>
          <a:bodyPr anchor="b"/>
          <a:lstStyle>
            <a:lvl1pPr>
              <a:defRPr sz="4400" b="0" i="0">
                <a:solidFill>
                  <a:schemeClr val="bg1"/>
                </a:solidFill>
                <a:latin typeface="Ubuntu Light" charset="0"/>
                <a:ea typeface="Ubuntu Light" charset="0"/>
                <a:cs typeface="Ubuntu Light" charset="0"/>
              </a:defRPr>
            </a:lvl1pPr>
          </a:lstStyle>
          <a:p>
            <a:r>
              <a:rPr lang="sv-SE" dirty="0"/>
              <a:t>Klicka här för att ange en rubrik</a:t>
            </a:r>
          </a:p>
        </p:txBody>
      </p:sp>
      <p:sp>
        <p:nvSpPr>
          <p:cNvPr id="16" name="Platshållare för text 10">
            <a:extLst>
              <a:ext uri="{FF2B5EF4-FFF2-40B4-BE49-F238E27FC236}">
                <a16:creationId xmlns:a16="http://schemas.microsoft.com/office/drawing/2014/main" id="{E13CFB29-0DEE-E743-B604-C9DC83350B02}"/>
              </a:ext>
            </a:extLst>
          </p:cNvPr>
          <p:cNvSpPr>
            <a:spLocks noGrp="1"/>
          </p:cNvSpPr>
          <p:nvPr>
            <p:ph type="body" sz="quarter" idx="10" hasCustomPrompt="1"/>
          </p:nvPr>
        </p:nvSpPr>
        <p:spPr>
          <a:xfrm>
            <a:off x="703342" y="5015728"/>
            <a:ext cx="2232190" cy="881516"/>
          </a:xfrm>
          <a:prstGeom prst="rect">
            <a:avLst/>
          </a:prstGeom>
        </p:spPr>
        <p:txBody>
          <a:bodyPr/>
          <a:lstStyle>
            <a:lvl1pPr marL="0" indent="0" algn="l">
              <a:buNone/>
              <a:defRPr sz="1800" b="0" i="0" baseline="0">
                <a:solidFill>
                  <a:schemeClr val="tx1"/>
                </a:solidFill>
                <a:latin typeface="+mn-lt"/>
                <a:ea typeface="Crimson Text" charset="0"/>
                <a:cs typeface="Crimson Text" charset="0"/>
              </a:defRPr>
            </a:lvl1pPr>
          </a:lstStyle>
          <a:p>
            <a:pPr lvl="0"/>
            <a:r>
              <a:rPr lang="sv-SE" dirty="0"/>
              <a:t>Klicka här för att lägga till en beskrivning</a:t>
            </a:r>
          </a:p>
        </p:txBody>
      </p:sp>
      <p:sp>
        <p:nvSpPr>
          <p:cNvPr id="17" name="Platshållare för text 10">
            <a:extLst>
              <a:ext uri="{FF2B5EF4-FFF2-40B4-BE49-F238E27FC236}">
                <a16:creationId xmlns:a16="http://schemas.microsoft.com/office/drawing/2014/main" id="{7587250E-0742-A94E-A6BF-23A11DF48133}"/>
              </a:ext>
            </a:extLst>
          </p:cNvPr>
          <p:cNvSpPr>
            <a:spLocks noGrp="1"/>
          </p:cNvSpPr>
          <p:nvPr>
            <p:ph type="body" sz="quarter" idx="15" hasCustomPrompt="1"/>
          </p:nvPr>
        </p:nvSpPr>
        <p:spPr>
          <a:xfrm>
            <a:off x="3639046" y="5015728"/>
            <a:ext cx="2232190" cy="881516"/>
          </a:xfrm>
          <a:prstGeom prst="rect">
            <a:avLst/>
          </a:prstGeom>
        </p:spPr>
        <p:txBody>
          <a:bodyPr/>
          <a:lstStyle>
            <a:lvl1pPr marL="0" indent="0" algn="l">
              <a:buNone/>
              <a:defRPr sz="1800" b="0" i="0" baseline="0">
                <a:solidFill>
                  <a:schemeClr val="tx1"/>
                </a:solidFill>
                <a:latin typeface="+mn-lt"/>
                <a:ea typeface="Crimson Text" charset="0"/>
                <a:cs typeface="Crimson Text" charset="0"/>
              </a:defRPr>
            </a:lvl1pPr>
          </a:lstStyle>
          <a:p>
            <a:pPr lvl="0"/>
            <a:r>
              <a:rPr lang="sv-SE" dirty="0"/>
              <a:t>Klicka här för att lägga till en beskrivning</a:t>
            </a:r>
          </a:p>
        </p:txBody>
      </p:sp>
      <p:sp>
        <p:nvSpPr>
          <p:cNvPr id="18" name="Platshållare för text 10">
            <a:extLst>
              <a:ext uri="{FF2B5EF4-FFF2-40B4-BE49-F238E27FC236}">
                <a16:creationId xmlns:a16="http://schemas.microsoft.com/office/drawing/2014/main" id="{2F653A43-FFEA-DC49-87F2-39833F76FF61}"/>
              </a:ext>
            </a:extLst>
          </p:cNvPr>
          <p:cNvSpPr>
            <a:spLocks noGrp="1"/>
          </p:cNvSpPr>
          <p:nvPr>
            <p:ph type="body" sz="quarter" idx="16" hasCustomPrompt="1"/>
          </p:nvPr>
        </p:nvSpPr>
        <p:spPr>
          <a:xfrm>
            <a:off x="6574750" y="5015728"/>
            <a:ext cx="2232190" cy="881516"/>
          </a:xfrm>
          <a:prstGeom prst="rect">
            <a:avLst/>
          </a:prstGeom>
        </p:spPr>
        <p:txBody>
          <a:bodyPr/>
          <a:lstStyle>
            <a:lvl1pPr marL="0" indent="0" algn="l">
              <a:buNone/>
              <a:defRPr sz="1800" b="0" i="0" baseline="0">
                <a:solidFill>
                  <a:schemeClr val="tx1"/>
                </a:solidFill>
                <a:latin typeface="+mn-lt"/>
                <a:ea typeface="Crimson Text" charset="0"/>
                <a:cs typeface="Crimson Text" charset="0"/>
              </a:defRPr>
            </a:lvl1pPr>
          </a:lstStyle>
          <a:p>
            <a:pPr lvl="0"/>
            <a:r>
              <a:rPr lang="sv-SE" dirty="0"/>
              <a:t>Klicka här för att lägga till en beskrivning</a:t>
            </a:r>
          </a:p>
        </p:txBody>
      </p:sp>
      <p:sp>
        <p:nvSpPr>
          <p:cNvPr id="19" name="Platshållare för text 10">
            <a:extLst>
              <a:ext uri="{FF2B5EF4-FFF2-40B4-BE49-F238E27FC236}">
                <a16:creationId xmlns:a16="http://schemas.microsoft.com/office/drawing/2014/main" id="{1B04B297-7B39-0841-812E-A17FBB09B5B6}"/>
              </a:ext>
            </a:extLst>
          </p:cNvPr>
          <p:cNvSpPr>
            <a:spLocks noGrp="1"/>
          </p:cNvSpPr>
          <p:nvPr>
            <p:ph type="body" sz="quarter" idx="17" hasCustomPrompt="1"/>
          </p:nvPr>
        </p:nvSpPr>
        <p:spPr>
          <a:xfrm>
            <a:off x="9510456" y="5015728"/>
            <a:ext cx="2232190" cy="881516"/>
          </a:xfrm>
          <a:prstGeom prst="rect">
            <a:avLst/>
          </a:prstGeom>
        </p:spPr>
        <p:txBody>
          <a:bodyPr/>
          <a:lstStyle>
            <a:lvl1pPr marL="0" indent="0" algn="l">
              <a:buNone/>
              <a:defRPr sz="1800" b="0" i="0" baseline="0">
                <a:solidFill>
                  <a:schemeClr val="tx1"/>
                </a:solidFill>
                <a:latin typeface="+mn-lt"/>
                <a:ea typeface="Crimson Text" charset="0"/>
                <a:cs typeface="Crimson Text" charset="0"/>
              </a:defRPr>
            </a:lvl1pPr>
          </a:lstStyle>
          <a:p>
            <a:pPr lvl="0"/>
            <a:r>
              <a:rPr lang="sv-SE" dirty="0"/>
              <a:t>Klicka här för att lägga till en beskrivning</a:t>
            </a:r>
          </a:p>
        </p:txBody>
      </p:sp>
      <p:pic>
        <p:nvPicPr>
          <p:cNvPr id="14" name="Bildobjekt 13">
            <a:extLst>
              <a:ext uri="{FF2B5EF4-FFF2-40B4-BE49-F238E27FC236}">
                <a16:creationId xmlns:a16="http://schemas.microsoft.com/office/drawing/2014/main" id="{A011F05B-3264-2E4D-9FCD-8F20F82543BF}"/>
              </a:ext>
              <a:ext uri="{C183D7F6-B498-43B3-948B-1728B52AA6E4}">
                <adec:decorative xmlns:adec="http://schemas.microsoft.com/office/drawing/2017/decorative" val="1"/>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10714383" y="6199189"/>
            <a:ext cx="1023594" cy="334961"/>
          </a:xfrm>
          <a:prstGeom prst="rect">
            <a:avLst/>
          </a:prstGeom>
        </p:spPr>
      </p:pic>
      <p:sp>
        <p:nvSpPr>
          <p:cNvPr id="6" name="Platshållare för bild 9">
            <a:extLst>
              <a:ext uri="{FF2B5EF4-FFF2-40B4-BE49-F238E27FC236}">
                <a16:creationId xmlns:a16="http://schemas.microsoft.com/office/drawing/2014/main" id="{5E3FBD04-0A8D-F746-86EB-E976E3C2AC1C}"/>
              </a:ext>
              <a:ext uri="{C183D7F6-B498-43B3-948B-1728B52AA6E4}">
                <adec:decorative xmlns:adec="http://schemas.microsoft.com/office/drawing/2017/decorative" val="1"/>
              </a:ext>
            </a:extLst>
          </p:cNvPr>
          <p:cNvSpPr>
            <a:spLocks noGrp="1"/>
          </p:cNvSpPr>
          <p:nvPr>
            <p:ph type="pic" sz="quarter" idx="11" hasCustomPrompt="1"/>
          </p:nvPr>
        </p:nvSpPr>
        <p:spPr>
          <a:xfrm>
            <a:off x="703341" y="3013162"/>
            <a:ext cx="2232190" cy="1963636"/>
          </a:xfrm>
          <a:prstGeom prst="rect">
            <a:avLst/>
          </a:prstGeom>
        </p:spPr>
        <p:txBody>
          <a:bodyPr/>
          <a:lstStyle>
            <a:lvl1pPr marL="0" indent="0" algn="l">
              <a:buNone/>
              <a:defRPr sz="1800">
                <a:solidFill>
                  <a:schemeClr val="tx1"/>
                </a:solidFill>
                <a:latin typeface="+mn-lt"/>
              </a:defRPr>
            </a:lvl1pPr>
          </a:lstStyle>
          <a:p>
            <a:pPr lvl="0"/>
            <a:r>
              <a:rPr lang="sv-SE" noProof="0" dirty="0"/>
              <a:t>Klicka på ikonen för att lägga till en bild från G:/ 02 </a:t>
            </a:r>
            <a:r>
              <a:rPr lang="sv-SE" noProof="0" dirty="0" err="1"/>
              <a:t>Bildbank</a:t>
            </a:r>
            <a:endParaRPr lang="sv-SE" noProof="0" dirty="0"/>
          </a:p>
        </p:txBody>
      </p:sp>
      <p:sp>
        <p:nvSpPr>
          <p:cNvPr id="9" name="Rektangel 8">
            <a:extLst>
              <a:ext uri="{FF2B5EF4-FFF2-40B4-BE49-F238E27FC236}">
                <a16:creationId xmlns:a16="http://schemas.microsoft.com/office/drawing/2014/main" id="{619BEA3D-6D32-D94C-B0B6-1331272B59AE}"/>
              </a:ext>
            </a:extLst>
          </p:cNvPr>
          <p:cNvSpPr/>
          <p:nvPr userDrawn="1"/>
        </p:nvSpPr>
        <p:spPr>
          <a:xfrm>
            <a:off x="-2264735" y="24063"/>
            <a:ext cx="2160000" cy="676467"/>
          </a:xfrm>
          <a:prstGeom prst="rect">
            <a:avLst/>
          </a:prstGeom>
          <a:solidFill>
            <a:schemeClr val="bg1">
              <a:lumMod val="85000"/>
            </a:schemeClr>
          </a:solidFill>
        </p:spPr>
        <p:txBody>
          <a:bodyPr wrap="square">
            <a:spAutoFit/>
          </a:bodyPr>
          <a:lstStyle/>
          <a:p>
            <a:pPr marL="0" lvl="0" indent="0">
              <a:lnSpc>
                <a:spcPct val="107000"/>
              </a:lnSpc>
              <a:spcAft>
                <a:spcPts val="800"/>
              </a:spcAft>
              <a:buFont typeface="+mj-lt"/>
              <a:buNone/>
              <a:tabLst>
                <a:tab pos="712788" algn="l"/>
              </a:tabLst>
            </a:pPr>
            <a:r>
              <a:rPr lang="sv-SE" sz="1200" i="0">
                <a:effectLst/>
                <a:latin typeface="Calibri" panose="020F0502020204030204" pitchFamily="34" charset="0"/>
                <a:ea typeface="Calibri" panose="020F0502020204030204" pitchFamily="34" charset="0"/>
                <a:cs typeface="Times New Roman" panose="02020603050405020304" pitchFamily="18" charset="0"/>
              </a:rPr>
              <a:t>Använd denna </a:t>
            </a:r>
            <a:r>
              <a:rPr lang="sv-SE" sz="1200" i="0" err="1">
                <a:effectLst/>
                <a:latin typeface="Calibri" panose="020F0502020204030204" pitchFamily="34" charset="0"/>
                <a:ea typeface="Calibri" panose="020F0502020204030204" pitchFamily="34" charset="0"/>
                <a:cs typeface="Times New Roman" panose="02020603050405020304" pitchFamily="18" charset="0"/>
              </a:rPr>
              <a:t>sidtyp</a:t>
            </a:r>
            <a:r>
              <a:rPr lang="sv-SE" sz="1200" i="0">
                <a:effectLst/>
                <a:latin typeface="Calibri" panose="020F0502020204030204" pitchFamily="34" charset="0"/>
                <a:ea typeface="Calibri" panose="020F0502020204030204" pitchFamily="34" charset="0"/>
                <a:cs typeface="Times New Roman" panose="02020603050405020304" pitchFamily="18" charset="0"/>
              </a:rPr>
              <a:t> för att visa en process eller tidslinje etc. </a:t>
            </a:r>
          </a:p>
        </p:txBody>
      </p:sp>
      <p:pic>
        <p:nvPicPr>
          <p:cNvPr id="10" name="Bildobjekt 9">
            <a:extLst>
              <a:ext uri="{FF2B5EF4-FFF2-40B4-BE49-F238E27FC236}">
                <a16:creationId xmlns:a16="http://schemas.microsoft.com/office/drawing/2014/main" id="{956A8E48-5C13-5F43-9B2D-519413E7D4D5}"/>
              </a:ext>
              <a:ext uri="{C183D7F6-B498-43B3-948B-1728B52AA6E4}">
                <adec:decorative xmlns:adec="http://schemas.microsoft.com/office/drawing/2017/decorative" val="1"/>
              </a:ext>
            </a:extLst>
          </p:cNvPr>
          <p:cNvPicPr>
            <a:picLocks noChangeAspect="1"/>
          </p:cNvPicPr>
          <p:nvPr userDrawn="1"/>
        </p:nvPicPr>
        <p:blipFill rotWithShape="1">
          <a:blip r:embed="rId3" cstate="print">
            <a:extLst>
              <a:ext uri="{28A0092B-C50C-407E-A947-70E740481C1C}">
                <a14:useLocalDpi xmlns:a14="http://schemas.microsoft.com/office/drawing/2010/main"/>
              </a:ext>
            </a:extLst>
          </a:blip>
          <a:srcRect t="-3586"/>
          <a:stretch/>
        </p:blipFill>
        <p:spPr>
          <a:xfrm>
            <a:off x="10714383" y="6194004"/>
            <a:ext cx="1023592" cy="345330"/>
          </a:xfrm>
          <a:prstGeom prst="rect">
            <a:avLst/>
          </a:prstGeom>
        </p:spPr>
      </p:pic>
      <p:sp>
        <p:nvSpPr>
          <p:cNvPr id="11" name="Platshållare för bild 9">
            <a:extLst>
              <a:ext uri="{FF2B5EF4-FFF2-40B4-BE49-F238E27FC236}">
                <a16:creationId xmlns:a16="http://schemas.microsoft.com/office/drawing/2014/main" id="{9CF74937-64E5-E64C-A0AC-6E0171C67DF1}"/>
              </a:ext>
              <a:ext uri="{C183D7F6-B498-43B3-948B-1728B52AA6E4}">
                <adec:decorative xmlns:adec="http://schemas.microsoft.com/office/drawing/2017/decorative" val="1"/>
              </a:ext>
            </a:extLst>
          </p:cNvPr>
          <p:cNvSpPr>
            <a:spLocks noGrp="1"/>
          </p:cNvSpPr>
          <p:nvPr>
            <p:ph type="pic" sz="quarter" idx="12" hasCustomPrompt="1"/>
          </p:nvPr>
        </p:nvSpPr>
        <p:spPr>
          <a:xfrm>
            <a:off x="3639046" y="3013162"/>
            <a:ext cx="2232190" cy="1963636"/>
          </a:xfrm>
          <a:prstGeom prst="rect">
            <a:avLst/>
          </a:prstGeom>
        </p:spPr>
        <p:txBody>
          <a:bodyPr/>
          <a:lstStyle>
            <a:lvl1pPr marL="0" indent="0" algn="l">
              <a:buNone/>
              <a:defRPr sz="1800">
                <a:solidFill>
                  <a:schemeClr val="tx1"/>
                </a:solidFill>
                <a:latin typeface="+mn-lt"/>
              </a:defRPr>
            </a:lvl1pPr>
          </a:lstStyle>
          <a:p>
            <a:pPr lvl="0"/>
            <a:r>
              <a:rPr lang="sv-SE" noProof="0" dirty="0"/>
              <a:t>Klicka på ikonen för att lägga till en bild från G:/ 02 </a:t>
            </a:r>
            <a:r>
              <a:rPr lang="sv-SE" noProof="0" dirty="0" err="1"/>
              <a:t>Bildbank</a:t>
            </a:r>
            <a:endParaRPr lang="sv-SE" noProof="0" dirty="0"/>
          </a:p>
        </p:txBody>
      </p:sp>
      <p:sp>
        <p:nvSpPr>
          <p:cNvPr id="12" name="Platshållare för bild 9">
            <a:extLst>
              <a:ext uri="{FF2B5EF4-FFF2-40B4-BE49-F238E27FC236}">
                <a16:creationId xmlns:a16="http://schemas.microsoft.com/office/drawing/2014/main" id="{31DD97CD-9B3C-894B-AE89-9EA0B099CF10}"/>
              </a:ext>
              <a:ext uri="{C183D7F6-B498-43B3-948B-1728B52AA6E4}">
                <adec:decorative xmlns:adec="http://schemas.microsoft.com/office/drawing/2017/decorative" val="1"/>
              </a:ext>
            </a:extLst>
          </p:cNvPr>
          <p:cNvSpPr>
            <a:spLocks noGrp="1"/>
          </p:cNvSpPr>
          <p:nvPr>
            <p:ph type="pic" sz="quarter" idx="13" hasCustomPrompt="1"/>
          </p:nvPr>
        </p:nvSpPr>
        <p:spPr>
          <a:xfrm>
            <a:off x="6574751" y="3013162"/>
            <a:ext cx="2232190" cy="1963636"/>
          </a:xfrm>
          <a:prstGeom prst="rect">
            <a:avLst/>
          </a:prstGeom>
        </p:spPr>
        <p:txBody>
          <a:bodyPr/>
          <a:lstStyle>
            <a:lvl1pPr marL="0" indent="0" algn="l">
              <a:buNone/>
              <a:defRPr sz="1800">
                <a:solidFill>
                  <a:schemeClr val="tx1"/>
                </a:solidFill>
                <a:latin typeface="+mn-lt"/>
              </a:defRPr>
            </a:lvl1pPr>
          </a:lstStyle>
          <a:p>
            <a:pPr lvl="0"/>
            <a:r>
              <a:rPr lang="sv-SE" noProof="0" dirty="0"/>
              <a:t>Klicka på ikonen för att lägga till en bild från G:/ 02 </a:t>
            </a:r>
            <a:r>
              <a:rPr lang="sv-SE" noProof="0" dirty="0" err="1"/>
              <a:t>Bildbank</a:t>
            </a:r>
            <a:endParaRPr lang="sv-SE" noProof="0" dirty="0"/>
          </a:p>
        </p:txBody>
      </p:sp>
      <p:sp>
        <p:nvSpPr>
          <p:cNvPr id="15" name="Platshållare för bild 9">
            <a:extLst>
              <a:ext uri="{FF2B5EF4-FFF2-40B4-BE49-F238E27FC236}">
                <a16:creationId xmlns:a16="http://schemas.microsoft.com/office/drawing/2014/main" id="{F78C33AD-EA3A-F448-BCEA-273D5E4211A4}"/>
              </a:ext>
              <a:ext uri="{C183D7F6-B498-43B3-948B-1728B52AA6E4}">
                <adec:decorative xmlns:adec="http://schemas.microsoft.com/office/drawing/2017/decorative" val="1"/>
              </a:ext>
            </a:extLst>
          </p:cNvPr>
          <p:cNvSpPr>
            <a:spLocks noGrp="1"/>
          </p:cNvSpPr>
          <p:nvPr>
            <p:ph type="pic" sz="quarter" idx="14" hasCustomPrompt="1"/>
          </p:nvPr>
        </p:nvSpPr>
        <p:spPr>
          <a:xfrm>
            <a:off x="9510456" y="3013162"/>
            <a:ext cx="2232190" cy="1963636"/>
          </a:xfrm>
          <a:prstGeom prst="rect">
            <a:avLst/>
          </a:prstGeom>
        </p:spPr>
        <p:txBody>
          <a:bodyPr/>
          <a:lstStyle>
            <a:lvl1pPr marL="0" indent="0" algn="l">
              <a:buNone/>
              <a:defRPr sz="1800">
                <a:solidFill>
                  <a:schemeClr val="tx1"/>
                </a:solidFill>
                <a:latin typeface="+mn-lt"/>
              </a:defRPr>
            </a:lvl1pPr>
          </a:lstStyle>
          <a:p>
            <a:pPr lvl="0"/>
            <a:r>
              <a:rPr lang="sv-SE" noProof="0" dirty="0"/>
              <a:t>Klicka på ikonen för att lägga till en bild från G:/ 02 </a:t>
            </a:r>
            <a:r>
              <a:rPr lang="sv-SE" noProof="0" dirty="0" err="1"/>
              <a:t>Bildbank</a:t>
            </a:r>
            <a:endParaRPr lang="sv-SE" noProof="0" dirty="0"/>
          </a:p>
        </p:txBody>
      </p:sp>
    </p:spTree>
    <p:extLst>
      <p:ext uri="{BB962C8B-B14F-4D97-AF65-F5344CB8AC3E}">
        <p14:creationId xmlns:p14="http://schemas.microsoft.com/office/powerpoint/2010/main" val="393656840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Process/fakta, 3 indikatorer">
    <p:spTree>
      <p:nvGrpSpPr>
        <p:cNvPr id="1" name=""/>
        <p:cNvGrpSpPr/>
        <p:nvPr/>
      </p:nvGrpSpPr>
      <p:grpSpPr>
        <a:xfrm>
          <a:off x="0" y="0"/>
          <a:ext cx="0" cy="0"/>
          <a:chOff x="0" y="0"/>
          <a:chExt cx="0" cy="0"/>
        </a:xfrm>
      </p:grpSpPr>
      <p:sp>
        <p:nvSpPr>
          <p:cNvPr id="21" name="Rektangel 20">
            <a:extLst>
              <a:ext uri="{FF2B5EF4-FFF2-40B4-BE49-F238E27FC236}">
                <a16:creationId xmlns:a16="http://schemas.microsoft.com/office/drawing/2014/main" id="{FC77D4CA-AF50-034D-813E-4C9B837E275F}"/>
              </a:ext>
              <a:ext uri="{C183D7F6-B498-43B3-948B-1728B52AA6E4}">
                <adec:decorative xmlns:adec="http://schemas.microsoft.com/office/drawing/2017/decorative" val="1"/>
              </a:ext>
            </a:extLst>
          </p:cNvPr>
          <p:cNvSpPr/>
          <p:nvPr userDrawn="1"/>
        </p:nvSpPr>
        <p:spPr>
          <a:xfrm>
            <a:off x="0" y="0"/>
            <a:ext cx="12191999" cy="274319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3" name="Rubrik 1">
            <a:extLst>
              <a:ext uri="{FF2B5EF4-FFF2-40B4-BE49-F238E27FC236}">
                <a16:creationId xmlns:a16="http://schemas.microsoft.com/office/drawing/2014/main" id="{394508F6-8FEC-B642-88CE-18B33AB84AF9}"/>
              </a:ext>
            </a:extLst>
          </p:cNvPr>
          <p:cNvSpPr>
            <a:spLocks noGrp="1"/>
          </p:cNvSpPr>
          <p:nvPr>
            <p:ph type="title" hasCustomPrompt="1"/>
          </p:nvPr>
        </p:nvSpPr>
        <p:spPr>
          <a:xfrm>
            <a:off x="703341" y="960756"/>
            <a:ext cx="10011042" cy="1221612"/>
          </a:xfrm>
          <a:prstGeom prst="rect">
            <a:avLst/>
          </a:prstGeom>
          <a:noFill/>
        </p:spPr>
        <p:txBody>
          <a:bodyPr anchor="b"/>
          <a:lstStyle>
            <a:lvl1pPr>
              <a:defRPr sz="4400" b="0" i="0">
                <a:solidFill>
                  <a:schemeClr val="bg1"/>
                </a:solidFill>
                <a:latin typeface="Ubuntu Light" charset="0"/>
                <a:ea typeface="Ubuntu Light" charset="0"/>
                <a:cs typeface="Ubuntu Light" charset="0"/>
              </a:defRPr>
            </a:lvl1pPr>
          </a:lstStyle>
          <a:p>
            <a:r>
              <a:rPr lang="sv-SE" dirty="0"/>
              <a:t>Klicka här för att lägga till en rubrik</a:t>
            </a:r>
          </a:p>
        </p:txBody>
      </p:sp>
      <p:sp>
        <p:nvSpPr>
          <p:cNvPr id="16" name="text1">
            <a:extLst>
              <a:ext uri="{FF2B5EF4-FFF2-40B4-BE49-F238E27FC236}">
                <a16:creationId xmlns:a16="http://schemas.microsoft.com/office/drawing/2014/main" id="{E13CFB29-0DEE-E743-B604-C9DC83350B02}"/>
              </a:ext>
            </a:extLst>
          </p:cNvPr>
          <p:cNvSpPr>
            <a:spLocks noGrp="1"/>
          </p:cNvSpPr>
          <p:nvPr>
            <p:ph type="body" sz="quarter" idx="10" hasCustomPrompt="1"/>
          </p:nvPr>
        </p:nvSpPr>
        <p:spPr>
          <a:xfrm>
            <a:off x="703342" y="5015728"/>
            <a:ext cx="2232190" cy="1518422"/>
          </a:xfrm>
          <a:prstGeom prst="rect">
            <a:avLst/>
          </a:prstGeom>
        </p:spPr>
        <p:txBody>
          <a:bodyPr/>
          <a:lstStyle>
            <a:lvl1pPr marL="0" indent="0" algn="ctr">
              <a:buNone/>
              <a:defRPr sz="1800" b="0" i="0" baseline="0">
                <a:solidFill>
                  <a:schemeClr val="tx1"/>
                </a:solidFill>
                <a:latin typeface="+mn-lt"/>
                <a:ea typeface="Crimson Text" charset="0"/>
                <a:cs typeface="Crimson Text" charset="0"/>
              </a:defRPr>
            </a:lvl1pPr>
          </a:lstStyle>
          <a:p>
            <a:pPr lvl="0"/>
            <a:r>
              <a:rPr lang="sv-SE" dirty="0"/>
              <a:t>Klicka här för att lägga till en beskrivning</a:t>
            </a:r>
          </a:p>
        </p:txBody>
      </p:sp>
      <p:sp>
        <p:nvSpPr>
          <p:cNvPr id="17" name="text2">
            <a:extLst>
              <a:ext uri="{FF2B5EF4-FFF2-40B4-BE49-F238E27FC236}">
                <a16:creationId xmlns:a16="http://schemas.microsoft.com/office/drawing/2014/main" id="{7587250E-0742-A94E-A6BF-23A11DF48133}"/>
              </a:ext>
            </a:extLst>
          </p:cNvPr>
          <p:cNvSpPr>
            <a:spLocks noGrp="1"/>
          </p:cNvSpPr>
          <p:nvPr>
            <p:ph type="body" sz="quarter" idx="15" hasCustomPrompt="1"/>
          </p:nvPr>
        </p:nvSpPr>
        <p:spPr>
          <a:xfrm>
            <a:off x="3639046" y="5015728"/>
            <a:ext cx="2232190" cy="1518422"/>
          </a:xfrm>
          <a:prstGeom prst="rect">
            <a:avLst/>
          </a:prstGeom>
        </p:spPr>
        <p:txBody>
          <a:bodyPr/>
          <a:lstStyle>
            <a:lvl1pPr marL="0" indent="0" algn="ctr">
              <a:buNone/>
              <a:defRPr sz="1800" b="0" i="0" baseline="0">
                <a:solidFill>
                  <a:schemeClr val="tx1"/>
                </a:solidFill>
                <a:latin typeface="+mn-lt"/>
                <a:ea typeface="Crimson Text" charset="0"/>
                <a:cs typeface="Crimson Text" charset="0"/>
              </a:defRPr>
            </a:lvl1pPr>
          </a:lstStyle>
          <a:p>
            <a:pPr lvl="0"/>
            <a:r>
              <a:rPr lang="sv-SE" dirty="0"/>
              <a:t>Klicka här för att lägga till en beskrivning</a:t>
            </a:r>
          </a:p>
        </p:txBody>
      </p:sp>
      <p:sp>
        <p:nvSpPr>
          <p:cNvPr id="18" name="text3">
            <a:extLst>
              <a:ext uri="{FF2B5EF4-FFF2-40B4-BE49-F238E27FC236}">
                <a16:creationId xmlns:a16="http://schemas.microsoft.com/office/drawing/2014/main" id="{2F653A43-FFEA-DC49-87F2-39833F76FF61}"/>
              </a:ext>
            </a:extLst>
          </p:cNvPr>
          <p:cNvSpPr>
            <a:spLocks noGrp="1"/>
          </p:cNvSpPr>
          <p:nvPr>
            <p:ph type="body" sz="quarter" idx="16" hasCustomPrompt="1"/>
          </p:nvPr>
        </p:nvSpPr>
        <p:spPr>
          <a:xfrm>
            <a:off x="6574750" y="5015728"/>
            <a:ext cx="2232190" cy="1518422"/>
          </a:xfrm>
          <a:prstGeom prst="rect">
            <a:avLst/>
          </a:prstGeom>
        </p:spPr>
        <p:txBody>
          <a:bodyPr/>
          <a:lstStyle>
            <a:lvl1pPr marL="0" indent="0" algn="ctr">
              <a:buNone/>
              <a:defRPr sz="1800" b="0" i="0" baseline="0">
                <a:solidFill>
                  <a:schemeClr val="tx1"/>
                </a:solidFill>
                <a:latin typeface="+mn-lt"/>
                <a:ea typeface="Crimson Text" charset="0"/>
                <a:cs typeface="Crimson Text" charset="0"/>
              </a:defRPr>
            </a:lvl1pPr>
          </a:lstStyle>
          <a:p>
            <a:pPr lvl="0"/>
            <a:r>
              <a:rPr lang="sv-SE" dirty="0"/>
              <a:t>Klicka här för att lägga till en beskrivning</a:t>
            </a:r>
          </a:p>
        </p:txBody>
      </p:sp>
      <p:sp>
        <p:nvSpPr>
          <p:cNvPr id="20" name="Ellips 19">
            <a:extLst>
              <a:ext uri="{FF2B5EF4-FFF2-40B4-BE49-F238E27FC236}">
                <a16:creationId xmlns:a16="http://schemas.microsoft.com/office/drawing/2014/main" id="{783F9449-4842-0747-850D-F6E7563BC9CF}"/>
              </a:ext>
              <a:ext uri="{C183D7F6-B498-43B3-948B-1728B52AA6E4}">
                <adec:decorative xmlns:adec="http://schemas.microsoft.com/office/drawing/2017/decorative" val="1"/>
              </a:ext>
            </a:extLst>
          </p:cNvPr>
          <p:cNvSpPr/>
          <p:nvPr userDrawn="1"/>
        </p:nvSpPr>
        <p:spPr>
          <a:xfrm>
            <a:off x="966179" y="3093996"/>
            <a:ext cx="1718447" cy="1718448"/>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2" name="Ellips 21">
            <a:extLst>
              <a:ext uri="{FF2B5EF4-FFF2-40B4-BE49-F238E27FC236}">
                <a16:creationId xmlns:a16="http://schemas.microsoft.com/office/drawing/2014/main" id="{11AE12C2-0F74-E64A-A1FE-CBB388253819}"/>
              </a:ext>
              <a:ext uri="{C183D7F6-B498-43B3-948B-1728B52AA6E4}">
                <adec:decorative xmlns:adec="http://schemas.microsoft.com/office/drawing/2017/decorative" val="1"/>
              </a:ext>
            </a:extLst>
          </p:cNvPr>
          <p:cNvSpPr/>
          <p:nvPr userDrawn="1"/>
        </p:nvSpPr>
        <p:spPr>
          <a:xfrm>
            <a:off x="3910101" y="3093996"/>
            <a:ext cx="1718447" cy="1718448"/>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4" name="Ellips 23">
            <a:extLst>
              <a:ext uri="{FF2B5EF4-FFF2-40B4-BE49-F238E27FC236}">
                <a16:creationId xmlns:a16="http://schemas.microsoft.com/office/drawing/2014/main" id="{8F08C173-EC43-134C-8989-CCCEDA7D6C76}"/>
              </a:ext>
              <a:ext uri="{C183D7F6-B498-43B3-948B-1728B52AA6E4}">
                <adec:decorative xmlns:adec="http://schemas.microsoft.com/office/drawing/2017/decorative" val="1"/>
              </a:ext>
            </a:extLst>
          </p:cNvPr>
          <p:cNvSpPr/>
          <p:nvPr userDrawn="1"/>
        </p:nvSpPr>
        <p:spPr>
          <a:xfrm>
            <a:off x="6854023" y="3093996"/>
            <a:ext cx="1718447" cy="1718448"/>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pic>
        <p:nvPicPr>
          <p:cNvPr id="14" name="Bildobjekt 13">
            <a:extLst>
              <a:ext uri="{FF2B5EF4-FFF2-40B4-BE49-F238E27FC236}">
                <a16:creationId xmlns:a16="http://schemas.microsoft.com/office/drawing/2014/main" id="{A011F05B-3264-2E4D-9FCD-8F20F82543BF}"/>
              </a:ext>
              <a:ext uri="{C183D7F6-B498-43B3-948B-1728B52AA6E4}">
                <adec:decorative xmlns:adec="http://schemas.microsoft.com/office/drawing/2017/decorative" val="1"/>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10714383" y="6199189"/>
            <a:ext cx="1023594" cy="334961"/>
          </a:xfrm>
          <a:prstGeom prst="rect">
            <a:avLst/>
          </a:prstGeom>
        </p:spPr>
      </p:pic>
      <p:sp>
        <p:nvSpPr>
          <p:cNvPr id="9" name="Rektangel 8">
            <a:extLst>
              <a:ext uri="{FF2B5EF4-FFF2-40B4-BE49-F238E27FC236}">
                <a16:creationId xmlns:a16="http://schemas.microsoft.com/office/drawing/2014/main" id="{619BEA3D-6D32-D94C-B0B6-1331272B59AE}"/>
              </a:ext>
              <a:ext uri="{C183D7F6-B498-43B3-948B-1728B52AA6E4}">
                <adec:decorative xmlns:adec="http://schemas.microsoft.com/office/drawing/2017/decorative" val="1"/>
              </a:ext>
            </a:extLst>
          </p:cNvPr>
          <p:cNvSpPr/>
          <p:nvPr userDrawn="1"/>
        </p:nvSpPr>
        <p:spPr>
          <a:xfrm>
            <a:off x="-2264735" y="24063"/>
            <a:ext cx="2160000" cy="874022"/>
          </a:xfrm>
          <a:prstGeom prst="rect">
            <a:avLst/>
          </a:prstGeom>
          <a:solidFill>
            <a:schemeClr val="bg1">
              <a:lumMod val="85000"/>
            </a:schemeClr>
          </a:solidFill>
        </p:spPr>
        <p:txBody>
          <a:bodyPr wrap="square">
            <a:spAutoFit/>
          </a:bodyPr>
          <a:lstStyle/>
          <a:p>
            <a:pPr marL="0" lvl="0" indent="0">
              <a:lnSpc>
                <a:spcPct val="107000"/>
              </a:lnSpc>
              <a:spcAft>
                <a:spcPts val="800"/>
              </a:spcAft>
              <a:buFont typeface="+mj-lt"/>
              <a:buNone/>
              <a:tabLst>
                <a:tab pos="712788" algn="l"/>
              </a:tabLst>
            </a:pPr>
            <a:r>
              <a:rPr lang="sv-SE" sz="1200" i="1" dirty="0">
                <a:effectLst/>
                <a:latin typeface="Calibri" panose="020F0502020204030204" pitchFamily="34" charset="0"/>
                <a:ea typeface="Calibri" panose="020F0502020204030204" pitchFamily="34" charset="0"/>
                <a:cs typeface="Times New Roman" panose="02020603050405020304" pitchFamily="18" charset="0"/>
              </a:rPr>
              <a:t>Indikatorer 3 st</a:t>
            </a:r>
            <a:r>
              <a:rPr lang="sv-SE" sz="1200" i="0" dirty="0">
                <a:effectLst/>
                <a:latin typeface="Calibri" panose="020F0502020204030204" pitchFamily="34" charset="0"/>
                <a:ea typeface="Calibri" panose="020F0502020204030204" pitchFamily="34" charset="0"/>
                <a:cs typeface="Times New Roman" panose="02020603050405020304" pitchFamily="18" charset="0"/>
              </a:rPr>
              <a:t>. Använd denna </a:t>
            </a:r>
            <a:r>
              <a:rPr lang="sv-SE" sz="1200" i="0" dirty="0" err="1">
                <a:effectLst/>
                <a:latin typeface="Calibri" panose="020F0502020204030204" pitchFamily="34" charset="0"/>
                <a:ea typeface="Calibri" panose="020F0502020204030204" pitchFamily="34" charset="0"/>
                <a:cs typeface="Times New Roman" panose="02020603050405020304" pitchFamily="18" charset="0"/>
              </a:rPr>
              <a:t>sidtyp</a:t>
            </a:r>
            <a:r>
              <a:rPr lang="sv-SE" sz="1200" i="0" dirty="0">
                <a:effectLst/>
                <a:latin typeface="Calibri" panose="020F0502020204030204" pitchFamily="34" charset="0"/>
                <a:ea typeface="Calibri" panose="020F0502020204030204" pitchFamily="34" charset="0"/>
                <a:cs typeface="Times New Roman" panose="02020603050405020304" pitchFamily="18" charset="0"/>
              </a:rPr>
              <a:t> för att visa en process, tidslinje eller för att visa indikatorer av något slag.</a:t>
            </a:r>
          </a:p>
        </p:txBody>
      </p:sp>
      <p:pic>
        <p:nvPicPr>
          <p:cNvPr id="10" name="Bildobjekt 9">
            <a:extLst>
              <a:ext uri="{FF2B5EF4-FFF2-40B4-BE49-F238E27FC236}">
                <a16:creationId xmlns:a16="http://schemas.microsoft.com/office/drawing/2014/main" id="{956A8E48-5C13-5F43-9B2D-519413E7D4D5}"/>
              </a:ext>
              <a:ext uri="{C183D7F6-B498-43B3-948B-1728B52AA6E4}">
                <adec:decorative xmlns:adec="http://schemas.microsoft.com/office/drawing/2017/decorative" val="1"/>
              </a:ext>
            </a:extLst>
          </p:cNvPr>
          <p:cNvPicPr>
            <a:picLocks noChangeAspect="1"/>
          </p:cNvPicPr>
          <p:nvPr userDrawn="1"/>
        </p:nvPicPr>
        <p:blipFill rotWithShape="1">
          <a:blip r:embed="rId3" cstate="print">
            <a:extLst>
              <a:ext uri="{28A0092B-C50C-407E-A947-70E740481C1C}">
                <a14:useLocalDpi xmlns:a14="http://schemas.microsoft.com/office/drawing/2010/main"/>
              </a:ext>
            </a:extLst>
          </a:blip>
          <a:srcRect t="-3586"/>
          <a:stretch/>
        </p:blipFill>
        <p:spPr>
          <a:xfrm>
            <a:off x="10714383" y="6194004"/>
            <a:ext cx="1023592" cy="345330"/>
          </a:xfrm>
          <a:prstGeom prst="rect">
            <a:avLst/>
          </a:prstGeom>
        </p:spPr>
      </p:pic>
      <p:sp>
        <p:nvSpPr>
          <p:cNvPr id="3" name="Platshållare för innehåll 2">
            <a:extLst>
              <a:ext uri="{FF2B5EF4-FFF2-40B4-BE49-F238E27FC236}">
                <a16:creationId xmlns:a16="http://schemas.microsoft.com/office/drawing/2014/main" id="{2FC1F902-6221-8643-86BB-E4540CDB237C}"/>
              </a:ext>
              <a:ext uri="{C183D7F6-B498-43B3-948B-1728B52AA6E4}">
                <adec:decorative xmlns:adec="http://schemas.microsoft.com/office/drawing/2017/decorative" val="1"/>
              </a:ext>
            </a:extLst>
          </p:cNvPr>
          <p:cNvSpPr>
            <a:spLocks noGrp="1"/>
          </p:cNvSpPr>
          <p:nvPr>
            <p:ph sz="quarter" idx="17" hasCustomPrompt="1"/>
          </p:nvPr>
        </p:nvSpPr>
        <p:spPr>
          <a:xfrm>
            <a:off x="829437" y="2963220"/>
            <a:ext cx="1980000" cy="1980000"/>
          </a:xfrm>
        </p:spPr>
        <p:txBody>
          <a:bodyPr anchor="ctr" anchorCtr="0"/>
          <a:lstStyle>
            <a:lvl1pPr marL="0" indent="0" algn="ctr">
              <a:buNone/>
              <a:defRPr sz="3600" b="0" i="0" spc="-110" baseline="0">
                <a:solidFill>
                  <a:schemeClr val="bg1"/>
                </a:solidFill>
                <a:latin typeface="Ubuntu Medium" panose="020B060403060203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sv-SE" dirty="0"/>
              <a:t>Klicka här för att </a:t>
            </a:r>
            <a:br>
              <a:rPr lang="sv-SE" dirty="0"/>
            </a:br>
            <a:r>
              <a:rPr lang="sv-SE" dirty="0"/>
              <a:t>lägga till innehåll</a:t>
            </a:r>
          </a:p>
        </p:txBody>
      </p:sp>
      <p:sp>
        <p:nvSpPr>
          <p:cNvPr id="26" name="Platshållare för innehåll 2">
            <a:extLst>
              <a:ext uri="{FF2B5EF4-FFF2-40B4-BE49-F238E27FC236}">
                <a16:creationId xmlns:a16="http://schemas.microsoft.com/office/drawing/2014/main" id="{54602595-FB73-244D-88AD-6DA12F395CE2}"/>
              </a:ext>
              <a:ext uri="{C183D7F6-B498-43B3-948B-1728B52AA6E4}">
                <adec:decorative xmlns:adec="http://schemas.microsoft.com/office/drawing/2017/decorative" val="1"/>
              </a:ext>
            </a:extLst>
          </p:cNvPr>
          <p:cNvSpPr>
            <a:spLocks noGrp="1"/>
          </p:cNvSpPr>
          <p:nvPr>
            <p:ph sz="quarter" idx="18" hasCustomPrompt="1"/>
          </p:nvPr>
        </p:nvSpPr>
        <p:spPr>
          <a:xfrm>
            <a:off x="3781185" y="2963220"/>
            <a:ext cx="1980000" cy="1980000"/>
          </a:xfrm>
        </p:spPr>
        <p:txBody>
          <a:bodyPr anchor="ctr" anchorCtr="0"/>
          <a:lstStyle>
            <a:lvl1pPr marL="0" indent="0" algn="ctr">
              <a:buNone/>
              <a:defRPr sz="3600" b="0" i="0" spc="-110" baseline="0">
                <a:solidFill>
                  <a:schemeClr val="bg1"/>
                </a:solidFill>
                <a:latin typeface="Ubuntu Medium" panose="020B060403060203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sv-SE" dirty="0"/>
              <a:t>Klicka här för att </a:t>
            </a:r>
            <a:br>
              <a:rPr lang="sv-SE" dirty="0"/>
            </a:br>
            <a:r>
              <a:rPr lang="sv-SE" dirty="0"/>
              <a:t>lägga till innehåll</a:t>
            </a:r>
          </a:p>
        </p:txBody>
      </p:sp>
      <p:sp>
        <p:nvSpPr>
          <p:cNvPr id="27" name="Platshållare för innehåll 2">
            <a:extLst>
              <a:ext uri="{FF2B5EF4-FFF2-40B4-BE49-F238E27FC236}">
                <a16:creationId xmlns:a16="http://schemas.microsoft.com/office/drawing/2014/main" id="{04956AE5-5653-D643-938B-282248AEA29D}"/>
              </a:ext>
              <a:ext uri="{C183D7F6-B498-43B3-948B-1728B52AA6E4}">
                <adec:decorative xmlns:adec="http://schemas.microsoft.com/office/drawing/2017/decorative" val="1"/>
              </a:ext>
            </a:extLst>
          </p:cNvPr>
          <p:cNvSpPr>
            <a:spLocks noGrp="1"/>
          </p:cNvSpPr>
          <p:nvPr>
            <p:ph sz="quarter" idx="19" hasCustomPrompt="1"/>
          </p:nvPr>
        </p:nvSpPr>
        <p:spPr>
          <a:xfrm>
            <a:off x="6732933" y="2963220"/>
            <a:ext cx="1980000" cy="1980000"/>
          </a:xfrm>
        </p:spPr>
        <p:txBody>
          <a:bodyPr anchor="ctr" anchorCtr="0"/>
          <a:lstStyle>
            <a:lvl1pPr marL="0" indent="0" algn="ctr">
              <a:buNone/>
              <a:defRPr sz="3600" b="0" i="0" spc="-110" baseline="0">
                <a:solidFill>
                  <a:schemeClr val="bg1"/>
                </a:solidFill>
                <a:latin typeface="Ubuntu Medium" panose="020B060403060203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sv-SE" dirty="0"/>
              <a:t>Klicka här för att </a:t>
            </a:r>
            <a:br>
              <a:rPr lang="sv-SE" dirty="0"/>
            </a:br>
            <a:r>
              <a:rPr lang="sv-SE" dirty="0"/>
              <a:t>lägga till innehåll</a:t>
            </a:r>
          </a:p>
        </p:txBody>
      </p:sp>
    </p:spTree>
    <p:extLst>
      <p:ext uri="{BB962C8B-B14F-4D97-AF65-F5344CB8AC3E}">
        <p14:creationId xmlns:p14="http://schemas.microsoft.com/office/powerpoint/2010/main" val="1260208457"/>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Process/fakta, 4 indikatorer">
    <p:spTree>
      <p:nvGrpSpPr>
        <p:cNvPr id="1" name=""/>
        <p:cNvGrpSpPr/>
        <p:nvPr/>
      </p:nvGrpSpPr>
      <p:grpSpPr>
        <a:xfrm>
          <a:off x="0" y="0"/>
          <a:ext cx="0" cy="0"/>
          <a:chOff x="0" y="0"/>
          <a:chExt cx="0" cy="0"/>
        </a:xfrm>
      </p:grpSpPr>
      <p:sp>
        <p:nvSpPr>
          <p:cNvPr id="21" name="Rektangel 20">
            <a:extLst>
              <a:ext uri="{FF2B5EF4-FFF2-40B4-BE49-F238E27FC236}">
                <a16:creationId xmlns:a16="http://schemas.microsoft.com/office/drawing/2014/main" id="{FC77D4CA-AF50-034D-813E-4C9B837E275F}"/>
              </a:ext>
              <a:ext uri="{C183D7F6-B498-43B3-948B-1728B52AA6E4}">
                <adec:decorative xmlns:adec="http://schemas.microsoft.com/office/drawing/2017/decorative" val="1"/>
              </a:ext>
            </a:extLst>
          </p:cNvPr>
          <p:cNvSpPr/>
          <p:nvPr userDrawn="1"/>
        </p:nvSpPr>
        <p:spPr>
          <a:xfrm>
            <a:off x="0" y="0"/>
            <a:ext cx="12191999" cy="274319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3" name="Rubrik 1">
            <a:extLst>
              <a:ext uri="{FF2B5EF4-FFF2-40B4-BE49-F238E27FC236}">
                <a16:creationId xmlns:a16="http://schemas.microsoft.com/office/drawing/2014/main" id="{394508F6-8FEC-B642-88CE-18B33AB84AF9}"/>
              </a:ext>
            </a:extLst>
          </p:cNvPr>
          <p:cNvSpPr>
            <a:spLocks noGrp="1"/>
          </p:cNvSpPr>
          <p:nvPr>
            <p:ph type="title" hasCustomPrompt="1"/>
          </p:nvPr>
        </p:nvSpPr>
        <p:spPr>
          <a:xfrm>
            <a:off x="703341" y="960756"/>
            <a:ext cx="10011042" cy="1221612"/>
          </a:xfrm>
          <a:prstGeom prst="rect">
            <a:avLst/>
          </a:prstGeom>
          <a:noFill/>
        </p:spPr>
        <p:txBody>
          <a:bodyPr anchor="b"/>
          <a:lstStyle>
            <a:lvl1pPr>
              <a:defRPr sz="4400" b="0" i="0">
                <a:solidFill>
                  <a:schemeClr val="bg1"/>
                </a:solidFill>
                <a:latin typeface="Ubuntu Light" charset="0"/>
                <a:ea typeface="Ubuntu Light" charset="0"/>
                <a:cs typeface="Ubuntu Light" charset="0"/>
              </a:defRPr>
            </a:lvl1pPr>
          </a:lstStyle>
          <a:p>
            <a:r>
              <a:rPr lang="sv-SE" dirty="0"/>
              <a:t>Klicka här för att ange en rubrik</a:t>
            </a:r>
          </a:p>
        </p:txBody>
      </p:sp>
      <p:sp>
        <p:nvSpPr>
          <p:cNvPr id="16" name="text1">
            <a:extLst>
              <a:ext uri="{FF2B5EF4-FFF2-40B4-BE49-F238E27FC236}">
                <a16:creationId xmlns:a16="http://schemas.microsoft.com/office/drawing/2014/main" id="{E13CFB29-0DEE-E743-B604-C9DC83350B02}"/>
              </a:ext>
            </a:extLst>
          </p:cNvPr>
          <p:cNvSpPr>
            <a:spLocks noGrp="1"/>
          </p:cNvSpPr>
          <p:nvPr>
            <p:ph type="body" sz="quarter" idx="10" hasCustomPrompt="1"/>
          </p:nvPr>
        </p:nvSpPr>
        <p:spPr>
          <a:xfrm>
            <a:off x="703342" y="5015728"/>
            <a:ext cx="2232190" cy="1518422"/>
          </a:xfrm>
          <a:prstGeom prst="rect">
            <a:avLst/>
          </a:prstGeom>
        </p:spPr>
        <p:txBody>
          <a:bodyPr/>
          <a:lstStyle>
            <a:lvl1pPr marL="0" indent="0" algn="ctr">
              <a:buNone/>
              <a:defRPr sz="1800" b="0" i="0" baseline="0">
                <a:solidFill>
                  <a:schemeClr val="tx1"/>
                </a:solidFill>
                <a:latin typeface="+mn-lt"/>
                <a:ea typeface="Crimson Text" charset="0"/>
                <a:cs typeface="Crimson Text" charset="0"/>
              </a:defRPr>
            </a:lvl1pPr>
          </a:lstStyle>
          <a:p>
            <a:pPr lvl="0"/>
            <a:r>
              <a:rPr lang="sv-SE" dirty="0"/>
              <a:t>Klicka här för att lägga till en beskrivning</a:t>
            </a:r>
          </a:p>
        </p:txBody>
      </p:sp>
      <p:sp>
        <p:nvSpPr>
          <p:cNvPr id="17" name="text2">
            <a:extLst>
              <a:ext uri="{FF2B5EF4-FFF2-40B4-BE49-F238E27FC236}">
                <a16:creationId xmlns:a16="http://schemas.microsoft.com/office/drawing/2014/main" id="{7587250E-0742-A94E-A6BF-23A11DF48133}"/>
              </a:ext>
            </a:extLst>
          </p:cNvPr>
          <p:cNvSpPr>
            <a:spLocks noGrp="1"/>
          </p:cNvSpPr>
          <p:nvPr>
            <p:ph type="body" sz="quarter" idx="15" hasCustomPrompt="1"/>
          </p:nvPr>
        </p:nvSpPr>
        <p:spPr>
          <a:xfrm>
            <a:off x="3662196" y="5015728"/>
            <a:ext cx="2232190" cy="1518422"/>
          </a:xfrm>
          <a:prstGeom prst="rect">
            <a:avLst/>
          </a:prstGeom>
        </p:spPr>
        <p:txBody>
          <a:bodyPr/>
          <a:lstStyle>
            <a:lvl1pPr marL="0" indent="0" algn="ctr">
              <a:buNone/>
              <a:defRPr sz="1800" b="0" i="0" baseline="0">
                <a:solidFill>
                  <a:schemeClr val="tx1"/>
                </a:solidFill>
                <a:latin typeface="+mn-lt"/>
                <a:ea typeface="Crimson Text" charset="0"/>
                <a:cs typeface="Crimson Text" charset="0"/>
              </a:defRPr>
            </a:lvl1pPr>
          </a:lstStyle>
          <a:p>
            <a:pPr lvl="0"/>
            <a:r>
              <a:rPr lang="sv-SE" dirty="0"/>
              <a:t>Klicka här för att lägga till en beskrivning</a:t>
            </a:r>
          </a:p>
        </p:txBody>
      </p:sp>
      <p:sp>
        <p:nvSpPr>
          <p:cNvPr id="18" name="text3">
            <a:extLst>
              <a:ext uri="{FF2B5EF4-FFF2-40B4-BE49-F238E27FC236}">
                <a16:creationId xmlns:a16="http://schemas.microsoft.com/office/drawing/2014/main" id="{2F653A43-FFEA-DC49-87F2-39833F76FF61}"/>
              </a:ext>
            </a:extLst>
          </p:cNvPr>
          <p:cNvSpPr>
            <a:spLocks noGrp="1"/>
          </p:cNvSpPr>
          <p:nvPr>
            <p:ph type="body" sz="quarter" idx="16" hasCustomPrompt="1"/>
          </p:nvPr>
        </p:nvSpPr>
        <p:spPr>
          <a:xfrm>
            <a:off x="6609475" y="5015728"/>
            <a:ext cx="2232190" cy="1518422"/>
          </a:xfrm>
          <a:prstGeom prst="rect">
            <a:avLst/>
          </a:prstGeom>
        </p:spPr>
        <p:txBody>
          <a:bodyPr/>
          <a:lstStyle>
            <a:lvl1pPr marL="0" indent="0" algn="ctr">
              <a:buNone/>
              <a:defRPr sz="1800" b="0" i="0" baseline="0">
                <a:solidFill>
                  <a:schemeClr val="tx1"/>
                </a:solidFill>
                <a:latin typeface="+mn-lt"/>
                <a:ea typeface="Crimson Text" charset="0"/>
                <a:cs typeface="Crimson Text" charset="0"/>
              </a:defRPr>
            </a:lvl1pPr>
          </a:lstStyle>
          <a:p>
            <a:pPr lvl="0"/>
            <a:r>
              <a:rPr lang="sv-SE" dirty="0"/>
              <a:t>Klicka här för att lägga till en beskrivning</a:t>
            </a:r>
          </a:p>
        </p:txBody>
      </p:sp>
      <p:sp>
        <p:nvSpPr>
          <p:cNvPr id="19" name="text4">
            <a:extLst>
              <a:ext uri="{FF2B5EF4-FFF2-40B4-BE49-F238E27FC236}">
                <a16:creationId xmlns:a16="http://schemas.microsoft.com/office/drawing/2014/main" id="{1B04B297-7B39-0841-812E-A17FBB09B5B6}"/>
              </a:ext>
            </a:extLst>
          </p:cNvPr>
          <p:cNvSpPr>
            <a:spLocks noGrp="1"/>
          </p:cNvSpPr>
          <p:nvPr>
            <p:ph type="body" sz="quarter" idx="17" hasCustomPrompt="1"/>
          </p:nvPr>
        </p:nvSpPr>
        <p:spPr>
          <a:xfrm>
            <a:off x="9487306" y="5015728"/>
            <a:ext cx="2232190" cy="1518422"/>
          </a:xfrm>
          <a:prstGeom prst="rect">
            <a:avLst/>
          </a:prstGeom>
        </p:spPr>
        <p:txBody>
          <a:bodyPr/>
          <a:lstStyle>
            <a:lvl1pPr marL="0" indent="0" algn="ctr">
              <a:buNone/>
              <a:defRPr sz="1800" b="0" i="0" baseline="0">
                <a:solidFill>
                  <a:schemeClr val="tx1"/>
                </a:solidFill>
                <a:latin typeface="+mn-lt"/>
                <a:ea typeface="Crimson Text" charset="0"/>
                <a:cs typeface="Crimson Text" charset="0"/>
              </a:defRPr>
            </a:lvl1pPr>
          </a:lstStyle>
          <a:p>
            <a:pPr lvl="0"/>
            <a:r>
              <a:rPr lang="sv-SE" dirty="0"/>
              <a:t>Klicka här för att lägga till en beskrivning</a:t>
            </a:r>
          </a:p>
        </p:txBody>
      </p:sp>
      <p:sp>
        <p:nvSpPr>
          <p:cNvPr id="9" name="Rektangel 8">
            <a:extLst>
              <a:ext uri="{FF2B5EF4-FFF2-40B4-BE49-F238E27FC236}">
                <a16:creationId xmlns:a16="http://schemas.microsoft.com/office/drawing/2014/main" id="{619BEA3D-6D32-D94C-B0B6-1331272B59AE}"/>
              </a:ext>
              <a:ext uri="{C183D7F6-B498-43B3-948B-1728B52AA6E4}">
                <adec:decorative xmlns:adec="http://schemas.microsoft.com/office/drawing/2017/decorative" val="1"/>
              </a:ext>
            </a:extLst>
          </p:cNvPr>
          <p:cNvSpPr/>
          <p:nvPr userDrawn="1"/>
        </p:nvSpPr>
        <p:spPr>
          <a:xfrm>
            <a:off x="-2264735" y="24063"/>
            <a:ext cx="2160000" cy="874022"/>
          </a:xfrm>
          <a:prstGeom prst="rect">
            <a:avLst/>
          </a:prstGeom>
          <a:solidFill>
            <a:schemeClr val="bg1">
              <a:lumMod val="85000"/>
            </a:schemeClr>
          </a:solidFill>
        </p:spPr>
        <p:txBody>
          <a:bodyPr wrap="square">
            <a:spAutoFit/>
          </a:bodyPr>
          <a:lstStyle/>
          <a:p>
            <a:pPr marL="0" lvl="0" indent="0">
              <a:lnSpc>
                <a:spcPct val="107000"/>
              </a:lnSpc>
              <a:spcAft>
                <a:spcPts val="800"/>
              </a:spcAft>
              <a:buFont typeface="+mj-lt"/>
              <a:buNone/>
              <a:tabLst>
                <a:tab pos="712788" algn="l"/>
              </a:tabLst>
            </a:pPr>
            <a:r>
              <a:rPr lang="sv-SE" sz="1200" i="0" dirty="0">
                <a:effectLst/>
                <a:latin typeface="Calibri" panose="020F0502020204030204" pitchFamily="34" charset="0"/>
                <a:ea typeface="Calibri" panose="020F0502020204030204" pitchFamily="34" charset="0"/>
                <a:cs typeface="Times New Roman" panose="02020603050405020304" pitchFamily="18" charset="0"/>
              </a:rPr>
              <a:t>Indikatorer 4 st. Använd denna </a:t>
            </a:r>
            <a:r>
              <a:rPr lang="sv-SE" sz="1200" i="0" dirty="0" err="1">
                <a:effectLst/>
                <a:latin typeface="Calibri" panose="020F0502020204030204" pitchFamily="34" charset="0"/>
                <a:ea typeface="Calibri" panose="020F0502020204030204" pitchFamily="34" charset="0"/>
                <a:cs typeface="Times New Roman" panose="02020603050405020304" pitchFamily="18" charset="0"/>
              </a:rPr>
              <a:t>sidtyp</a:t>
            </a:r>
            <a:r>
              <a:rPr lang="sv-SE" sz="1200" i="0" dirty="0">
                <a:effectLst/>
                <a:latin typeface="Calibri" panose="020F0502020204030204" pitchFamily="34" charset="0"/>
                <a:ea typeface="Calibri" panose="020F0502020204030204" pitchFamily="34" charset="0"/>
                <a:cs typeface="Times New Roman" panose="02020603050405020304" pitchFamily="18" charset="0"/>
              </a:rPr>
              <a:t> för att visa en process, tidslinje eller för att visa indikatorer av något slag.</a:t>
            </a:r>
          </a:p>
        </p:txBody>
      </p:sp>
      <p:sp>
        <p:nvSpPr>
          <p:cNvPr id="26" name="Ellips 25">
            <a:extLst>
              <a:ext uri="{FF2B5EF4-FFF2-40B4-BE49-F238E27FC236}">
                <a16:creationId xmlns:a16="http://schemas.microsoft.com/office/drawing/2014/main" id="{B6C66DDC-074B-3E43-9B53-581C7A765E2D}"/>
              </a:ext>
              <a:ext uri="{C183D7F6-B498-43B3-948B-1728B52AA6E4}">
                <adec:decorative xmlns:adec="http://schemas.microsoft.com/office/drawing/2017/decorative" val="1"/>
              </a:ext>
            </a:extLst>
          </p:cNvPr>
          <p:cNvSpPr/>
          <p:nvPr userDrawn="1"/>
        </p:nvSpPr>
        <p:spPr>
          <a:xfrm>
            <a:off x="966179" y="3093996"/>
            <a:ext cx="1718447" cy="1718448"/>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7" name="Ellips 26">
            <a:extLst>
              <a:ext uri="{FF2B5EF4-FFF2-40B4-BE49-F238E27FC236}">
                <a16:creationId xmlns:a16="http://schemas.microsoft.com/office/drawing/2014/main" id="{7E335237-3B2D-7040-AF98-84F2E147953A}"/>
              </a:ext>
              <a:ext uri="{C183D7F6-B498-43B3-948B-1728B52AA6E4}">
                <adec:decorative xmlns:adec="http://schemas.microsoft.com/office/drawing/2017/decorative" val="1"/>
              </a:ext>
            </a:extLst>
          </p:cNvPr>
          <p:cNvSpPr/>
          <p:nvPr userDrawn="1"/>
        </p:nvSpPr>
        <p:spPr>
          <a:xfrm>
            <a:off x="3910101" y="3093996"/>
            <a:ext cx="1718447" cy="1718448"/>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8" name="Ellips 27">
            <a:extLst>
              <a:ext uri="{FF2B5EF4-FFF2-40B4-BE49-F238E27FC236}">
                <a16:creationId xmlns:a16="http://schemas.microsoft.com/office/drawing/2014/main" id="{D1BB11B8-B1BE-F743-9DFB-5FE751FA997C}"/>
              </a:ext>
              <a:ext uri="{C183D7F6-B498-43B3-948B-1728B52AA6E4}">
                <adec:decorative xmlns:adec="http://schemas.microsoft.com/office/drawing/2017/decorative" val="1"/>
              </a:ext>
            </a:extLst>
          </p:cNvPr>
          <p:cNvSpPr/>
          <p:nvPr userDrawn="1"/>
        </p:nvSpPr>
        <p:spPr>
          <a:xfrm>
            <a:off x="6854023" y="3093996"/>
            <a:ext cx="1718447" cy="1718448"/>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9" name="Platshållare för innehåll 2">
            <a:extLst>
              <a:ext uri="{FF2B5EF4-FFF2-40B4-BE49-F238E27FC236}">
                <a16:creationId xmlns:a16="http://schemas.microsoft.com/office/drawing/2014/main" id="{1BAA90BB-DE94-624A-A524-34BD0D334A27}"/>
              </a:ext>
              <a:ext uri="{C183D7F6-B498-43B3-948B-1728B52AA6E4}">
                <adec:decorative xmlns:adec="http://schemas.microsoft.com/office/drawing/2017/decorative" val="1"/>
              </a:ext>
            </a:extLst>
          </p:cNvPr>
          <p:cNvSpPr>
            <a:spLocks noGrp="1"/>
          </p:cNvSpPr>
          <p:nvPr>
            <p:ph sz="quarter" idx="18" hasCustomPrompt="1"/>
          </p:nvPr>
        </p:nvSpPr>
        <p:spPr>
          <a:xfrm>
            <a:off x="829437" y="2963220"/>
            <a:ext cx="1980000" cy="1980000"/>
          </a:xfrm>
        </p:spPr>
        <p:txBody>
          <a:bodyPr lIns="0" tIns="0" rIns="0" bIns="0" anchor="ctr" anchorCtr="0"/>
          <a:lstStyle>
            <a:lvl1pPr marL="0" indent="0" algn="ctr">
              <a:buNone/>
              <a:defRPr sz="3600" b="0" i="0" spc="-110" baseline="0">
                <a:solidFill>
                  <a:schemeClr val="bg1"/>
                </a:solidFill>
                <a:latin typeface="Ubuntu Medium" panose="020B060403060203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sv-SE" dirty="0"/>
              <a:t>Klicka här för att </a:t>
            </a:r>
            <a:br>
              <a:rPr lang="sv-SE" dirty="0"/>
            </a:br>
            <a:r>
              <a:rPr lang="sv-SE" dirty="0"/>
              <a:t>lägga till innehåll</a:t>
            </a:r>
          </a:p>
        </p:txBody>
      </p:sp>
      <p:sp>
        <p:nvSpPr>
          <p:cNvPr id="30" name="Platshållare för innehåll 2">
            <a:extLst>
              <a:ext uri="{FF2B5EF4-FFF2-40B4-BE49-F238E27FC236}">
                <a16:creationId xmlns:a16="http://schemas.microsoft.com/office/drawing/2014/main" id="{C6CEF8E7-0B11-504D-8578-A1D8042B5F9D}"/>
              </a:ext>
              <a:ext uri="{C183D7F6-B498-43B3-948B-1728B52AA6E4}">
                <adec:decorative xmlns:adec="http://schemas.microsoft.com/office/drawing/2017/decorative" val="1"/>
              </a:ext>
            </a:extLst>
          </p:cNvPr>
          <p:cNvSpPr>
            <a:spLocks noGrp="1"/>
          </p:cNvSpPr>
          <p:nvPr>
            <p:ph sz="quarter" idx="19" hasCustomPrompt="1"/>
          </p:nvPr>
        </p:nvSpPr>
        <p:spPr>
          <a:xfrm>
            <a:off x="3781185" y="2963220"/>
            <a:ext cx="1980000" cy="1980000"/>
          </a:xfrm>
        </p:spPr>
        <p:txBody>
          <a:bodyPr lIns="0" tIns="0" rIns="0" bIns="0" anchor="ctr" anchorCtr="0"/>
          <a:lstStyle>
            <a:lvl1pPr marL="0" indent="0" algn="ctr">
              <a:buNone/>
              <a:defRPr sz="3600" b="0" i="0" spc="-110" baseline="0">
                <a:solidFill>
                  <a:schemeClr val="bg1"/>
                </a:solidFill>
                <a:latin typeface="Ubuntu Medium" panose="020B060403060203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sv-SE" dirty="0"/>
              <a:t>Klicka här för att </a:t>
            </a:r>
            <a:br>
              <a:rPr lang="sv-SE" dirty="0"/>
            </a:br>
            <a:r>
              <a:rPr lang="sv-SE" dirty="0"/>
              <a:t>lägga till innehåll</a:t>
            </a:r>
          </a:p>
        </p:txBody>
      </p:sp>
      <p:sp>
        <p:nvSpPr>
          <p:cNvPr id="31" name="Platshållare för innehåll 2">
            <a:extLst>
              <a:ext uri="{FF2B5EF4-FFF2-40B4-BE49-F238E27FC236}">
                <a16:creationId xmlns:a16="http://schemas.microsoft.com/office/drawing/2014/main" id="{ADB6D10A-4CF1-6943-9420-C27056751E23}"/>
              </a:ext>
              <a:ext uri="{C183D7F6-B498-43B3-948B-1728B52AA6E4}">
                <adec:decorative xmlns:adec="http://schemas.microsoft.com/office/drawing/2017/decorative" val="1"/>
              </a:ext>
            </a:extLst>
          </p:cNvPr>
          <p:cNvSpPr>
            <a:spLocks noGrp="1"/>
          </p:cNvSpPr>
          <p:nvPr>
            <p:ph sz="quarter" idx="20" hasCustomPrompt="1"/>
          </p:nvPr>
        </p:nvSpPr>
        <p:spPr>
          <a:xfrm>
            <a:off x="6732933" y="2963220"/>
            <a:ext cx="1980000" cy="1980000"/>
          </a:xfrm>
        </p:spPr>
        <p:txBody>
          <a:bodyPr lIns="0" tIns="0" rIns="0" bIns="0" anchor="ctr" anchorCtr="0"/>
          <a:lstStyle>
            <a:lvl1pPr marL="0" indent="0" algn="ctr">
              <a:buNone/>
              <a:defRPr sz="3600" b="0" i="0" spc="-110" baseline="0">
                <a:solidFill>
                  <a:schemeClr val="bg1"/>
                </a:solidFill>
                <a:latin typeface="Ubuntu Medium" panose="020B060403060203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sv-SE" dirty="0"/>
              <a:t>Klicka här för att </a:t>
            </a:r>
            <a:br>
              <a:rPr lang="sv-SE" dirty="0"/>
            </a:br>
            <a:r>
              <a:rPr lang="sv-SE" dirty="0"/>
              <a:t>lägga till innehåll</a:t>
            </a:r>
          </a:p>
        </p:txBody>
      </p:sp>
      <p:sp>
        <p:nvSpPr>
          <p:cNvPr id="32" name="Ellips 31">
            <a:extLst>
              <a:ext uri="{FF2B5EF4-FFF2-40B4-BE49-F238E27FC236}">
                <a16:creationId xmlns:a16="http://schemas.microsoft.com/office/drawing/2014/main" id="{EB4CC0BB-0963-9C4C-9474-7CE4BD13B610}"/>
              </a:ext>
              <a:ext uri="{C183D7F6-B498-43B3-948B-1728B52AA6E4}">
                <adec:decorative xmlns:adec="http://schemas.microsoft.com/office/drawing/2017/decorative" val="1"/>
              </a:ext>
            </a:extLst>
          </p:cNvPr>
          <p:cNvSpPr/>
          <p:nvPr userDrawn="1"/>
        </p:nvSpPr>
        <p:spPr>
          <a:xfrm>
            <a:off x="9741602" y="3093996"/>
            <a:ext cx="1718447" cy="1718448"/>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33" name="Platshållare för innehåll 2">
            <a:extLst>
              <a:ext uri="{FF2B5EF4-FFF2-40B4-BE49-F238E27FC236}">
                <a16:creationId xmlns:a16="http://schemas.microsoft.com/office/drawing/2014/main" id="{06F92F55-9A76-8C4C-87A0-9D9E35D06394}"/>
              </a:ext>
              <a:ext uri="{C183D7F6-B498-43B3-948B-1728B52AA6E4}">
                <adec:decorative xmlns:adec="http://schemas.microsoft.com/office/drawing/2017/decorative" val="1"/>
              </a:ext>
            </a:extLst>
          </p:cNvPr>
          <p:cNvSpPr>
            <a:spLocks noGrp="1"/>
          </p:cNvSpPr>
          <p:nvPr>
            <p:ph sz="quarter" idx="21" hasCustomPrompt="1"/>
          </p:nvPr>
        </p:nvSpPr>
        <p:spPr>
          <a:xfrm>
            <a:off x="9620512" y="2963220"/>
            <a:ext cx="1980000" cy="1980000"/>
          </a:xfrm>
        </p:spPr>
        <p:txBody>
          <a:bodyPr lIns="0" tIns="0" rIns="0" bIns="0" anchor="ctr" anchorCtr="0"/>
          <a:lstStyle>
            <a:lvl1pPr marL="0" indent="0" algn="ctr">
              <a:buNone/>
              <a:defRPr sz="3600" b="0" i="0" spc="-110" baseline="0">
                <a:solidFill>
                  <a:schemeClr val="bg1"/>
                </a:solidFill>
                <a:latin typeface="Ubuntu Medium" panose="020B060403060203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sv-SE" dirty="0"/>
              <a:t>Klicka här för att </a:t>
            </a:r>
            <a:br>
              <a:rPr lang="sv-SE" dirty="0"/>
            </a:br>
            <a:r>
              <a:rPr lang="sv-SE" dirty="0"/>
              <a:t>lägga till innehåll</a:t>
            </a:r>
          </a:p>
        </p:txBody>
      </p:sp>
    </p:spTree>
    <p:extLst>
      <p:ext uri="{BB962C8B-B14F-4D97-AF65-F5344CB8AC3E}">
        <p14:creationId xmlns:p14="http://schemas.microsoft.com/office/powerpoint/2010/main" val="409492205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Fakta, med innehåll och ikon rosa">
    <p:spTree>
      <p:nvGrpSpPr>
        <p:cNvPr id="1" name=""/>
        <p:cNvGrpSpPr/>
        <p:nvPr/>
      </p:nvGrpSpPr>
      <p:grpSpPr>
        <a:xfrm>
          <a:off x="0" y="0"/>
          <a:ext cx="0" cy="0"/>
          <a:chOff x="0" y="0"/>
          <a:chExt cx="0" cy="0"/>
        </a:xfrm>
      </p:grpSpPr>
      <p:sp>
        <p:nvSpPr>
          <p:cNvPr id="7" name="Rubrik 1"/>
          <p:cNvSpPr>
            <a:spLocks noGrp="1"/>
          </p:cNvSpPr>
          <p:nvPr>
            <p:ph type="title" hasCustomPrompt="1"/>
          </p:nvPr>
        </p:nvSpPr>
        <p:spPr>
          <a:xfrm>
            <a:off x="703340" y="960756"/>
            <a:ext cx="5220000" cy="1221612"/>
          </a:xfrm>
          <a:prstGeom prst="rect">
            <a:avLst/>
          </a:prstGeom>
          <a:noFill/>
        </p:spPr>
        <p:txBody>
          <a:bodyPr anchor="b"/>
          <a:lstStyle>
            <a:lvl1pPr>
              <a:defRPr sz="4400" b="0" i="0">
                <a:solidFill>
                  <a:schemeClr val="accent1"/>
                </a:solidFill>
                <a:latin typeface="+mj-lt"/>
                <a:ea typeface="Ubuntu Light" charset="0"/>
                <a:cs typeface="Ubuntu Light" charset="0"/>
              </a:defRPr>
            </a:lvl1pPr>
          </a:lstStyle>
          <a:p>
            <a:r>
              <a:rPr lang="sv-SE" dirty="0"/>
              <a:t>Klicka här för att ange en rubrik</a:t>
            </a:r>
          </a:p>
        </p:txBody>
      </p:sp>
      <p:sp>
        <p:nvSpPr>
          <p:cNvPr id="8" name="Platshållare för text 10"/>
          <p:cNvSpPr>
            <a:spLocks noGrp="1"/>
          </p:cNvSpPr>
          <p:nvPr>
            <p:ph type="body" sz="quarter" idx="10" hasCustomPrompt="1"/>
          </p:nvPr>
        </p:nvSpPr>
        <p:spPr>
          <a:xfrm>
            <a:off x="703262" y="2475294"/>
            <a:ext cx="5220000" cy="3584575"/>
          </a:xfrm>
          <a:prstGeom prst="rect">
            <a:avLst/>
          </a:prstGeom>
        </p:spPr>
        <p:txBody>
          <a:bodyPr/>
          <a:lstStyle>
            <a:lvl1pPr>
              <a:defRPr sz="2600" b="0" i="0" baseline="0">
                <a:solidFill>
                  <a:schemeClr val="tx1"/>
                </a:solidFill>
                <a:latin typeface="+mn-lt"/>
                <a:ea typeface="Crimson Text" charset="0"/>
                <a:cs typeface="Crimson Text" charset="0"/>
              </a:defRPr>
            </a:lvl1pPr>
          </a:lstStyle>
          <a:p>
            <a:pPr lvl="0"/>
            <a:r>
              <a:rPr lang="sv-SE" dirty="0"/>
              <a:t>Klicka här för att lägga till en punkt</a:t>
            </a:r>
          </a:p>
        </p:txBody>
      </p:sp>
      <p:sp>
        <p:nvSpPr>
          <p:cNvPr id="13" name="Rektangel 12">
            <a:extLst>
              <a:ext uri="{FF2B5EF4-FFF2-40B4-BE49-F238E27FC236}">
                <a16:creationId xmlns:a16="http://schemas.microsoft.com/office/drawing/2014/main" id="{BD2F794D-B745-1E49-A298-F6223754D64A}"/>
              </a:ext>
              <a:ext uri="{C183D7F6-B498-43B3-948B-1728B52AA6E4}">
                <adec:decorative xmlns:adec="http://schemas.microsoft.com/office/drawing/2017/decorative" val="1"/>
              </a:ext>
            </a:extLst>
          </p:cNvPr>
          <p:cNvSpPr/>
          <p:nvPr userDrawn="1"/>
        </p:nvSpPr>
        <p:spPr>
          <a:xfrm>
            <a:off x="6595891" y="-23474"/>
            <a:ext cx="5596108" cy="688147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pic>
        <p:nvPicPr>
          <p:cNvPr id="14" name="logotyp">
            <a:extLst>
              <a:ext uri="{FF2B5EF4-FFF2-40B4-BE49-F238E27FC236}">
                <a16:creationId xmlns:a16="http://schemas.microsoft.com/office/drawing/2014/main" id="{A011F05B-3264-2E4D-9FCD-8F20F82543BF}"/>
              </a:ext>
              <a:ext uri="{C183D7F6-B498-43B3-948B-1728B52AA6E4}">
                <adec:decorative xmlns:adec="http://schemas.microsoft.com/office/drawing/2017/decorative" val="1"/>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10714383" y="6199189"/>
            <a:ext cx="1023594" cy="334961"/>
          </a:xfrm>
          <a:prstGeom prst="rect">
            <a:avLst/>
          </a:prstGeom>
        </p:spPr>
      </p:pic>
      <p:sp>
        <p:nvSpPr>
          <p:cNvPr id="11" name="Ellips 10">
            <a:extLst>
              <a:ext uri="{FF2B5EF4-FFF2-40B4-BE49-F238E27FC236}">
                <a16:creationId xmlns:a16="http://schemas.microsoft.com/office/drawing/2014/main" id="{1446C380-AE6A-0F4E-990B-8F044E67377A}"/>
              </a:ext>
              <a:ext uri="{C183D7F6-B498-43B3-948B-1728B52AA6E4}">
                <adec:decorative xmlns:adec="http://schemas.microsoft.com/office/drawing/2017/decorative" val="1"/>
              </a:ext>
            </a:extLst>
          </p:cNvPr>
          <p:cNvSpPr/>
          <p:nvPr userDrawn="1"/>
        </p:nvSpPr>
        <p:spPr>
          <a:xfrm>
            <a:off x="8449519" y="1143404"/>
            <a:ext cx="2002420" cy="2002420"/>
          </a:xfrm>
          <a:prstGeom prst="ellipse">
            <a:avLst/>
          </a:prstGeom>
          <a:no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3" name="Platshållare för bild 2">
            <a:extLst>
              <a:ext uri="{FF2B5EF4-FFF2-40B4-BE49-F238E27FC236}">
                <a16:creationId xmlns:a16="http://schemas.microsoft.com/office/drawing/2014/main" id="{D5A2F040-EC27-1343-9075-9B4EFF8AACC0}"/>
              </a:ext>
              <a:ext uri="{C183D7F6-B498-43B3-948B-1728B52AA6E4}">
                <adec:decorative xmlns:adec="http://schemas.microsoft.com/office/drawing/2017/decorative" val="1"/>
              </a:ext>
            </a:extLst>
          </p:cNvPr>
          <p:cNvSpPr>
            <a:spLocks noGrp="1"/>
          </p:cNvSpPr>
          <p:nvPr>
            <p:ph type="pic" sz="quarter" idx="11" hasCustomPrompt="1"/>
          </p:nvPr>
        </p:nvSpPr>
        <p:spPr>
          <a:xfrm>
            <a:off x="8725711" y="1509636"/>
            <a:ext cx="1459149" cy="1272475"/>
          </a:xfrm>
        </p:spPr>
        <p:txBody>
          <a:bodyPr anchor="ctr"/>
          <a:lstStyle>
            <a:lvl1pPr marL="0" indent="0" algn="ctr">
              <a:buNone/>
              <a:defRPr sz="1800">
                <a:solidFill>
                  <a:schemeClr val="bg1"/>
                </a:solidFill>
              </a:defRPr>
            </a:lvl1pPr>
          </a:lstStyle>
          <a:p>
            <a:r>
              <a:rPr lang="sv-SE" dirty="0"/>
              <a:t>Klickaför att lägga till en ikon från G:/02 </a:t>
            </a:r>
            <a:r>
              <a:rPr lang="sv-SE" dirty="0" err="1"/>
              <a:t>Bildbank</a:t>
            </a:r>
            <a:endParaRPr lang="sv-SE" dirty="0"/>
          </a:p>
        </p:txBody>
      </p:sp>
      <p:sp>
        <p:nvSpPr>
          <p:cNvPr id="20" name="Platshållare för text 19">
            <a:extLst>
              <a:ext uri="{FF2B5EF4-FFF2-40B4-BE49-F238E27FC236}">
                <a16:creationId xmlns:a16="http://schemas.microsoft.com/office/drawing/2014/main" id="{B01D4105-156F-4040-A80B-E38442DFD54E}"/>
              </a:ext>
            </a:extLst>
          </p:cNvPr>
          <p:cNvSpPr>
            <a:spLocks noGrp="1"/>
          </p:cNvSpPr>
          <p:nvPr>
            <p:ph type="body" sz="quarter" idx="13" hasCustomPrompt="1"/>
          </p:nvPr>
        </p:nvSpPr>
        <p:spPr>
          <a:xfrm>
            <a:off x="7509585" y="3349089"/>
            <a:ext cx="3890152" cy="1194807"/>
          </a:xfrm>
        </p:spPr>
        <p:txBody>
          <a:bodyPr/>
          <a:lstStyle>
            <a:lvl1pPr marL="0" indent="0" algn="ctr">
              <a:buFontTx/>
              <a:buNone/>
              <a:defRPr sz="8000" b="1">
                <a:solidFill>
                  <a:schemeClr val="bg1"/>
                </a:solidFill>
                <a:latin typeface="+mj-lt"/>
              </a:defRPr>
            </a:lvl1pPr>
          </a:lstStyle>
          <a:p>
            <a:pPr lvl="0"/>
            <a:r>
              <a:rPr lang="sv-SE" dirty="0"/>
              <a:t>xx %</a:t>
            </a:r>
          </a:p>
        </p:txBody>
      </p:sp>
      <p:sp>
        <p:nvSpPr>
          <p:cNvPr id="21" name="Platshållare för text 19">
            <a:extLst>
              <a:ext uri="{FF2B5EF4-FFF2-40B4-BE49-F238E27FC236}">
                <a16:creationId xmlns:a16="http://schemas.microsoft.com/office/drawing/2014/main" id="{7F8E3383-06CD-F34B-915D-F1B140C5A973}"/>
              </a:ext>
            </a:extLst>
          </p:cNvPr>
          <p:cNvSpPr>
            <a:spLocks noGrp="1"/>
          </p:cNvSpPr>
          <p:nvPr>
            <p:ph type="body" sz="quarter" idx="14" hasCustomPrompt="1"/>
          </p:nvPr>
        </p:nvSpPr>
        <p:spPr>
          <a:xfrm>
            <a:off x="7514043" y="4566198"/>
            <a:ext cx="3890152" cy="782166"/>
          </a:xfrm>
        </p:spPr>
        <p:txBody>
          <a:bodyPr/>
          <a:lstStyle>
            <a:lvl1pPr marL="0" indent="0" algn="ctr">
              <a:buFontTx/>
              <a:buNone/>
              <a:defRPr sz="2000" b="0">
                <a:solidFill>
                  <a:schemeClr val="bg1"/>
                </a:solidFill>
                <a:latin typeface="+mj-lt"/>
              </a:defRPr>
            </a:lvl1pPr>
          </a:lstStyle>
          <a:p>
            <a:pPr lvl="0"/>
            <a:r>
              <a:rPr lang="sv-SE" dirty="0"/>
              <a:t>Klicka här för att lägga </a:t>
            </a:r>
            <a:br>
              <a:rPr lang="sv-SE" dirty="0"/>
            </a:br>
            <a:r>
              <a:rPr lang="sv-SE" dirty="0"/>
              <a:t>till en beskrivning</a:t>
            </a:r>
          </a:p>
        </p:txBody>
      </p:sp>
      <p:sp>
        <p:nvSpPr>
          <p:cNvPr id="6" name="instruktioner">
            <a:extLst>
              <a:ext uri="{FF2B5EF4-FFF2-40B4-BE49-F238E27FC236}">
                <a16:creationId xmlns:a16="http://schemas.microsoft.com/office/drawing/2014/main" id="{274EACED-7EC6-C443-88B3-2F2171C931A4}"/>
              </a:ext>
              <a:ext uri="{C183D7F6-B498-43B3-948B-1728B52AA6E4}">
                <adec:decorative xmlns:adec="http://schemas.microsoft.com/office/drawing/2017/decorative" val="1"/>
              </a:ext>
            </a:extLst>
          </p:cNvPr>
          <p:cNvSpPr/>
          <p:nvPr userDrawn="1"/>
        </p:nvSpPr>
        <p:spPr>
          <a:xfrm>
            <a:off x="-2264735" y="24063"/>
            <a:ext cx="2160000" cy="2059731"/>
          </a:xfrm>
          <a:prstGeom prst="rect">
            <a:avLst/>
          </a:prstGeom>
          <a:solidFill>
            <a:schemeClr val="bg1">
              <a:lumMod val="85000"/>
            </a:schemeClr>
          </a:solidFill>
        </p:spPr>
        <p:txBody>
          <a:bodyPr wrap="square">
            <a:spAutoFit/>
          </a:bodyPr>
          <a:lstStyle/>
          <a:p>
            <a:pPr marL="0" marR="0" lvl="0" indent="0" algn="l" defTabSz="914400" rtl="0" eaLnBrk="0" fontAlgn="base" latinLnBrk="0" hangingPunct="0">
              <a:lnSpc>
                <a:spcPct val="107000"/>
              </a:lnSpc>
              <a:spcBef>
                <a:spcPct val="0"/>
              </a:spcBef>
              <a:spcAft>
                <a:spcPts val="800"/>
              </a:spcAft>
              <a:buClrTx/>
              <a:buSzTx/>
              <a:buFont typeface="+mj-lt"/>
              <a:buNone/>
              <a:tabLst>
                <a:tab pos="712788" algn="l"/>
              </a:tabLst>
              <a:defRPr/>
            </a:pPr>
            <a:r>
              <a:rPr lang="sv-SE" sz="1200" i="1" u="none" dirty="0">
                <a:effectLst/>
                <a:latin typeface="Calibri" panose="020F0502020204030204" pitchFamily="34" charset="0"/>
                <a:ea typeface="Calibri" panose="020F0502020204030204" pitchFamily="34" charset="0"/>
                <a:cs typeface="Times New Roman" panose="02020603050405020304" pitchFamily="18" charset="0"/>
              </a:rPr>
              <a:t>Fakta &amp; innehåll med ikon </a:t>
            </a:r>
            <a:r>
              <a:rPr lang="sv-SE" sz="1200" i="0" u="none" dirty="0">
                <a:effectLst/>
                <a:latin typeface="Calibri" panose="020F0502020204030204" pitchFamily="34" charset="0"/>
                <a:ea typeface="Calibri" panose="020F0502020204030204" pitchFamily="34" charset="0"/>
                <a:cs typeface="Times New Roman" panose="02020603050405020304" pitchFamily="18" charset="0"/>
              </a:rPr>
              <a:t>är en sida där du kan presentera mindre mängder text tillsammans med enskild fakta och en ikon. </a:t>
            </a:r>
            <a:br>
              <a:rPr lang="sv-SE" sz="1200" i="0" u="none" dirty="0">
                <a:effectLst/>
                <a:latin typeface="Calibri" panose="020F0502020204030204" pitchFamily="34" charset="0"/>
                <a:ea typeface="Calibri" panose="020F0502020204030204" pitchFamily="34" charset="0"/>
                <a:cs typeface="Times New Roman" panose="02020603050405020304" pitchFamily="18" charset="0"/>
              </a:rPr>
            </a:br>
            <a:br>
              <a:rPr lang="sv-SE" sz="1200" i="0" u="none" dirty="0">
                <a:effectLst/>
                <a:latin typeface="Calibri" panose="020F0502020204030204" pitchFamily="34" charset="0"/>
                <a:ea typeface="Calibri" panose="020F0502020204030204" pitchFamily="34" charset="0"/>
                <a:cs typeface="Times New Roman" panose="02020603050405020304" pitchFamily="18" charset="0"/>
              </a:rPr>
            </a:br>
            <a:r>
              <a:rPr lang="sv-SE" sz="1200" i="0" u="none" dirty="0">
                <a:effectLst/>
                <a:latin typeface="Calibri" panose="020F0502020204030204" pitchFamily="34" charset="0"/>
                <a:ea typeface="Calibri" panose="020F0502020204030204" pitchFamily="34" charset="0"/>
                <a:cs typeface="Times New Roman" panose="02020603050405020304" pitchFamily="18" charset="0"/>
              </a:rPr>
              <a:t>Tänk på att inte skriva för mycket text på samma sida.</a:t>
            </a:r>
            <a:br>
              <a:rPr lang="sv-SE" sz="1200" i="0" u="none" dirty="0">
                <a:effectLst/>
                <a:latin typeface="Calibri" panose="020F0502020204030204" pitchFamily="34" charset="0"/>
                <a:ea typeface="Calibri" panose="020F0502020204030204" pitchFamily="34" charset="0"/>
                <a:cs typeface="Times New Roman" panose="02020603050405020304" pitchFamily="18" charset="0"/>
              </a:rPr>
            </a:br>
            <a:br>
              <a:rPr lang="sv-SE" sz="1200" i="0" u="none" dirty="0">
                <a:effectLst/>
                <a:latin typeface="Calibri" panose="020F0502020204030204" pitchFamily="34" charset="0"/>
                <a:ea typeface="Calibri" panose="020F0502020204030204" pitchFamily="34" charset="0"/>
                <a:cs typeface="Times New Roman" panose="02020603050405020304" pitchFamily="18" charset="0"/>
              </a:rPr>
            </a:br>
            <a:r>
              <a:rPr lang="sv-SE" sz="1200" i="0" u="none" dirty="0">
                <a:effectLst/>
                <a:latin typeface="Calibri" panose="020F0502020204030204" pitchFamily="34" charset="0"/>
                <a:ea typeface="Calibri" panose="020F0502020204030204" pitchFamily="34" charset="0"/>
                <a:cs typeface="Times New Roman" panose="02020603050405020304" pitchFamily="18" charset="0"/>
              </a:rPr>
              <a:t>Välj ikon från bildbanken.</a:t>
            </a:r>
            <a:endParaRPr lang="sv-SE" sz="1200" i="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99108894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Fakta, med innehåll och ikon grön">
    <p:spTree>
      <p:nvGrpSpPr>
        <p:cNvPr id="1" name=""/>
        <p:cNvGrpSpPr/>
        <p:nvPr/>
      </p:nvGrpSpPr>
      <p:grpSpPr>
        <a:xfrm>
          <a:off x="0" y="0"/>
          <a:ext cx="0" cy="0"/>
          <a:chOff x="0" y="0"/>
          <a:chExt cx="0" cy="0"/>
        </a:xfrm>
      </p:grpSpPr>
      <p:sp>
        <p:nvSpPr>
          <p:cNvPr id="7" name="Rubrik 1"/>
          <p:cNvSpPr>
            <a:spLocks noGrp="1"/>
          </p:cNvSpPr>
          <p:nvPr>
            <p:ph type="title" hasCustomPrompt="1"/>
          </p:nvPr>
        </p:nvSpPr>
        <p:spPr>
          <a:xfrm>
            <a:off x="703340" y="960756"/>
            <a:ext cx="5220000" cy="1221612"/>
          </a:xfrm>
          <a:prstGeom prst="rect">
            <a:avLst/>
          </a:prstGeom>
          <a:noFill/>
        </p:spPr>
        <p:txBody>
          <a:bodyPr anchor="b"/>
          <a:lstStyle>
            <a:lvl1pPr>
              <a:defRPr sz="4400" b="0" i="0">
                <a:solidFill>
                  <a:schemeClr val="tx2"/>
                </a:solidFill>
                <a:latin typeface="+mj-lt"/>
                <a:ea typeface="Ubuntu Light" charset="0"/>
                <a:cs typeface="Ubuntu Light" charset="0"/>
              </a:defRPr>
            </a:lvl1pPr>
          </a:lstStyle>
          <a:p>
            <a:r>
              <a:rPr lang="sv-SE" dirty="0"/>
              <a:t>Klicka här för att ange en rubrik</a:t>
            </a:r>
          </a:p>
        </p:txBody>
      </p:sp>
      <p:sp>
        <p:nvSpPr>
          <p:cNvPr id="8" name="Platshållare för text 10"/>
          <p:cNvSpPr>
            <a:spLocks noGrp="1"/>
          </p:cNvSpPr>
          <p:nvPr>
            <p:ph type="body" sz="quarter" idx="10" hasCustomPrompt="1"/>
          </p:nvPr>
        </p:nvSpPr>
        <p:spPr>
          <a:xfrm>
            <a:off x="703262" y="2475294"/>
            <a:ext cx="5220000" cy="3584575"/>
          </a:xfrm>
          <a:prstGeom prst="rect">
            <a:avLst/>
          </a:prstGeom>
        </p:spPr>
        <p:txBody>
          <a:bodyPr/>
          <a:lstStyle>
            <a:lvl1pPr>
              <a:defRPr sz="2600" b="0" i="0" baseline="0">
                <a:solidFill>
                  <a:schemeClr val="tx1"/>
                </a:solidFill>
                <a:latin typeface="+mn-lt"/>
                <a:ea typeface="Crimson Text" charset="0"/>
                <a:cs typeface="Crimson Text" charset="0"/>
              </a:defRPr>
            </a:lvl1pPr>
          </a:lstStyle>
          <a:p>
            <a:pPr lvl="0"/>
            <a:r>
              <a:rPr lang="sv-SE" dirty="0"/>
              <a:t>Klicka här för att lägga till en punkt</a:t>
            </a:r>
          </a:p>
        </p:txBody>
      </p:sp>
      <p:sp>
        <p:nvSpPr>
          <p:cNvPr id="13" name="Rektangel 12">
            <a:extLst>
              <a:ext uri="{FF2B5EF4-FFF2-40B4-BE49-F238E27FC236}">
                <a16:creationId xmlns:a16="http://schemas.microsoft.com/office/drawing/2014/main" id="{BD2F794D-B745-1E49-A298-F6223754D64A}"/>
              </a:ext>
              <a:ext uri="{C183D7F6-B498-43B3-948B-1728B52AA6E4}">
                <adec:decorative xmlns:adec="http://schemas.microsoft.com/office/drawing/2017/decorative" val="1"/>
              </a:ext>
            </a:extLst>
          </p:cNvPr>
          <p:cNvSpPr/>
          <p:nvPr userDrawn="1"/>
        </p:nvSpPr>
        <p:spPr>
          <a:xfrm>
            <a:off x="6595891" y="-23474"/>
            <a:ext cx="5596108" cy="6881473"/>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pic>
        <p:nvPicPr>
          <p:cNvPr id="14" name="logotyp">
            <a:extLst>
              <a:ext uri="{FF2B5EF4-FFF2-40B4-BE49-F238E27FC236}">
                <a16:creationId xmlns:a16="http://schemas.microsoft.com/office/drawing/2014/main" id="{A011F05B-3264-2E4D-9FCD-8F20F82543BF}"/>
              </a:ext>
              <a:ext uri="{C183D7F6-B498-43B3-948B-1728B52AA6E4}">
                <adec:decorative xmlns:adec="http://schemas.microsoft.com/office/drawing/2017/decorative" val="1"/>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10714383" y="6199189"/>
            <a:ext cx="1023594" cy="334961"/>
          </a:xfrm>
          <a:prstGeom prst="rect">
            <a:avLst/>
          </a:prstGeom>
        </p:spPr>
      </p:pic>
      <p:sp>
        <p:nvSpPr>
          <p:cNvPr id="11" name="Ellips 10">
            <a:extLst>
              <a:ext uri="{FF2B5EF4-FFF2-40B4-BE49-F238E27FC236}">
                <a16:creationId xmlns:a16="http://schemas.microsoft.com/office/drawing/2014/main" id="{1446C380-AE6A-0F4E-990B-8F044E67377A}"/>
              </a:ext>
              <a:ext uri="{C183D7F6-B498-43B3-948B-1728B52AA6E4}">
                <adec:decorative xmlns:adec="http://schemas.microsoft.com/office/drawing/2017/decorative" val="1"/>
              </a:ext>
            </a:extLst>
          </p:cNvPr>
          <p:cNvSpPr/>
          <p:nvPr userDrawn="1"/>
        </p:nvSpPr>
        <p:spPr>
          <a:xfrm>
            <a:off x="8449519" y="1143404"/>
            <a:ext cx="2002420" cy="2002420"/>
          </a:xfrm>
          <a:prstGeom prst="ellipse">
            <a:avLst/>
          </a:prstGeom>
          <a:no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3" name="Platshållare för bild 2">
            <a:extLst>
              <a:ext uri="{FF2B5EF4-FFF2-40B4-BE49-F238E27FC236}">
                <a16:creationId xmlns:a16="http://schemas.microsoft.com/office/drawing/2014/main" id="{D5A2F040-EC27-1343-9075-9B4EFF8AACC0}"/>
              </a:ext>
              <a:ext uri="{C183D7F6-B498-43B3-948B-1728B52AA6E4}">
                <adec:decorative xmlns:adec="http://schemas.microsoft.com/office/drawing/2017/decorative" val="1"/>
              </a:ext>
            </a:extLst>
          </p:cNvPr>
          <p:cNvSpPr>
            <a:spLocks noGrp="1"/>
          </p:cNvSpPr>
          <p:nvPr>
            <p:ph type="pic" sz="quarter" idx="11" hasCustomPrompt="1"/>
          </p:nvPr>
        </p:nvSpPr>
        <p:spPr>
          <a:xfrm>
            <a:off x="8725711" y="1509636"/>
            <a:ext cx="1459149" cy="1272475"/>
          </a:xfrm>
        </p:spPr>
        <p:txBody>
          <a:bodyPr anchor="ctr"/>
          <a:lstStyle>
            <a:lvl1pPr marL="0" indent="0" algn="ctr">
              <a:buNone/>
              <a:defRPr sz="1800">
                <a:solidFill>
                  <a:schemeClr val="bg1"/>
                </a:solidFill>
              </a:defRPr>
            </a:lvl1pPr>
          </a:lstStyle>
          <a:p>
            <a:r>
              <a:rPr lang="sv-SE" dirty="0"/>
              <a:t>Klickaför att lägga till en ikon från G:/02 </a:t>
            </a:r>
            <a:r>
              <a:rPr lang="sv-SE" dirty="0" err="1"/>
              <a:t>Bildbank</a:t>
            </a:r>
            <a:endParaRPr lang="sv-SE" dirty="0"/>
          </a:p>
        </p:txBody>
      </p:sp>
      <p:sp>
        <p:nvSpPr>
          <p:cNvPr id="20" name="Platshållare för text 19">
            <a:extLst>
              <a:ext uri="{FF2B5EF4-FFF2-40B4-BE49-F238E27FC236}">
                <a16:creationId xmlns:a16="http://schemas.microsoft.com/office/drawing/2014/main" id="{B01D4105-156F-4040-A80B-E38442DFD54E}"/>
              </a:ext>
            </a:extLst>
          </p:cNvPr>
          <p:cNvSpPr>
            <a:spLocks noGrp="1"/>
          </p:cNvSpPr>
          <p:nvPr>
            <p:ph type="body" sz="quarter" idx="13" hasCustomPrompt="1"/>
          </p:nvPr>
        </p:nvSpPr>
        <p:spPr>
          <a:xfrm>
            <a:off x="7509585" y="3349089"/>
            <a:ext cx="3890152" cy="1194807"/>
          </a:xfrm>
        </p:spPr>
        <p:txBody>
          <a:bodyPr/>
          <a:lstStyle>
            <a:lvl1pPr marL="0" indent="0" algn="ctr">
              <a:buFontTx/>
              <a:buNone/>
              <a:defRPr sz="8000" b="1">
                <a:solidFill>
                  <a:schemeClr val="bg1"/>
                </a:solidFill>
                <a:latin typeface="+mj-lt"/>
              </a:defRPr>
            </a:lvl1pPr>
          </a:lstStyle>
          <a:p>
            <a:pPr lvl="0"/>
            <a:r>
              <a:rPr lang="sv-SE" dirty="0"/>
              <a:t>xx %</a:t>
            </a:r>
          </a:p>
        </p:txBody>
      </p:sp>
      <p:sp>
        <p:nvSpPr>
          <p:cNvPr id="21" name="Platshållare för text 19">
            <a:extLst>
              <a:ext uri="{FF2B5EF4-FFF2-40B4-BE49-F238E27FC236}">
                <a16:creationId xmlns:a16="http://schemas.microsoft.com/office/drawing/2014/main" id="{7F8E3383-06CD-F34B-915D-F1B140C5A973}"/>
              </a:ext>
            </a:extLst>
          </p:cNvPr>
          <p:cNvSpPr>
            <a:spLocks noGrp="1"/>
          </p:cNvSpPr>
          <p:nvPr>
            <p:ph type="body" sz="quarter" idx="14" hasCustomPrompt="1"/>
          </p:nvPr>
        </p:nvSpPr>
        <p:spPr>
          <a:xfrm>
            <a:off x="7514043" y="4566198"/>
            <a:ext cx="3890152" cy="782166"/>
          </a:xfrm>
        </p:spPr>
        <p:txBody>
          <a:bodyPr/>
          <a:lstStyle>
            <a:lvl1pPr marL="0" indent="0" algn="ctr">
              <a:buFontTx/>
              <a:buNone/>
              <a:defRPr sz="2000" b="0">
                <a:solidFill>
                  <a:schemeClr val="bg1"/>
                </a:solidFill>
                <a:latin typeface="+mj-lt"/>
              </a:defRPr>
            </a:lvl1pPr>
          </a:lstStyle>
          <a:p>
            <a:pPr lvl="0"/>
            <a:r>
              <a:rPr lang="sv-SE" dirty="0"/>
              <a:t>Klicka här för att lägga </a:t>
            </a:r>
            <a:br>
              <a:rPr lang="sv-SE" dirty="0"/>
            </a:br>
            <a:r>
              <a:rPr lang="sv-SE" dirty="0"/>
              <a:t>till en beskrivning</a:t>
            </a:r>
          </a:p>
        </p:txBody>
      </p:sp>
      <p:sp>
        <p:nvSpPr>
          <p:cNvPr id="6" name="instruktioner">
            <a:extLst>
              <a:ext uri="{FF2B5EF4-FFF2-40B4-BE49-F238E27FC236}">
                <a16:creationId xmlns:a16="http://schemas.microsoft.com/office/drawing/2014/main" id="{274EACED-7EC6-C443-88B3-2F2171C931A4}"/>
              </a:ext>
              <a:ext uri="{C183D7F6-B498-43B3-948B-1728B52AA6E4}">
                <adec:decorative xmlns:adec="http://schemas.microsoft.com/office/drawing/2017/decorative" val="1"/>
              </a:ext>
            </a:extLst>
          </p:cNvPr>
          <p:cNvSpPr/>
          <p:nvPr userDrawn="1"/>
        </p:nvSpPr>
        <p:spPr>
          <a:xfrm>
            <a:off x="-2264735" y="24063"/>
            <a:ext cx="2160000" cy="2059731"/>
          </a:xfrm>
          <a:prstGeom prst="rect">
            <a:avLst/>
          </a:prstGeom>
          <a:solidFill>
            <a:schemeClr val="bg1">
              <a:lumMod val="85000"/>
            </a:schemeClr>
          </a:solidFill>
        </p:spPr>
        <p:txBody>
          <a:bodyPr wrap="square">
            <a:spAutoFit/>
          </a:bodyPr>
          <a:lstStyle/>
          <a:p>
            <a:pPr marL="0" marR="0" lvl="0" indent="0" algn="l" defTabSz="914400" rtl="0" eaLnBrk="0" fontAlgn="base" latinLnBrk="0" hangingPunct="0">
              <a:lnSpc>
                <a:spcPct val="107000"/>
              </a:lnSpc>
              <a:spcBef>
                <a:spcPct val="0"/>
              </a:spcBef>
              <a:spcAft>
                <a:spcPts val="800"/>
              </a:spcAft>
              <a:buClrTx/>
              <a:buSzTx/>
              <a:buFont typeface="+mj-lt"/>
              <a:buNone/>
              <a:tabLst>
                <a:tab pos="712788" algn="l"/>
              </a:tabLst>
              <a:defRPr/>
            </a:pPr>
            <a:r>
              <a:rPr lang="sv-SE" sz="1200" i="1" u="none" dirty="0">
                <a:effectLst/>
                <a:latin typeface="Calibri" panose="020F0502020204030204" pitchFamily="34" charset="0"/>
                <a:ea typeface="Calibri" panose="020F0502020204030204" pitchFamily="34" charset="0"/>
                <a:cs typeface="Times New Roman" panose="02020603050405020304" pitchFamily="18" charset="0"/>
              </a:rPr>
              <a:t>Fakta &amp; innehåll med ikon </a:t>
            </a:r>
            <a:r>
              <a:rPr lang="sv-SE" sz="1200" i="0" u="none" dirty="0">
                <a:effectLst/>
                <a:latin typeface="Calibri" panose="020F0502020204030204" pitchFamily="34" charset="0"/>
                <a:ea typeface="Calibri" panose="020F0502020204030204" pitchFamily="34" charset="0"/>
                <a:cs typeface="Times New Roman" panose="02020603050405020304" pitchFamily="18" charset="0"/>
              </a:rPr>
              <a:t>är en sida där du kan presentera mindre mängder text tillsammans med enskild fakta och en ikon. </a:t>
            </a:r>
            <a:br>
              <a:rPr lang="sv-SE" sz="1200" i="0" u="none" dirty="0">
                <a:effectLst/>
                <a:latin typeface="Calibri" panose="020F0502020204030204" pitchFamily="34" charset="0"/>
                <a:ea typeface="Calibri" panose="020F0502020204030204" pitchFamily="34" charset="0"/>
                <a:cs typeface="Times New Roman" panose="02020603050405020304" pitchFamily="18" charset="0"/>
              </a:rPr>
            </a:br>
            <a:br>
              <a:rPr lang="sv-SE" sz="1200" i="0" u="none" dirty="0">
                <a:effectLst/>
                <a:latin typeface="Calibri" panose="020F0502020204030204" pitchFamily="34" charset="0"/>
                <a:ea typeface="Calibri" panose="020F0502020204030204" pitchFamily="34" charset="0"/>
                <a:cs typeface="Times New Roman" panose="02020603050405020304" pitchFamily="18" charset="0"/>
              </a:rPr>
            </a:br>
            <a:r>
              <a:rPr lang="sv-SE" sz="1200" i="0" u="none" dirty="0">
                <a:effectLst/>
                <a:latin typeface="Calibri" panose="020F0502020204030204" pitchFamily="34" charset="0"/>
                <a:ea typeface="Calibri" panose="020F0502020204030204" pitchFamily="34" charset="0"/>
                <a:cs typeface="Times New Roman" panose="02020603050405020304" pitchFamily="18" charset="0"/>
              </a:rPr>
              <a:t>Tänk på att inte skriva för mycket text på samma sida.</a:t>
            </a:r>
            <a:br>
              <a:rPr lang="sv-SE" sz="1200" i="0" u="none" dirty="0">
                <a:effectLst/>
                <a:latin typeface="Calibri" panose="020F0502020204030204" pitchFamily="34" charset="0"/>
                <a:ea typeface="Calibri" panose="020F0502020204030204" pitchFamily="34" charset="0"/>
                <a:cs typeface="Times New Roman" panose="02020603050405020304" pitchFamily="18" charset="0"/>
              </a:rPr>
            </a:br>
            <a:br>
              <a:rPr lang="sv-SE" sz="1200" i="0" u="none" dirty="0">
                <a:effectLst/>
                <a:latin typeface="Calibri" panose="020F0502020204030204" pitchFamily="34" charset="0"/>
                <a:ea typeface="Calibri" panose="020F0502020204030204" pitchFamily="34" charset="0"/>
                <a:cs typeface="Times New Roman" panose="02020603050405020304" pitchFamily="18" charset="0"/>
              </a:rPr>
            </a:br>
            <a:r>
              <a:rPr lang="sv-SE" sz="1200" i="0" u="none" dirty="0">
                <a:effectLst/>
                <a:latin typeface="Calibri" panose="020F0502020204030204" pitchFamily="34" charset="0"/>
                <a:ea typeface="Calibri" panose="020F0502020204030204" pitchFamily="34" charset="0"/>
                <a:cs typeface="Times New Roman" panose="02020603050405020304" pitchFamily="18" charset="0"/>
              </a:rPr>
              <a:t>Välj ikon från bildbanken.</a:t>
            </a:r>
            <a:endParaRPr lang="sv-SE" sz="1200" i="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76582372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Fakta, med innehåll och ikon brun">
    <p:spTree>
      <p:nvGrpSpPr>
        <p:cNvPr id="1" name=""/>
        <p:cNvGrpSpPr/>
        <p:nvPr/>
      </p:nvGrpSpPr>
      <p:grpSpPr>
        <a:xfrm>
          <a:off x="0" y="0"/>
          <a:ext cx="0" cy="0"/>
          <a:chOff x="0" y="0"/>
          <a:chExt cx="0" cy="0"/>
        </a:xfrm>
      </p:grpSpPr>
      <p:sp>
        <p:nvSpPr>
          <p:cNvPr id="7" name="Rubrik 1"/>
          <p:cNvSpPr>
            <a:spLocks noGrp="1"/>
          </p:cNvSpPr>
          <p:nvPr>
            <p:ph type="title" hasCustomPrompt="1"/>
          </p:nvPr>
        </p:nvSpPr>
        <p:spPr>
          <a:xfrm>
            <a:off x="703340" y="960756"/>
            <a:ext cx="5220000" cy="1221612"/>
          </a:xfrm>
          <a:prstGeom prst="rect">
            <a:avLst/>
          </a:prstGeom>
          <a:noFill/>
        </p:spPr>
        <p:txBody>
          <a:bodyPr anchor="b"/>
          <a:lstStyle>
            <a:lvl1pPr>
              <a:defRPr sz="4400" b="0" i="0">
                <a:solidFill>
                  <a:schemeClr val="accent3"/>
                </a:solidFill>
                <a:latin typeface="+mj-lt"/>
                <a:ea typeface="Ubuntu Light" charset="0"/>
                <a:cs typeface="Ubuntu Light" charset="0"/>
              </a:defRPr>
            </a:lvl1pPr>
          </a:lstStyle>
          <a:p>
            <a:r>
              <a:rPr lang="sv-SE" dirty="0"/>
              <a:t>Klicka här för att ange en rubrik</a:t>
            </a:r>
          </a:p>
        </p:txBody>
      </p:sp>
      <p:sp>
        <p:nvSpPr>
          <p:cNvPr id="8" name="Platshållare för text 10"/>
          <p:cNvSpPr>
            <a:spLocks noGrp="1"/>
          </p:cNvSpPr>
          <p:nvPr>
            <p:ph type="body" sz="quarter" idx="10" hasCustomPrompt="1"/>
          </p:nvPr>
        </p:nvSpPr>
        <p:spPr>
          <a:xfrm>
            <a:off x="703262" y="2475294"/>
            <a:ext cx="5220000" cy="3584575"/>
          </a:xfrm>
          <a:prstGeom prst="rect">
            <a:avLst/>
          </a:prstGeom>
        </p:spPr>
        <p:txBody>
          <a:bodyPr/>
          <a:lstStyle>
            <a:lvl1pPr>
              <a:defRPr sz="2600" b="0" i="0" baseline="0">
                <a:solidFill>
                  <a:schemeClr val="tx1"/>
                </a:solidFill>
                <a:latin typeface="+mn-lt"/>
                <a:ea typeface="Crimson Text" charset="0"/>
                <a:cs typeface="Crimson Text" charset="0"/>
              </a:defRPr>
            </a:lvl1pPr>
          </a:lstStyle>
          <a:p>
            <a:pPr lvl="0"/>
            <a:r>
              <a:rPr lang="sv-SE" dirty="0"/>
              <a:t>Klicka här för att lägga till en punkt</a:t>
            </a:r>
          </a:p>
        </p:txBody>
      </p:sp>
      <p:sp>
        <p:nvSpPr>
          <p:cNvPr id="13" name="Rektangel 12">
            <a:extLst>
              <a:ext uri="{FF2B5EF4-FFF2-40B4-BE49-F238E27FC236}">
                <a16:creationId xmlns:a16="http://schemas.microsoft.com/office/drawing/2014/main" id="{BD2F794D-B745-1E49-A298-F6223754D64A}"/>
              </a:ext>
              <a:ext uri="{C183D7F6-B498-43B3-948B-1728B52AA6E4}">
                <adec:decorative xmlns:adec="http://schemas.microsoft.com/office/drawing/2017/decorative" val="1"/>
              </a:ext>
            </a:extLst>
          </p:cNvPr>
          <p:cNvSpPr/>
          <p:nvPr userDrawn="1"/>
        </p:nvSpPr>
        <p:spPr>
          <a:xfrm>
            <a:off x="6595891" y="-23474"/>
            <a:ext cx="5596108" cy="6881473"/>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pic>
        <p:nvPicPr>
          <p:cNvPr id="14" name="logotyp">
            <a:extLst>
              <a:ext uri="{FF2B5EF4-FFF2-40B4-BE49-F238E27FC236}">
                <a16:creationId xmlns:a16="http://schemas.microsoft.com/office/drawing/2014/main" id="{A011F05B-3264-2E4D-9FCD-8F20F82543BF}"/>
              </a:ext>
              <a:ext uri="{C183D7F6-B498-43B3-948B-1728B52AA6E4}">
                <adec:decorative xmlns:adec="http://schemas.microsoft.com/office/drawing/2017/decorative" val="1"/>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10714383" y="6199189"/>
            <a:ext cx="1023594" cy="334961"/>
          </a:xfrm>
          <a:prstGeom prst="rect">
            <a:avLst/>
          </a:prstGeom>
        </p:spPr>
      </p:pic>
      <p:sp>
        <p:nvSpPr>
          <p:cNvPr id="11" name="Ellips 10">
            <a:extLst>
              <a:ext uri="{FF2B5EF4-FFF2-40B4-BE49-F238E27FC236}">
                <a16:creationId xmlns:a16="http://schemas.microsoft.com/office/drawing/2014/main" id="{1446C380-AE6A-0F4E-990B-8F044E67377A}"/>
              </a:ext>
              <a:ext uri="{C183D7F6-B498-43B3-948B-1728B52AA6E4}">
                <adec:decorative xmlns:adec="http://schemas.microsoft.com/office/drawing/2017/decorative" val="1"/>
              </a:ext>
            </a:extLst>
          </p:cNvPr>
          <p:cNvSpPr/>
          <p:nvPr userDrawn="1"/>
        </p:nvSpPr>
        <p:spPr>
          <a:xfrm>
            <a:off x="8449519" y="1143404"/>
            <a:ext cx="2002420" cy="2002420"/>
          </a:xfrm>
          <a:prstGeom prst="ellipse">
            <a:avLst/>
          </a:prstGeom>
          <a:no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3" name="Platshållare för bild 2">
            <a:extLst>
              <a:ext uri="{FF2B5EF4-FFF2-40B4-BE49-F238E27FC236}">
                <a16:creationId xmlns:a16="http://schemas.microsoft.com/office/drawing/2014/main" id="{D5A2F040-EC27-1343-9075-9B4EFF8AACC0}"/>
              </a:ext>
              <a:ext uri="{C183D7F6-B498-43B3-948B-1728B52AA6E4}">
                <adec:decorative xmlns:adec="http://schemas.microsoft.com/office/drawing/2017/decorative" val="1"/>
              </a:ext>
            </a:extLst>
          </p:cNvPr>
          <p:cNvSpPr>
            <a:spLocks noGrp="1"/>
          </p:cNvSpPr>
          <p:nvPr>
            <p:ph type="pic" sz="quarter" idx="11" hasCustomPrompt="1"/>
          </p:nvPr>
        </p:nvSpPr>
        <p:spPr>
          <a:xfrm>
            <a:off x="8725711" y="1509636"/>
            <a:ext cx="1459149" cy="1272475"/>
          </a:xfrm>
        </p:spPr>
        <p:txBody>
          <a:bodyPr anchor="ctr"/>
          <a:lstStyle>
            <a:lvl1pPr marL="0" indent="0" algn="ctr">
              <a:buNone/>
              <a:defRPr sz="1800">
                <a:solidFill>
                  <a:schemeClr val="bg1"/>
                </a:solidFill>
              </a:defRPr>
            </a:lvl1pPr>
          </a:lstStyle>
          <a:p>
            <a:r>
              <a:rPr lang="sv-SE" dirty="0"/>
              <a:t>Klickaför att lägga till en ikon från G:/02 </a:t>
            </a:r>
            <a:r>
              <a:rPr lang="sv-SE" dirty="0" err="1"/>
              <a:t>Bildbank</a:t>
            </a:r>
            <a:endParaRPr lang="sv-SE" dirty="0"/>
          </a:p>
        </p:txBody>
      </p:sp>
      <p:sp>
        <p:nvSpPr>
          <p:cNvPr id="20" name="Platshållare för text 19">
            <a:extLst>
              <a:ext uri="{FF2B5EF4-FFF2-40B4-BE49-F238E27FC236}">
                <a16:creationId xmlns:a16="http://schemas.microsoft.com/office/drawing/2014/main" id="{B01D4105-156F-4040-A80B-E38442DFD54E}"/>
              </a:ext>
            </a:extLst>
          </p:cNvPr>
          <p:cNvSpPr>
            <a:spLocks noGrp="1"/>
          </p:cNvSpPr>
          <p:nvPr>
            <p:ph type="body" sz="quarter" idx="13" hasCustomPrompt="1"/>
          </p:nvPr>
        </p:nvSpPr>
        <p:spPr>
          <a:xfrm>
            <a:off x="7509585" y="3349089"/>
            <a:ext cx="3890152" cy="1194807"/>
          </a:xfrm>
        </p:spPr>
        <p:txBody>
          <a:bodyPr/>
          <a:lstStyle>
            <a:lvl1pPr marL="0" indent="0" algn="ctr">
              <a:buFontTx/>
              <a:buNone/>
              <a:defRPr sz="8000" b="1">
                <a:solidFill>
                  <a:schemeClr val="bg1"/>
                </a:solidFill>
                <a:latin typeface="+mj-lt"/>
              </a:defRPr>
            </a:lvl1pPr>
          </a:lstStyle>
          <a:p>
            <a:pPr lvl="0"/>
            <a:r>
              <a:rPr lang="sv-SE" dirty="0"/>
              <a:t>xx %</a:t>
            </a:r>
          </a:p>
        </p:txBody>
      </p:sp>
      <p:sp>
        <p:nvSpPr>
          <p:cNvPr id="21" name="Platshållare för text 19">
            <a:extLst>
              <a:ext uri="{FF2B5EF4-FFF2-40B4-BE49-F238E27FC236}">
                <a16:creationId xmlns:a16="http://schemas.microsoft.com/office/drawing/2014/main" id="{7F8E3383-06CD-F34B-915D-F1B140C5A973}"/>
              </a:ext>
            </a:extLst>
          </p:cNvPr>
          <p:cNvSpPr>
            <a:spLocks noGrp="1"/>
          </p:cNvSpPr>
          <p:nvPr>
            <p:ph type="body" sz="quarter" idx="14" hasCustomPrompt="1"/>
          </p:nvPr>
        </p:nvSpPr>
        <p:spPr>
          <a:xfrm>
            <a:off x="7514043" y="4566198"/>
            <a:ext cx="3890152" cy="782166"/>
          </a:xfrm>
        </p:spPr>
        <p:txBody>
          <a:bodyPr/>
          <a:lstStyle>
            <a:lvl1pPr marL="0" indent="0" algn="ctr">
              <a:buFontTx/>
              <a:buNone/>
              <a:defRPr sz="2000" b="0">
                <a:solidFill>
                  <a:schemeClr val="bg1"/>
                </a:solidFill>
                <a:latin typeface="+mj-lt"/>
              </a:defRPr>
            </a:lvl1pPr>
          </a:lstStyle>
          <a:p>
            <a:pPr lvl="0"/>
            <a:r>
              <a:rPr lang="sv-SE" dirty="0"/>
              <a:t>Klicka här för att lägga </a:t>
            </a:r>
            <a:br>
              <a:rPr lang="sv-SE" dirty="0"/>
            </a:br>
            <a:r>
              <a:rPr lang="sv-SE" dirty="0"/>
              <a:t>till en beskrivning</a:t>
            </a:r>
          </a:p>
        </p:txBody>
      </p:sp>
      <p:sp>
        <p:nvSpPr>
          <p:cNvPr id="6" name="instruktioner">
            <a:extLst>
              <a:ext uri="{FF2B5EF4-FFF2-40B4-BE49-F238E27FC236}">
                <a16:creationId xmlns:a16="http://schemas.microsoft.com/office/drawing/2014/main" id="{274EACED-7EC6-C443-88B3-2F2171C931A4}"/>
              </a:ext>
              <a:ext uri="{C183D7F6-B498-43B3-948B-1728B52AA6E4}">
                <adec:decorative xmlns:adec="http://schemas.microsoft.com/office/drawing/2017/decorative" val="1"/>
              </a:ext>
            </a:extLst>
          </p:cNvPr>
          <p:cNvSpPr/>
          <p:nvPr userDrawn="1"/>
        </p:nvSpPr>
        <p:spPr>
          <a:xfrm>
            <a:off x="-2264735" y="24063"/>
            <a:ext cx="2160000" cy="2059731"/>
          </a:xfrm>
          <a:prstGeom prst="rect">
            <a:avLst/>
          </a:prstGeom>
          <a:solidFill>
            <a:schemeClr val="bg1">
              <a:lumMod val="85000"/>
            </a:schemeClr>
          </a:solidFill>
        </p:spPr>
        <p:txBody>
          <a:bodyPr wrap="square">
            <a:spAutoFit/>
          </a:bodyPr>
          <a:lstStyle/>
          <a:p>
            <a:pPr marL="0" marR="0" lvl="0" indent="0" algn="l" defTabSz="914400" rtl="0" eaLnBrk="0" fontAlgn="base" latinLnBrk="0" hangingPunct="0">
              <a:lnSpc>
                <a:spcPct val="107000"/>
              </a:lnSpc>
              <a:spcBef>
                <a:spcPct val="0"/>
              </a:spcBef>
              <a:spcAft>
                <a:spcPts val="800"/>
              </a:spcAft>
              <a:buClrTx/>
              <a:buSzTx/>
              <a:buFont typeface="+mj-lt"/>
              <a:buNone/>
              <a:tabLst>
                <a:tab pos="712788" algn="l"/>
              </a:tabLst>
              <a:defRPr/>
            </a:pPr>
            <a:r>
              <a:rPr lang="sv-SE" sz="1200" i="1" u="none" dirty="0">
                <a:effectLst/>
                <a:latin typeface="Calibri" panose="020F0502020204030204" pitchFamily="34" charset="0"/>
                <a:ea typeface="Calibri" panose="020F0502020204030204" pitchFamily="34" charset="0"/>
                <a:cs typeface="Times New Roman" panose="02020603050405020304" pitchFamily="18" charset="0"/>
              </a:rPr>
              <a:t>Fakta &amp; innehåll med ikon </a:t>
            </a:r>
            <a:r>
              <a:rPr lang="sv-SE" sz="1200" i="0" u="none" dirty="0">
                <a:effectLst/>
                <a:latin typeface="Calibri" panose="020F0502020204030204" pitchFamily="34" charset="0"/>
                <a:ea typeface="Calibri" panose="020F0502020204030204" pitchFamily="34" charset="0"/>
                <a:cs typeface="Times New Roman" panose="02020603050405020304" pitchFamily="18" charset="0"/>
              </a:rPr>
              <a:t>är en sida där du kan presentera mindre mängder text tillsammans med enskild fakta och en ikon. </a:t>
            </a:r>
            <a:br>
              <a:rPr lang="sv-SE" sz="1200" i="0" u="none" dirty="0">
                <a:effectLst/>
                <a:latin typeface="Calibri" panose="020F0502020204030204" pitchFamily="34" charset="0"/>
                <a:ea typeface="Calibri" panose="020F0502020204030204" pitchFamily="34" charset="0"/>
                <a:cs typeface="Times New Roman" panose="02020603050405020304" pitchFamily="18" charset="0"/>
              </a:rPr>
            </a:br>
            <a:br>
              <a:rPr lang="sv-SE" sz="1200" i="0" u="none" dirty="0">
                <a:effectLst/>
                <a:latin typeface="Calibri" panose="020F0502020204030204" pitchFamily="34" charset="0"/>
                <a:ea typeface="Calibri" panose="020F0502020204030204" pitchFamily="34" charset="0"/>
                <a:cs typeface="Times New Roman" panose="02020603050405020304" pitchFamily="18" charset="0"/>
              </a:rPr>
            </a:br>
            <a:r>
              <a:rPr lang="sv-SE" sz="1200" i="0" u="none" dirty="0">
                <a:effectLst/>
                <a:latin typeface="Calibri" panose="020F0502020204030204" pitchFamily="34" charset="0"/>
                <a:ea typeface="Calibri" panose="020F0502020204030204" pitchFamily="34" charset="0"/>
                <a:cs typeface="Times New Roman" panose="02020603050405020304" pitchFamily="18" charset="0"/>
              </a:rPr>
              <a:t>Tänk på att inte skriva för mycket text på samma sida.</a:t>
            </a:r>
            <a:br>
              <a:rPr lang="sv-SE" sz="1200" i="0" u="none" dirty="0">
                <a:effectLst/>
                <a:latin typeface="Calibri" panose="020F0502020204030204" pitchFamily="34" charset="0"/>
                <a:ea typeface="Calibri" panose="020F0502020204030204" pitchFamily="34" charset="0"/>
                <a:cs typeface="Times New Roman" panose="02020603050405020304" pitchFamily="18" charset="0"/>
              </a:rPr>
            </a:br>
            <a:br>
              <a:rPr lang="sv-SE" sz="1200" i="0" u="none" dirty="0">
                <a:effectLst/>
                <a:latin typeface="Calibri" panose="020F0502020204030204" pitchFamily="34" charset="0"/>
                <a:ea typeface="Calibri" panose="020F0502020204030204" pitchFamily="34" charset="0"/>
                <a:cs typeface="Times New Roman" panose="02020603050405020304" pitchFamily="18" charset="0"/>
              </a:rPr>
            </a:br>
            <a:r>
              <a:rPr lang="sv-SE" sz="1200" i="0" u="none" dirty="0">
                <a:effectLst/>
                <a:latin typeface="Calibri" panose="020F0502020204030204" pitchFamily="34" charset="0"/>
                <a:ea typeface="Calibri" panose="020F0502020204030204" pitchFamily="34" charset="0"/>
                <a:cs typeface="Times New Roman" panose="02020603050405020304" pitchFamily="18" charset="0"/>
              </a:rPr>
              <a:t>Välj ikon från bildbanken.</a:t>
            </a:r>
            <a:endParaRPr lang="sv-SE" sz="1200" i="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46317509"/>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Fakta, med innehåll och ikon gul">
    <p:spTree>
      <p:nvGrpSpPr>
        <p:cNvPr id="1" name=""/>
        <p:cNvGrpSpPr/>
        <p:nvPr/>
      </p:nvGrpSpPr>
      <p:grpSpPr>
        <a:xfrm>
          <a:off x="0" y="0"/>
          <a:ext cx="0" cy="0"/>
          <a:chOff x="0" y="0"/>
          <a:chExt cx="0" cy="0"/>
        </a:xfrm>
      </p:grpSpPr>
      <p:sp>
        <p:nvSpPr>
          <p:cNvPr id="7" name="Rubrik 1"/>
          <p:cNvSpPr>
            <a:spLocks noGrp="1"/>
          </p:cNvSpPr>
          <p:nvPr>
            <p:ph type="title" hasCustomPrompt="1"/>
          </p:nvPr>
        </p:nvSpPr>
        <p:spPr>
          <a:xfrm>
            <a:off x="703340" y="960756"/>
            <a:ext cx="5220000" cy="1221612"/>
          </a:xfrm>
          <a:prstGeom prst="rect">
            <a:avLst/>
          </a:prstGeom>
          <a:noFill/>
        </p:spPr>
        <p:txBody>
          <a:bodyPr anchor="b"/>
          <a:lstStyle>
            <a:lvl1pPr>
              <a:defRPr sz="4400" b="0" i="0">
                <a:solidFill>
                  <a:schemeClr val="accent4"/>
                </a:solidFill>
                <a:latin typeface="+mj-lt"/>
                <a:ea typeface="Ubuntu Light" charset="0"/>
                <a:cs typeface="Ubuntu Light" charset="0"/>
              </a:defRPr>
            </a:lvl1pPr>
          </a:lstStyle>
          <a:p>
            <a:r>
              <a:rPr lang="sv-SE" dirty="0"/>
              <a:t>Klicka här för att ange en rubrik</a:t>
            </a:r>
          </a:p>
        </p:txBody>
      </p:sp>
      <p:sp>
        <p:nvSpPr>
          <p:cNvPr id="8" name="Platshållare för text 10"/>
          <p:cNvSpPr>
            <a:spLocks noGrp="1"/>
          </p:cNvSpPr>
          <p:nvPr>
            <p:ph type="body" sz="quarter" idx="10" hasCustomPrompt="1"/>
          </p:nvPr>
        </p:nvSpPr>
        <p:spPr>
          <a:xfrm>
            <a:off x="703262" y="2475294"/>
            <a:ext cx="5220000" cy="3584575"/>
          </a:xfrm>
          <a:prstGeom prst="rect">
            <a:avLst/>
          </a:prstGeom>
        </p:spPr>
        <p:txBody>
          <a:bodyPr/>
          <a:lstStyle>
            <a:lvl1pPr>
              <a:defRPr sz="2600" b="0" i="0" baseline="0">
                <a:solidFill>
                  <a:schemeClr val="tx1"/>
                </a:solidFill>
                <a:latin typeface="+mn-lt"/>
                <a:ea typeface="Crimson Text" charset="0"/>
                <a:cs typeface="Crimson Text" charset="0"/>
              </a:defRPr>
            </a:lvl1pPr>
          </a:lstStyle>
          <a:p>
            <a:pPr lvl="0"/>
            <a:r>
              <a:rPr lang="sv-SE" dirty="0"/>
              <a:t>Klicka här för att lägga till en punkt</a:t>
            </a:r>
          </a:p>
        </p:txBody>
      </p:sp>
      <p:sp>
        <p:nvSpPr>
          <p:cNvPr id="13" name="Rektangel 12">
            <a:extLst>
              <a:ext uri="{FF2B5EF4-FFF2-40B4-BE49-F238E27FC236}">
                <a16:creationId xmlns:a16="http://schemas.microsoft.com/office/drawing/2014/main" id="{BD2F794D-B745-1E49-A298-F6223754D64A}"/>
              </a:ext>
              <a:ext uri="{C183D7F6-B498-43B3-948B-1728B52AA6E4}">
                <adec:decorative xmlns:adec="http://schemas.microsoft.com/office/drawing/2017/decorative" val="1"/>
              </a:ext>
            </a:extLst>
          </p:cNvPr>
          <p:cNvSpPr/>
          <p:nvPr userDrawn="1"/>
        </p:nvSpPr>
        <p:spPr>
          <a:xfrm>
            <a:off x="6595891" y="-23474"/>
            <a:ext cx="5596108" cy="6881473"/>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pic>
        <p:nvPicPr>
          <p:cNvPr id="14" name="logotyp">
            <a:extLst>
              <a:ext uri="{FF2B5EF4-FFF2-40B4-BE49-F238E27FC236}">
                <a16:creationId xmlns:a16="http://schemas.microsoft.com/office/drawing/2014/main" id="{A011F05B-3264-2E4D-9FCD-8F20F82543BF}"/>
              </a:ext>
              <a:ext uri="{C183D7F6-B498-43B3-948B-1728B52AA6E4}">
                <adec:decorative xmlns:adec="http://schemas.microsoft.com/office/drawing/2017/decorative" val="1"/>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10714383" y="6199189"/>
            <a:ext cx="1023594" cy="334961"/>
          </a:xfrm>
          <a:prstGeom prst="rect">
            <a:avLst/>
          </a:prstGeom>
        </p:spPr>
      </p:pic>
      <p:sp>
        <p:nvSpPr>
          <p:cNvPr id="11" name="Ellips 10">
            <a:extLst>
              <a:ext uri="{FF2B5EF4-FFF2-40B4-BE49-F238E27FC236}">
                <a16:creationId xmlns:a16="http://schemas.microsoft.com/office/drawing/2014/main" id="{1446C380-AE6A-0F4E-990B-8F044E67377A}"/>
              </a:ext>
              <a:ext uri="{C183D7F6-B498-43B3-948B-1728B52AA6E4}">
                <adec:decorative xmlns:adec="http://schemas.microsoft.com/office/drawing/2017/decorative" val="1"/>
              </a:ext>
            </a:extLst>
          </p:cNvPr>
          <p:cNvSpPr/>
          <p:nvPr userDrawn="1"/>
        </p:nvSpPr>
        <p:spPr>
          <a:xfrm>
            <a:off x="8449519" y="1143404"/>
            <a:ext cx="2002420" cy="2002420"/>
          </a:xfrm>
          <a:prstGeom prst="ellipse">
            <a:avLst/>
          </a:prstGeom>
          <a:no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3" name="Platshållare för bild 2">
            <a:extLst>
              <a:ext uri="{FF2B5EF4-FFF2-40B4-BE49-F238E27FC236}">
                <a16:creationId xmlns:a16="http://schemas.microsoft.com/office/drawing/2014/main" id="{D5A2F040-EC27-1343-9075-9B4EFF8AACC0}"/>
              </a:ext>
              <a:ext uri="{C183D7F6-B498-43B3-948B-1728B52AA6E4}">
                <adec:decorative xmlns:adec="http://schemas.microsoft.com/office/drawing/2017/decorative" val="1"/>
              </a:ext>
            </a:extLst>
          </p:cNvPr>
          <p:cNvSpPr>
            <a:spLocks noGrp="1"/>
          </p:cNvSpPr>
          <p:nvPr>
            <p:ph type="pic" sz="quarter" idx="11" hasCustomPrompt="1"/>
          </p:nvPr>
        </p:nvSpPr>
        <p:spPr>
          <a:xfrm>
            <a:off x="8725711" y="1509636"/>
            <a:ext cx="1459149" cy="1272475"/>
          </a:xfrm>
        </p:spPr>
        <p:txBody>
          <a:bodyPr anchor="ctr"/>
          <a:lstStyle>
            <a:lvl1pPr marL="0" indent="0" algn="ctr">
              <a:buNone/>
              <a:defRPr sz="1800">
                <a:solidFill>
                  <a:schemeClr val="bg1"/>
                </a:solidFill>
              </a:defRPr>
            </a:lvl1pPr>
          </a:lstStyle>
          <a:p>
            <a:r>
              <a:rPr lang="sv-SE" dirty="0"/>
              <a:t>Klickaför att lägga till en ikon från G:/02 </a:t>
            </a:r>
            <a:r>
              <a:rPr lang="sv-SE" dirty="0" err="1"/>
              <a:t>Bildbank</a:t>
            </a:r>
            <a:endParaRPr lang="sv-SE" dirty="0"/>
          </a:p>
        </p:txBody>
      </p:sp>
      <p:sp>
        <p:nvSpPr>
          <p:cNvPr id="20" name="Platshållare för text 19">
            <a:extLst>
              <a:ext uri="{FF2B5EF4-FFF2-40B4-BE49-F238E27FC236}">
                <a16:creationId xmlns:a16="http://schemas.microsoft.com/office/drawing/2014/main" id="{B01D4105-156F-4040-A80B-E38442DFD54E}"/>
              </a:ext>
            </a:extLst>
          </p:cNvPr>
          <p:cNvSpPr>
            <a:spLocks noGrp="1"/>
          </p:cNvSpPr>
          <p:nvPr>
            <p:ph type="body" sz="quarter" idx="13" hasCustomPrompt="1"/>
          </p:nvPr>
        </p:nvSpPr>
        <p:spPr>
          <a:xfrm>
            <a:off x="7509585" y="3349089"/>
            <a:ext cx="3890152" cy="1194807"/>
          </a:xfrm>
        </p:spPr>
        <p:txBody>
          <a:bodyPr/>
          <a:lstStyle>
            <a:lvl1pPr marL="0" indent="0" algn="ctr">
              <a:buFontTx/>
              <a:buNone/>
              <a:defRPr sz="8000" b="1">
                <a:solidFill>
                  <a:schemeClr val="bg1"/>
                </a:solidFill>
                <a:latin typeface="+mj-lt"/>
              </a:defRPr>
            </a:lvl1pPr>
          </a:lstStyle>
          <a:p>
            <a:pPr lvl="0"/>
            <a:r>
              <a:rPr lang="sv-SE" dirty="0"/>
              <a:t>xx %</a:t>
            </a:r>
          </a:p>
        </p:txBody>
      </p:sp>
      <p:sp>
        <p:nvSpPr>
          <p:cNvPr id="21" name="Platshållare för text 19">
            <a:extLst>
              <a:ext uri="{FF2B5EF4-FFF2-40B4-BE49-F238E27FC236}">
                <a16:creationId xmlns:a16="http://schemas.microsoft.com/office/drawing/2014/main" id="{7F8E3383-06CD-F34B-915D-F1B140C5A973}"/>
              </a:ext>
            </a:extLst>
          </p:cNvPr>
          <p:cNvSpPr>
            <a:spLocks noGrp="1"/>
          </p:cNvSpPr>
          <p:nvPr>
            <p:ph type="body" sz="quarter" idx="14" hasCustomPrompt="1"/>
          </p:nvPr>
        </p:nvSpPr>
        <p:spPr>
          <a:xfrm>
            <a:off x="7514043" y="4566198"/>
            <a:ext cx="3890152" cy="782166"/>
          </a:xfrm>
        </p:spPr>
        <p:txBody>
          <a:bodyPr/>
          <a:lstStyle>
            <a:lvl1pPr marL="0" indent="0" algn="ctr">
              <a:buFontTx/>
              <a:buNone/>
              <a:defRPr sz="2000" b="0">
                <a:solidFill>
                  <a:schemeClr val="bg1"/>
                </a:solidFill>
                <a:latin typeface="+mj-lt"/>
              </a:defRPr>
            </a:lvl1pPr>
          </a:lstStyle>
          <a:p>
            <a:pPr lvl="0"/>
            <a:r>
              <a:rPr lang="sv-SE" dirty="0"/>
              <a:t>Klicka här för att lägga </a:t>
            </a:r>
            <a:br>
              <a:rPr lang="sv-SE" dirty="0"/>
            </a:br>
            <a:r>
              <a:rPr lang="sv-SE" dirty="0"/>
              <a:t>till en beskrivning</a:t>
            </a:r>
          </a:p>
        </p:txBody>
      </p:sp>
      <p:sp>
        <p:nvSpPr>
          <p:cNvPr id="6" name="instruktioner">
            <a:extLst>
              <a:ext uri="{FF2B5EF4-FFF2-40B4-BE49-F238E27FC236}">
                <a16:creationId xmlns:a16="http://schemas.microsoft.com/office/drawing/2014/main" id="{274EACED-7EC6-C443-88B3-2F2171C931A4}"/>
              </a:ext>
              <a:ext uri="{C183D7F6-B498-43B3-948B-1728B52AA6E4}">
                <adec:decorative xmlns:adec="http://schemas.microsoft.com/office/drawing/2017/decorative" val="1"/>
              </a:ext>
            </a:extLst>
          </p:cNvPr>
          <p:cNvSpPr/>
          <p:nvPr userDrawn="1"/>
        </p:nvSpPr>
        <p:spPr>
          <a:xfrm>
            <a:off x="-2264735" y="24063"/>
            <a:ext cx="2160000" cy="2059731"/>
          </a:xfrm>
          <a:prstGeom prst="rect">
            <a:avLst/>
          </a:prstGeom>
          <a:solidFill>
            <a:schemeClr val="bg1">
              <a:lumMod val="85000"/>
            </a:schemeClr>
          </a:solidFill>
        </p:spPr>
        <p:txBody>
          <a:bodyPr wrap="square">
            <a:spAutoFit/>
          </a:bodyPr>
          <a:lstStyle/>
          <a:p>
            <a:pPr marL="0" marR="0" lvl="0" indent="0" algn="l" defTabSz="914400" rtl="0" eaLnBrk="0" fontAlgn="base" latinLnBrk="0" hangingPunct="0">
              <a:lnSpc>
                <a:spcPct val="107000"/>
              </a:lnSpc>
              <a:spcBef>
                <a:spcPct val="0"/>
              </a:spcBef>
              <a:spcAft>
                <a:spcPts val="800"/>
              </a:spcAft>
              <a:buClrTx/>
              <a:buSzTx/>
              <a:buFont typeface="+mj-lt"/>
              <a:buNone/>
              <a:tabLst>
                <a:tab pos="712788" algn="l"/>
              </a:tabLst>
              <a:defRPr/>
            </a:pPr>
            <a:r>
              <a:rPr lang="sv-SE" sz="1200" i="1" u="none" dirty="0">
                <a:effectLst/>
                <a:latin typeface="Calibri" panose="020F0502020204030204" pitchFamily="34" charset="0"/>
                <a:ea typeface="Calibri" panose="020F0502020204030204" pitchFamily="34" charset="0"/>
                <a:cs typeface="Times New Roman" panose="02020603050405020304" pitchFamily="18" charset="0"/>
              </a:rPr>
              <a:t>Fakta &amp; innehåll med ikon </a:t>
            </a:r>
            <a:r>
              <a:rPr lang="sv-SE" sz="1200" i="0" u="none" dirty="0">
                <a:effectLst/>
                <a:latin typeface="Calibri" panose="020F0502020204030204" pitchFamily="34" charset="0"/>
                <a:ea typeface="Calibri" panose="020F0502020204030204" pitchFamily="34" charset="0"/>
                <a:cs typeface="Times New Roman" panose="02020603050405020304" pitchFamily="18" charset="0"/>
              </a:rPr>
              <a:t>är en sida där du kan presentera mindre mängder text tillsammans med enskild fakta och en ikon. </a:t>
            </a:r>
            <a:br>
              <a:rPr lang="sv-SE" sz="1200" i="0" u="none" dirty="0">
                <a:effectLst/>
                <a:latin typeface="Calibri" panose="020F0502020204030204" pitchFamily="34" charset="0"/>
                <a:ea typeface="Calibri" panose="020F0502020204030204" pitchFamily="34" charset="0"/>
                <a:cs typeface="Times New Roman" panose="02020603050405020304" pitchFamily="18" charset="0"/>
              </a:rPr>
            </a:br>
            <a:br>
              <a:rPr lang="sv-SE" sz="1200" i="0" u="none" dirty="0">
                <a:effectLst/>
                <a:latin typeface="Calibri" panose="020F0502020204030204" pitchFamily="34" charset="0"/>
                <a:ea typeface="Calibri" panose="020F0502020204030204" pitchFamily="34" charset="0"/>
                <a:cs typeface="Times New Roman" panose="02020603050405020304" pitchFamily="18" charset="0"/>
              </a:rPr>
            </a:br>
            <a:r>
              <a:rPr lang="sv-SE" sz="1200" i="0" u="none" dirty="0">
                <a:effectLst/>
                <a:latin typeface="Calibri" panose="020F0502020204030204" pitchFamily="34" charset="0"/>
                <a:ea typeface="Calibri" panose="020F0502020204030204" pitchFamily="34" charset="0"/>
                <a:cs typeface="Times New Roman" panose="02020603050405020304" pitchFamily="18" charset="0"/>
              </a:rPr>
              <a:t>Tänk på att inte skriva för mycket text på samma sida.</a:t>
            </a:r>
            <a:br>
              <a:rPr lang="sv-SE" sz="1200" i="0" u="none" dirty="0">
                <a:effectLst/>
                <a:latin typeface="Calibri" panose="020F0502020204030204" pitchFamily="34" charset="0"/>
                <a:ea typeface="Calibri" panose="020F0502020204030204" pitchFamily="34" charset="0"/>
                <a:cs typeface="Times New Roman" panose="02020603050405020304" pitchFamily="18" charset="0"/>
              </a:rPr>
            </a:br>
            <a:br>
              <a:rPr lang="sv-SE" sz="1200" i="0" u="none" dirty="0">
                <a:effectLst/>
                <a:latin typeface="Calibri" panose="020F0502020204030204" pitchFamily="34" charset="0"/>
                <a:ea typeface="Calibri" panose="020F0502020204030204" pitchFamily="34" charset="0"/>
                <a:cs typeface="Times New Roman" panose="02020603050405020304" pitchFamily="18" charset="0"/>
              </a:rPr>
            </a:br>
            <a:r>
              <a:rPr lang="sv-SE" sz="1200" i="0" u="none" dirty="0">
                <a:effectLst/>
                <a:latin typeface="Calibri" panose="020F0502020204030204" pitchFamily="34" charset="0"/>
                <a:ea typeface="Calibri" panose="020F0502020204030204" pitchFamily="34" charset="0"/>
                <a:cs typeface="Times New Roman" panose="02020603050405020304" pitchFamily="18" charset="0"/>
              </a:rPr>
              <a:t>Välj ikon från bildbanken.</a:t>
            </a:r>
            <a:endParaRPr lang="sv-SE" sz="1200" i="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63542572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Avslutning med rubrik, innehåll och bild">
    <p:spTree>
      <p:nvGrpSpPr>
        <p:cNvPr id="1" name=""/>
        <p:cNvGrpSpPr/>
        <p:nvPr/>
      </p:nvGrpSpPr>
      <p:grpSpPr>
        <a:xfrm>
          <a:off x="0" y="0"/>
          <a:ext cx="0" cy="0"/>
          <a:chOff x="0" y="0"/>
          <a:chExt cx="0" cy="0"/>
        </a:xfrm>
      </p:grpSpPr>
      <p:sp>
        <p:nvSpPr>
          <p:cNvPr id="7" name="Rubrik 1"/>
          <p:cNvSpPr>
            <a:spLocks noGrp="1"/>
          </p:cNvSpPr>
          <p:nvPr>
            <p:ph type="title" hasCustomPrompt="1"/>
          </p:nvPr>
        </p:nvSpPr>
        <p:spPr>
          <a:xfrm>
            <a:off x="703341" y="960756"/>
            <a:ext cx="5040000" cy="1221612"/>
          </a:xfrm>
          <a:prstGeom prst="rect">
            <a:avLst/>
          </a:prstGeom>
          <a:noFill/>
        </p:spPr>
        <p:txBody>
          <a:bodyPr anchor="b"/>
          <a:lstStyle>
            <a:lvl1pPr>
              <a:defRPr sz="4400" b="0" i="0">
                <a:solidFill>
                  <a:schemeClr val="accent1"/>
                </a:solidFill>
                <a:latin typeface="+mj-lt"/>
                <a:ea typeface="Ubuntu Light" charset="0"/>
                <a:cs typeface="Ubuntu Light" charset="0"/>
              </a:defRPr>
            </a:lvl1pPr>
          </a:lstStyle>
          <a:p>
            <a:r>
              <a:rPr lang="sv-SE" dirty="0"/>
              <a:t>Klicka här för att ange en rubrik</a:t>
            </a:r>
          </a:p>
        </p:txBody>
      </p:sp>
      <p:sp>
        <p:nvSpPr>
          <p:cNvPr id="8" name="Platshållare för text 10"/>
          <p:cNvSpPr>
            <a:spLocks noGrp="1"/>
          </p:cNvSpPr>
          <p:nvPr>
            <p:ph type="body" sz="quarter" idx="10" hasCustomPrompt="1"/>
          </p:nvPr>
        </p:nvSpPr>
        <p:spPr>
          <a:xfrm>
            <a:off x="703263" y="2475295"/>
            <a:ext cx="5040000" cy="1221612"/>
          </a:xfrm>
          <a:prstGeom prst="rect">
            <a:avLst/>
          </a:prstGeom>
        </p:spPr>
        <p:txBody>
          <a:bodyPr/>
          <a:lstStyle>
            <a:lvl1pPr>
              <a:defRPr sz="2600" b="0" i="0" baseline="0">
                <a:solidFill>
                  <a:schemeClr val="tx1"/>
                </a:solidFill>
                <a:latin typeface="+mn-lt"/>
                <a:ea typeface="Crimson Text" charset="0"/>
                <a:cs typeface="Crimson Text" charset="0"/>
              </a:defRPr>
            </a:lvl1pPr>
          </a:lstStyle>
          <a:p>
            <a:pPr lvl="0"/>
            <a:r>
              <a:rPr lang="sv-SE" dirty="0"/>
              <a:t>Klicka här för att lägga till en punkt</a:t>
            </a:r>
          </a:p>
        </p:txBody>
      </p:sp>
      <p:sp>
        <p:nvSpPr>
          <p:cNvPr id="13" name="Rektangel 12">
            <a:extLst>
              <a:ext uri="{FF2B5EF4-FFF2-40B4-BE49-F238E27FC236}">
                <a16:creationId xmlns:a16="http://schemas.microsoft.com/office/drawing/2014/main" id="{BD2F794D-B745-1E49-A298-F6223754D64A}"/>
              </a:ext>
              <a:ext uri="{C183D7F6-B498-43B3-948B-1728B52AA6E4}">
                <adec:decorative xmlns:adec="http://schemas.microsoft.com/office/drawing/2017/decorative" val="1"/>
              </a:ext>
            </a:extLst>
          </p:cNvPr>
          <p:cNvSpPr/>
          <p:nvPr userDrawn="1"/>
        </p:nvSpPr>
        <p:spPr>
          <a:xfrm>
            <a:off x="0" y="4114801"/>
            <a:ext cx="12191999" cy="274319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pic>
        <p:nvPicPr>
          <p:cNvPr id="14" name="Bildobjekt 13">
            <a:extLst>
              <a:ext uri="{FF2B5EF4-FFF2-40B4-BE49-F238E27FC236}">
                <a16:creationId xmlns:a16="http://schemas.microsoft.com/office/drawing/2014/main" id="{A011F05B-3264-2E4D-9FCD-8F20F82543BF}"/>
              </a:ext>
              <a:ext uri="{C183D7F6-B498-43B3-948B-1728B52AA6E4}">
                <adec:decorative xmlns:adec="http://schemas.microsoft.com/office/drawing/2017/decorative" val="1"/>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10714383" y="6199189"/>
            <a:ext cx="1023594" cy="334961"/>
          </a:xfrm>
          <a:prstGeom prst="rect">
            <a:avLst/>
          </a:prstGeom>
        </p:spPr>
      </p:pic>
      <p:sp>
        <p:nvSpPr>
          <p:cNvPr id="6" name="Platshållare för bild 9">
            <a:extLst>
              <a:ext uri="{FF2B5EF4-FFF2-40B4-BE49-F238E27FC236}">
                <a16:creationId xmlns:a16="http://schemas.microsoft.com/office/drawing/2014/main" id="{5E3FBD04-0A8D-F746-86EB-E976E3C2AC1C}"/>
              </a:ext>
            </a:extLst>
          </p:cNvPr>
          <p:cNvSpPr>
            <a:spLocks noGrp="1"/>
          </p:cNvSpPr>
          <p:nvPr>
            <p:ph type="pic" sz="quarter" idx="11" hasCustomPrompt="1"/>
          </p:nvPr>
        </p:nvSpPr>
        <p:spPr>
          <a:xfrm>
            <a:off x="6141869" y="542416"/>
            <a:ext cx="5596108" cy="5087370"/>
          </a:xfrm>
          <a:prstGeom prst="rect">
            <a:avLst/>
          </a:prstGeom>
        </p:spPr>
        <p:txBody>
          <a:bodyPr/>
          <a:lstStyle>
            <a:lvl1pPr marL="0" indent="0" algn="l">
              <a:buNone/>
              <a:defRPr>
                <a:solidFill>
                  <a:schemeClr val="tx1"/>
                </a:solidFill>
                <a:latin typeface="+mn-lt"/>
              </a:defRPr>
            </a:lvl1pPr>
          </a:lstStyle>
          <a:p>
            <a:pPr lvl="0"/>
            <a:r>
              <a:rPr lang="sv-SE" noProof="0" dirty="0"/>
              <a:t>Klicka på ikonen för att lägga </a:t>
            </a:r>
            <a:br>
              <a:rPr lang="sv-SE" noProof="0" dirty="0"/>
            </a:br>
            <a:r>
              <a:rPr lang="sv-SE" noProof="0" dirty="0"/>
              <a:t>till en bild från G:/02 </a:t>
            </a:r>
            <a:r>
              <a:rPr lang="sv-SE" noProof="0" dirty="0" err="1"/>
              <a:t>Bildbank</a:t>
            </a:r>
            <a:endParaRPr lang="sv-SE" noProof="0" dirty="0"/>
          </a:p>
        </p:txBody>
      </p:sp>
      <p:sp>
        <p:nvSpPr>
          <p:cNvPr id="9" name="instruktioner">
            <a:extLst>
              <a:ext uri="{FF2B5EF4-FFF2-40B4-BE49-F238E27FC236}">
                <a16:creationId xmlns:a16="http://schemas.microsoft.com/office/drawing/2014/main" id="{619BEA3D-6D32-D94C-B0B6-1331272B59AE}"/>
              </a:ext>
              <a:ext uri="{C183D7F6-B498-43B3-948B-1728B52AA6E4}">
                <adec:decorative xmlns:adec="http://schemas.microsoft.com/office/drawing/2017/decorative" val="1"/>
              </a:ext>
            </a:extLst>
          </p:cNvPr>
          <p:cNvSpPr/>
          <p:nvPr userDrawn="1"/>
        </p:nvSpPr>
        <p:spPr>
          <a:xfrm>
            <a:off x="-2264735" y="24063"/>
            <a:ext cx="2160000" cy="778996"/>
          </a:xfrm>
          <a:prstGeom prst="rect">
            <a:avLst/>
          </a:prstGeom>
          <a:solidFill>
            <a:schemeClr val="bg1">
              <a:lumMod val="85000"/>
            </a:schemeClr>
          </a:solidFill>
        </p:spPr>
        <p:txBody>
          <a:bodyPr wrap="square">
            <a:spAutoFit/>
          </a:bodyPr>
          <a:lstStyle/>
          <a:p>
            <a:pPr marL="0" lvl="0" indent="0">
              <a:lnSpc>
                <a:spcPct val="107000"/>
              </a:lnSpc>
              <a:spcAft>
                <a:spcPts val="800"/>
              </a:spcAft>
              <a:buFont typeface="+mj-lt"/>
              <a:buNone/>
              <a:tabLst>
                <a:tab pos="712788" algn="l"/>
              </a:tabLst>
            </a:pPr>
            <a:r>
              <a:rPr lang="sv-SE" sz="1200" i="1" u="none" dirty="0">
                <a:effectLst/>
                <a:latin typeface="Calibri" panose="020F0502020204030204" pitchFamily="34" charset="0"/>
                <a:ea typeface="Calibri" panose="020F0502020204030204" pitchFamily="34" charset="0"/>
                <a:cs typeface="Times New Roman" panose="02020603050405020304" pitchFamily="18" charset="0"/>
              </a:rPr>
              <a:t>Rubrik, innehåll, bild – färgad. </a:t>
            </a:r>
          </a:p>
          <a:p>
            <a:pPr marL="0" lvl="0" indent="0">
              <a:lnSpc>
                <a:spcPct val="107000"/>
              </a:lnSpc>
              <a:spcAft>
                <a:spcPts val="800"/>
              </a:spcAft>
              <a:buFont typeface="+mj-lt"/>
              <a:buNone/>
              <a:tabLst>
                <a:tab pos="712788" algn="l"/>
              </a:tabLst>
            </a:pPr>
            <a:r>
              <a:rPr lang="sv-SE" sz="1200" i="0" u="none" dirty="0">
                <a:effectLst/>
                <a:latin typeface="Calibri" panose="020F0502020204030204" pitchFamily="34" charset="0"/>
                <a:ea typeface="Calibri" panose="020F0502020204030204" pitchFamily="34" charset="0"/>
                <a:cs typeface="Times New Roman" panose="02020603050405020304" pitchFamily="18" charset="0"/>
              </a:rPr>
              <a:t>OBS! Kom ihåg att ange en alternativ text för din bild!</a:t>
            </a:r>
            <a:endParaRPr lang="sv-SE" sz="1200" i="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2" name="Platshållare för datum 1">
            <a:extLst>
              <a:ext uri="{FF2B5EF4-FFF2-40B4-BE49-F238E27FC236}">
                <a16:creationId xmlns:a16="http://schemas.microsoft.com/office/drawing/2014/main" id="{0B5E329A-288B-4E4A-804F-5AF6E7E9C062}"/>
              </a:ext>
            </a:extLst>
          </p:cNvPr>
          <p:cNvSpPr>
            <a:spLocks noGrp="1"/>
          </p:cNvSpPr>
          <p:nvPr>
            <p:ph type="dt" sz="half" idx="12"/>
          </p:nvPr>
        </p:nvSpPr>
        <p:spPr>
          <a:xfrm>
            <a:off x="703263" y="6340474"/>
            <a:ext cx="2743200" cy="365125"/>
          </a:xfrm>
        </p:spPr>
        <p:txBody>
          <a:bodyPr/>
          <a:lstStyle>
            <a:lvl1pPr>
              <a:defRPr>
                <a:solidFill>
                  <a:schemeClr val="bg1"/>
                </a:solidFill>
              </a:defRPr>
            </a:lvl1pPr>
          </a:lstStyle>
          <a:p>
            <a:fld id="{2CE9C3A2-0C60-5640-9BA9-C042DC6B8910}" type="datetime1">
              <a:rPr lang="sv-SE" smtClean="0"/>
              <a:t>2026-09-15</a:t>
            </a:fld>
            <a:endParaRPr lang="sv-SE"/>
          </a:p>
        </p:txBody>
      </p:sp>
      <p:sp>
        <p:nvSpPr>
          <p:cNvPr id="3" name="Platshållare för sidfot 2">
            <a:extLst>
              <a:ext uri="{FF2B5EF4-FFF2-40B4-BE49-F238E27FC236}">
                <a16:creationId xmlns:a16="http://schemas.microsoft.com/office/drawing/2014/main" id="{812E7021-04D3-C246-B467-E217C4FDBB2C}"/>
              </a:ext>
            </a:extLst>
          </p:cNvPr>
          <p:cNvSpPr>
            <a:spLocks noGrp="1"/>
          </p:cNvSpPr>
          <p:nvPr>
            <p:ph type="ftr" sz="quarter" idx="13"/>
          </p:nvPr>
        </p:nvSpPr>
        <p:spPr/>
        <p:txBody>
          <a:bodyPr/>
          <a:lstStyle>
            <a:lvl1pPr>
              <a:defRPr>
                <a:solidFill>
                  <a:schemeClr val="bg1"/>
                </a:solidFill>
              </a:defRPr>
            </a:lvl1pPr>
          </a:lstStyle>
          <a:p>
            <a:endParaRPr lang="sv-SE"/>
          </a:p>
        </p:txBody>
      </p:sp>
      <p:sp>
        <p:nvSpPr>
          <p:cNvPr id="4" name="Platshållare för bildnummer 3">
            <a:extLst>
              <a:ext uri="{FF2B5EF4-FFF2-40B4-BE49-F238E27FC236}">
                <a16:creationId xmlns:a16="http://schemas.microsoft.com/office/drawing/2014/main" id="{08DE9E9C-D87B-4C4F-9F43-4E9F45162A4F}"/>
              </a:ext>
            </a:extLst>
          </p:cNvPr>
          <p:cNvSpPr>
            <a:spLocks noGrp="1"/>
          </p:cNvSpPr>
          <p:nvPr>
            <p:ph type="sldNum" sz="quarter" idx="14"/>
          </p:nvPr>
        </p:nvSpPr>
        <p:spPr/>
        <p:txBody>
          <a:bodyPr/>
          <a:lstStyle>
            <a:lvl1pPr>
              <a:defRPr>
                <a:solidFill>
                  <a:schemeClr val="bg1"/>
                </a:solidFill>
              </a:defRPr>
            </a:lvl1pPr>
          </a:lstStyle>
          <a:p>
            <a:fld id="{24069D2F-8DC6-6345-AA68-275ED444B143}" type="slidenum">
              <a:rPr lang="sv-SE" smtClean="0"/>
              <a:pPr/>
              <a:t>‹#›</a:t>
            </a:fld>
            <a:endParaRPr lang="sv-SE"/>
          </a:p>
        </p:txBody>
      </p:sp>
    </p:spTree>
    <p:extLst>
      <p:ext uri="{BB962C8B-B14F-4D97-AF65-F5344CB8AC3E}">
        <p14:creationId xmlns:p14="http://schemas.microsoft.com/office/powerpoint/2010/main" val="153462542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Platshållare för rubrik 2">
            <a:extLst>
              <a:ext uri="{FF2B5EF4-FFF2-40B4-BE49-F238E27FC236}">
                <a16:creationId xmlns:a16="http://schemas.microsoft.com/office/drawing/2014/main" id="{9F4B96BA-0FFA-EF42-B27D-ABA584CD5A0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Autofit/>
          </a:bodyPr>
          <a:lstStyle/>
          <a:p>
            <a:r>
              <a:rPr lang="sv-SE" dirty="0"/>
              <a:t>Klicka här för att ändra mall för rubrikformat</a:t>
            </a:r>
          </a:p>
        </p:txBody>
      </p:sp>
      <p:sp>
        <p:nvSpPr>
          <p:cNvPr id="8" name="Platshållare för text 7">
            <a:extLst>
              <a:ext uri="{FF2B5EF4-FFF2-40B4-BE49-F238E27FC236}">
                <a16:creationId xmlns:a16="http://schemas.microsoft.com/office/drawing/2014/main" id="{C23DDA3C-9FF4-0349-8A23-F924B8569511}"/>
              </a:ext>
            </a:extLst>
          </p:cNvPr>
          <p:cNvSpPr>
            <a:spLocks noGrp="1"/>
          </p:cNvSpPr>
          <p:nvPr>
            <p:ph type="body" idx="1"/>
          </p:nvPr>
        </p:nvSpPr>
        <p:spPr>
          <a:xfrm>
            <a:off x="838200" y="1825625"/>
            <a:ext cx="10515600" cy="4351338"/>
          </a:xfrm>
          <a:prstGeom prst="rect">
            <a:avLst/>
          </a:prstGeom>
        </p:spPr>
        <p:txBody>
          <a:bodyPr vert="horz" lIns="91440" tIns="45720" rIns="91440" bIns="45720" rtlCol="0">
            <a:noAutofit/>
          </a:bodyPr>
          <a:lstStyle/>
          <a:p>
            <a:pPr lvl="0"/>
            <a:r>
              <a:rPr lang="sv-SE" dirty="0"/>
              <a:t>Klicka här för att ändra mall för textformat</a:t>
            </a:r>
          </a:p>
          <a:p>
            <a:pPr lvl="1"/>
            <a:r>
              <a:rPr lang="sv-SE" dirty="0"/>
              <a:t>Nivå två</a:t>
            </a:r>
          </a:p>
          <a:p>
            <a:pPr lvl="2"/>
            <a:r>
              <a:rPr lang="sv-SE" dirty="0"/>
              <a:t>Nivå tre</a:t>
            </a:r>
          </a:p>
          <a:p>
            <a:pPr lvl="3"/>
            <a:r>
              <a:rPr lang="sv-SE" dirty="0"/>
              <a:t>Nivå fyra</a:t>
            </a:r>
          </a:p>
          <a:p>
            <a:pPr lvl="4"/>
            <a:r>
              <a:rPr lang="sv-SE" dirty="0"/>
              <a:t>Nivå fem</a:t>
            </a:r>
          </a:p>
          <a:p>
            <a:pPr lvl="5"/>
            <a:r>
              <a:rPr lang="sv-SE" dirty="0"/>
              <a:t>Nästa nivå</a:t>
            </a:r>
          </a:p>
          <a:p>
            <a:pPr lvl="6"/>
            <a:r>
              <a:rPr lang="sv-SE" dirty="0"/>
              <a:t>Nästa nivå</a:t>
            </a:r>
          </a:p>
          <a:p>
            <a:pPr lvl="7"/>
            <a:r>
              <a:rPr lang="sv-SE" dirty="0"/>
              <a:t>Nästa nivå</a:t>
            </a:r>
          </a:p>
          <a:p>
            <a:pPr lvl="8"/>
            <a:r>
              <a:rPr lang="sv-SE" dirty="0"/>
              <a:t>Nästa nivå</a:t>
            </a:r>
          </a:p>
        </p:txBody>
      </p:sp>
      <p:sp>
        <p:nvSpPr>
          <p:cNvPr id="5" name="Platshållare för datum 4">
            <a:extLst>
              <a:ext uri="{FF2B5EF4-FFF2-40B4-BE49-F238E27FC236}">
                <a16:creationId xmlns:a16="http://schemas.microsoft.com/office/drawing/2014/main" id="{DCAD81A2-C93F-464F-B77F-D890DA12B36C}"/>
              </a:ext>
            </a:extLst>
          </p:cNvPr>
          <p:cNvSpPr>
            <a:spLocks noGrp="1"/>
          </p:cNvSpPr>
          <p:nvPr>
            <p:ph type="dt" sz="half" idx="2"/>
          </p:nvPr>
        </p:nvSpPr>
        <p:spPr>
          <a:xfrm>
            <a:off x="838200" y="6340475"/>
            <a:ext cx="2743200" cy="365125"/>
          </a:xfrm>
          <a:prstGeom prst="rect">
            <a:avLst/>
          </a:prstGeom>
        </p:spPr>
        <p:txBody>
          <a:bodyPr vert="horz" lIns="91440" tIns="45720" rIns="91440" bIns="45720" rtlCol="0" anchor="ctr"/>
          <a:lstStyle>
            <a:lvl1pPr algn="l">
              <a:defRPr sz="1200">
                <a:solidFill>
                  <a:schemeClr val="tx1"/>
                </a:solidFill>
                <a:latin typeface="+mn-lt"/>
              </a:defRPr>
            </a:lvl1pPr>
          </a:lstStyle>
          <a:p>
            <a:fld id="{A8DD9411-D5E3-2846-ADAC-C83B20EA5CEF}" type="datetime1">
              <a:rPr lang="sv-SE" smtClean="0"/>
              <a:t>2026-09-15</a:t>
            </a:fld>
            <a:endParaRPr lang="sv-SE"/>
          </a:p>
        </p:txBody>
      </p:sp>
      <p:sp>
        <p:nvSpPr>
          <p:cNvPr id="2" name="Platshållare för sidfot 1">
            <a:extLst>
              <a:ext uri="{FF2B5EF4-FFF2-40B4-BE49-F238E27FC236}">
                <a16:creationId xmlns:a16="http://schemas.microsoft.com/office/drawing/2014/main" id="{4DDDFDC5-C573-1549-AACB-72B3418F3FD6}"/>
              </a:ext>
            </a:extLst>
          </p:cNvPr>
          <p:cNvSpPr>
            <a:spLocks noGrp="1"/>
          </p:cNvSpPr>
          <p:nvPr>
            <p:ph type="ftr" sz="quarter" idx="3"/>
          </p:nvPr>
        </p:nvSpPr>
        <p:spPr>
          <a:xfrm>
            <a:off x="4038600" y="6340475"/>
            <a:ext cx="4114800" cy="365125"/>
          </a:xfrm>
          <a:prstGeom prst="rect">
            <a:avLst/>
          </a:prstGeom>
        </p:spPr>
        <p:txBody>
          <a:bodyPr vert="horz" lIns="91440" tIns="45720" rIns="91440" bIns="45720" rtlCol="0" anchor="ctr"/>
          <a:lstStyle>
            <a:lvl1pPr algn="ctr">
              <a:defRPr sz="1200">
                <a:solidFill>
                  <a:schemeClr val="tx1"/>
                </a:solidFill>
                <a:latin typeface="+mn-lt"/>
              </a:defRPr>
            </a:lvl1pPr>
          </a:lstStyle>
          <a:p>
            <a:endParaRPr lang="sv-SE"/>
          </a:p>
        </p:txBody>
      </p:sp>
      <p:sp>
        <p:nvSpPr>
          <p:cNvPr id="4" name="Platshållare för bildnummer 3">
            <a:extLst>
              <a:ext uri="{FF2B5EF4-FFF2-40B4-BE49-F238E27FC236}">
                <a16:creationId xmlns:a16="http://schemas.microsoft.com/office/drawing/2014/main" id="{8A8BE975-32C6-2840-AFC9-F3B5E976D652}"/>
              </a:ext>
            </a:extLst>
          </p:cNvPr>
          <p:cNvSpPr>
            <a:spLocks noGrp="1"/>
          </p:cNvSpPr>
          <p:nvPr>
            <p:ph type="sldNum" sz="quarter" idx="4"/>
          </p:nvPr>
        </p:nvSpPr>
        <p:spPr>
          <a:xfrm>
            <a:off x="9316656" y="6340475"/>
            <a:ext cx="2743200" cy="365125"/>
          </a:xfrm>
          <a:prstGeom prst="rect">
            <a:avLst/>
          </a:prstGeom>
        </p:spPr>
        <p:txBody>
          <a:bodyPr vert="horz" lIns="91440" tIns="45720" rIns="91440" bIns="45720" rtlCol="0" anchor="ctr"/>
          <a:lstStyle>
            <a:lvl1pPr algn="r">
              <a:defRPr sz="1200">
                <a:solidFill>
                  <a:schemeClr val="tx1"/>
                </a:solidFill>
                <a:latin typeface="+mn-lt"/>
              </a:defRPr>
            </a:lvl1pPr>
          </a:lstStyle>
          <a:p>
            <a:fld id="{24069D2F-8DC6-6345-AA68-275ED444B143}" type="slidenum">
              <a:rPr lang="sv-SE" smtClean="0"/>
              <a:pPr/>
              <a:t>‹#›</a:t>
            </a:fld>
            <a:endParaRPr lang="sv-SE"/>
          </a:p>
        </p:txBody>
      </p:sp>
    </p:spTree>
  </p:cSld>
  <p:clrMap bg1="lt1" tx1="dk1" bg2="lt2" tx2="dk2" accent1="accent1" accent2="accent2" accent3="accent3" accent4="accent4" accent5="accent5" accent6="accent6" hlink="hlink" folHlink="folHlink"/>
  <p:sldLayoutIdLst>
    <p:sldLayoutId id="2147483734" r:id="rId1"/>
    <p:sldLayoutId id="2147483735" r:id="rId2"/>
    <p:sldLayoutId id="2147483737" r:id="rId3"/>
    <p:sldLayoutId id="2147483791" r:id="rId4"/>
    <p:sldLayoutId id="2147483747" r:id="rId5"/>
    <p:sldLayoutId id="2147483736" r:id="rId6"/>
    <p:sldLayoutId id="2147483741" r:id="rId7"/>
    <p:sldLayoutId id="2147483742" r:id="rId8"/>
    <p:sldLayoutId id="2147483743" r:id="rId9"/>
    <p:sldLayoutId id="2147483744" r:id="rId10"/>
    <p:sldLayoutId id="2147483738" r:id="rId11"/>
    <p:sldLayoutId id="2147483739" r:id="rId12"/>
    <p:sldLayoutId id="2147483740" r:id="rId13"/>
    <p:sldLayoutId id="2147483746" r:id="rId14"/>
    <p:sldLayoutId id="2147483777" r:id="rId15"/>
    <p:sldLayoutId id="2147483749" r:id="rId16"/>
    <p:sldLayoutId id="2147483763" r:id="rId17"/>
    <p:sldLayoutId id="2147483764" r:id="rId18"/>
    <p:sldLayoutId id="2147483767" r:id="rId19"/>
    <p:sldLayoutId id="2147483766" r:id="rId20"/>
    <p:sldLayoutId id="2147483768" r:id="rId21"/>
    <p:sldLayoutId id="2147483765" r:id="rId22"/>
    <p:sldLayoutId id="2147483787" r:id="rId23"/>
    <p:sldLayoutId id="2147483779" r:id="rId24"/>
    <p:sldLayoutId id="2147483778" r:id="rId25"/>
    <p:sldLayoutId id="2147483748" r:id="rId26"/>
    <p:sldLayoutId id="2147483788" r:id="rId27"/>
    <p:sldLayoutId id="2147483789" r:id="rId28"/>
    <p:sldLayoutId id="2147483790" r:id="rId29"/>
    <p:sldLayoutId id="2147483762" r:id="rId30"/>
  </p:sldLayoutIdLst>
  <p:hf sldNum="0" hdr="0" ftr="0" dt="0"/>
  <p:txStyles>
    <p:titleStyle>
      <a:lvl1pPr algn="l" rtl="0" eaLnBrk="1" fontAlgn="base" hangingPunct="1">
        <a:lnSpc>
          <a:spcPct val="90000"/>
        </a:lnSpc>
        <a:spcBef>
          <a:spcPct val="0"/>
        </a:spcBef>
        <a:spcAft>
          <a:spcPct val="0"/>
        </a:spcAft>
        <a:defRPr sz="4400" b="0" i="0" kern="1200">
          <a:solidFill>
            <a:schemeClr val="tx1"/>
          </a:solidFill>
          <a:latin typeface="+mj-lt"/>
          <a:ea typeface="+mj-ea"/>
          <a:cs typeface="+mj-cs"/>
        </a:defRPr>
      </a:lvl1pPr>
      <a:lvl2pPr algn="l" rtl="0" eaLnBrk="1" fontAlgn="base" hangingPunct="1">
        <a:lnSpc>
          <a:spcPct val="90000"/>
        </a:lnSpc>
        <a:spcBef>
          <a:spcPct val="0"/>
        </a:spcBef>
        <a:spcAft>
          <a:spcPct val="0"/>
        </a:spcAft>
        <a:defRPr sz="4400">
          <a:solidFill>
            <a:schemeClr val="tx1"/>
          </a:solidFill>
          <a:latin typeface="Calibri Light" charset="0"/>
        </a:defRPr>
      </a:lvl2pPr>
      <a:lvl3pPr algn="l" rtl="0" eaLnBrk="1" fontAlgn="base" hangingPunct="1">
        <a:lnSpc>
          <a:spcPct val="90000"/>
        </a:lnSpc>
        <a:spcBef>
          <a:spcPct val="0"/>
        </a:spcBef>
        <a:spcAft>
          <a:spcPct val="0"/>
        </a:spcAft>
        <a:defRPr sz="4400">
          <a:solidFill>
            <a:schemeClr val="tx1"/>
          </a:solidFill>
          <a:latin typeface="Calibri Light" charset="0"/>
        </a:defRPr>
      </a:lvl3pPr>
      <a:lvl4pPr algn="l" rtl="0" eaLnBrk="1" fontAlgn="base" hangingPunct="1">
        <a:lnSpc>
          <a:spcPct val="90000"/>
        </a:lnSpc>
        <a:spcBef>
          <a:spcPct val="0"/>
        </a:spcBef>
        <a:spcAft>
          <a:spcPct val="0"/>
        </a:spcAft>
        <a:defRPr sz="4400">
          <a:solidFill>
            <a:schemeClr val="tx1"/>
          </a:solidFill>
          <a:latin typeface="Calibri Light" charset="0"/>
        </a:defRPr>
      </a:lvl4pPr>
      <a:lvl5pPr algn="l" rtl="0" eaLnBrk="1" fontAlgn="base" hangingPunct="1">
        <a:lnSpc>
          <a:spcPct val="90000"/>
        </a:lnSpc>
        <a:spcBef>
          <a:spcPct val="0"/>
        </a:spcBef>
        <a:spcAft>
          <a:spcPct val="0"/>
        </a:spcAft>
        <a:defRPr sz="4400">
          <a:solidFill>
            <a:schemeClr val="tx1"/>
          </a:solidFill>
          <a:latin typeface="Calibri Light" charset="0"/>
        </a:defRPr>
      </a:lvl5pPr>
      <a:lvl6pPr marL="457200" algn="l" rtl="0" eaLnBrk="1" fontAlgn="base" hangingPunct="1">
        <a:lnSpc>
          <a:spcPct val="90000"/>
        </a:lnSpc>
        <a:spcBef>
          <a:spcPct val="0"/>
        </a:spcBef>
        <a:spcAft>
          <a:spcPct val="0"/>
        </a:spcAft>
        <a:defRPr sz="4400">
          <a:solidFill>
            <a:schemeClr val="tx1"/>
          </a:solidFill>
          <a:latin typeface="Calibri Light" charset="0"/>
        </a:defRPr>
      </a:lvl6pPr>
      <a:lvl7pPr marL="914400" algn="l" rtl="0" eaLnBrk="1" fontAlgn="base" hangingPunct="1">
        <a:lnSpc>
          <a:spcPct val="90000"/>
        </a:lnSpc>
        <a:spcBef>
          <a:spcPct val="0"/>
        </a:spcBef>
        <a:spcAft>
          <a:spcPct val="0"/>
        </a:spcAft>
        <a:defRPr sz="4400">
          <a:solidFill>
            <a:schemeClr val="tx1"/>
          </a:solidFill>
          <a:latin typeface="Calibri Light" charset="0"/>
        </a:defRPr>
      </a:lvl7pPr>
      <a:lvl8pPr marL="1371600" algn="l" rtl="0" eaLnBrk="1" fontAlgn="base" hangingPunct="1">
        <a:lnSpc>
          <a:spcPct val="90000"/>
        </a:lnSpc>
        <a:spcBef>
          <a:spcPct val="0"/>
        </a:spcBef>
        <a:spcAft>
          <a:spcPct val="0"/>
        </a:spcAft>
        <a:defRPr sz="4400">
          <a:solidFill>
            <a:schemeClr val="tx1"/>
          </a:solidFill>
          <a:latin typeface="Calibri Light" charset="0"/>
        </a:defRPr>
      </a:lvl8pPr>
      <a:lvl9pPr marL="1828800" algn="l" rtl="0" eaLnBrk="1" fontAlgn="base" hangingPunct="1">
        <a:lnSpc>
          <a:spcPct val="90000"/>
        </a:lnSpc>
        <a:spcBef>
          <a:spcPct val="0"/>
        </a:spcBef>
        <a:spcAft>
          <a:spcPct val="0"/>
        </a:spcAft>
        <a:defRPr sz="4400">
          <a:solidFill>
            <a:schemeClr val="tx1"/>
          </a:solidFill>
          <a:latin typeface="Calibri Light" charset="0"/>
        </a:defRPr>
      </a:lvl9pPr>
    </p:titleStyle>
    <p:bodyStyle>
      <a:lvl1pPr marL="228600" indent="-228600" algn="l" rtl="0" eaLnBrk="1" fontAlgn="base" hangingPunct="1">
        <a:lnSpc>
          <a:spcPct val="90000"/>
        </a:lnSpc>
        <a:spcBef>
          <a:spcPts val="1000"/>
        </a:spcBef>
        <a:spcAft>
          <a:spcPct val="0"/>
        </a:spcAft>
        <a:buFont typeface="Wingdings" pitchFamily="2" charset="2"/>
        <a:buChar char="§"/>
        <a:defRPr sz="2600" b="0" i="0" kern="1200">
          <a:solidFill>
            <a:schemeClr val="tx1"/>
          </a:solidFill>
          <a:latin typeface="+mn-lt"/>
          <a:ea typeface="+mn-ea"/>
          <a:cs typeface="+mn-cs"/>
        </a:defRPr>
      </a:lvl1pPr>
      <a:lvl2pPr marL="685800" indent="-228600" algn="l" rtl="0" eaLnBrk="1" fontAlgn="base" hangingPunct="1">
        <a:lnSpc>
          <a:spcPct val="90000"/>
        </a:lnSpc>
        <a:spcBef>
          <a:spcPts val="500"/>
        </a:spcBef>
        <a:spcAft>
          <a:spcPct val="0"/>
        </a:spcAft>
        <a:buFont typeface="Wingdings" pitchFamily="2" charset="2"/>
        <a:buChar char="§"/>
        <a:defRPr sz="2400" b="0" i="0" kern="1200">
          <a:solidFill>
            <a:schemeClr val="tx1"/>
          </a:solidFill>
          <a:latin typeface="+mn-lt"/>
          <a:ea typeface="+mn-ea"/>
          <a:cs typeface="+mn-cs"/>
        </a:defRPr>
      </a:lvl2pPr>
      <a:lvl3pPr marL="1143000" indent="-228600" algn="l" rtl="0" eaLnBrk="1" fontAlgn="base" hangingPunct="1">
        <a:lnSpc>
          <a:spcPct val="90000"/>
        </a:lnSpc>
        <a:spcBef>
          <a:spcPts val="500"/>
        </a:spcBef>
        <a:spcAft>
          <a:spcPct val="0"/>
        </a:spcAft>
        <a:buFont typeface="Wingdings" pitchFamily="2" charset="2"/>
        <a:buChar char="§"/>
        <a:defRPr sz="2000" b="0" i="0" kern="1200">
          <a:solidFill>
            <a:schemeClr val="tx1"/>
          </a:solidFill>
          <a:latin typeface="+mn-lt"/>
          <a:ea typeface="+mn-ea"/>
          <a:cs typeface="+mn-cs"/>
        </a:defRPr>
      </a:lvl3pPr>
      <a:lvl4pPr marL="1600200" indent="-228600" algn="l" rtl="0" eaLnBrk="1" fontAlgn="base" hangingPunct="1">
        <a:lnSpc>
          <a:spcPct val="90000"/>
        </a:lnSpc>
        <a:spcBef>
          <a:spcPts val="500"/>
        </a:spcBef>
        <a:spcAft>
          <a:spcPct val="0"/>
        </a:spcAft>
        <a:buFont typeface="Wingdings" pitchFamily="2" charset="2"/>
        <a:buChar char="§"/>
        <a:defRPr b="0" i="0" kern="1200">
          <a:solidFill>
            <a:schemeClr val="tx1"/>
          </a:solidFill>
          <a:latin typeface="+mn-lt"/>
          <a:ea typeface="+mn-ea"/>
          <a:cs typeface="+mn-cs"/>
        </a:defRPr>
      </a:lvl4pPr>
      <a:lvl5pPr marL="2057400" indent="-228600" algn="l" rtl="0" eaLnBrk="1" fontAlgn="base" hangingPunct="1">
        <a:lnSpc>
          <a:spcPct val="90000"/>
        </a:lnSpc>
        <a:spcBef>
          <a:spcPts val="500"/>
        </a:spcBef>
        <a:spcAft>
          <a:spcPct val="0"/>
        </a:spcAft>
        <a:buFont typeface="Wingdings" pitchFamily="2" charset="2"/>
        <a:buChar char="§"/>
        <a:defRPr b="0" i="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Wingdings" pitchFamily="2" charset="2"/>
        <a:buChar char="§"/>
        <a:defRPr sz="1800" b="0" i="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Wingdings" pitchFamily="2" charset="2"/>
        <a:buChar char="§"/>
        <a:defRPr sz="1800" b="0" i="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Wingdings" pitchFamily="2" charset="2"/>
        <a:buChar char="§"/>
        <a:defRPr sz="1800" b="0" i="0" kern="1200">
          <a:solidFill>
            <a:schemeClr val="tx1"/>
          </a:solidFill>
          <a:latin typeface="+mn-lt"/>
          <a:ea typeface="+mn-ea"/>
          <a:cs typeface="+mn-cs"/>
        </a:defRPr>
      </a:lvl8pPr>
      <a:lvl9pPr marL="3943350" marR="0" indent="-285750" algn="l" defTabSz="914400" rtl="0" eaLnBrk="1" fontAlgn="auto" latinLnBrk="0" hangingPunct="1">
        <a:lnSpc>
          <a:spcPct val="90000"/>
        </a:lnSpc>
        <a:spcBef>
          <a:spcPts val="500"/>
        </a:spcBef>
        <a:spcAft>
          <a:spcPts val="0"/>
        </a:spcAft>
        <a:buClrTx/>
        <a:buSzTx/>
        <a:buFont typeface="Wingdings" pitchFamily="2" charset="2"/>
        <a:buChar char="§"/>
        <a:tabLst/>
        <a:defRPr sz="1800" b="0" i="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3.xml"/><Relationship Id="rId1" Type="http://schemas.openxmlformats.org/officeDocument/2006/relationships/slideLayout" Target="../slideLayouts/slideLayout21.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14.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8.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2.xml.rels><?xml version="1.0" encoding="UTF-8" standalone="yes"?>
<Relationships xmlns="http://schemas.openxmlformats.org/package/2006/relationships"><Relationship Id="rId2" Type="http://schemas.openxmlformats.org/officeDocument/2006/relationships/hyperlink" Target="https://samarbetsyta.ehalsomyndigheten.se/spaces/RIB/pages/434497005/Regelverk+f%C3%B6r+etablering+av+nya+federationskontexter" TargetMode="External"/><Relationship Id="rId1" Type="http://schemas.openxmlformats.org/officeDocument/2006/relationships/slideLayout" Target="../slideLayouts/slideLayout8.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9.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2" Type="http://schemas.microsoft.com/office/2018/10/relationships/comments" Target="../comments/modernComment_2C2B_D82D4FD9.xml"/><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5FC1AF83-2A42-3D3F-23DD-915C813F1343}"/>
              </a:ext>
            </a:extLst>
          </p:cNvPr>
          <p:cNvSpPr>
            <a:spLocks noGrp="1"/>
          </p:cNvSpPr>
          <p:nvPr>
            <p:ph type="title"/>
          </p:nvPr>
        </p:nvSpPr>
        <p:spPr/>
        <p:txBody>
          <a:bodyPr/>
          <a:lstStyle/>
          <a:p>
            <a:r>
              <a:rPr lang="sv-SE" sz="4800" dirty="0"/>
              <a:t>Workshop 15 september:</a:t>
            </a:r>
            <a:br>
              <a:rPr lang="sv-SE" dirty="0"/>
            </a:br>
            <a:r>
              <a:rPr lang="sv-SE" dirty="0"/>
              <a:t>inkomna delningssynpunkter</a:t>
            </a:r>
          </a:p>
        </p:txBody>
      </p:sp>
      <p:sp>
        <p:nvSpPr>
          <p:cNvPr id="3" name="Platshållare för text 2">
            <a:extLst>
              <a:ext uri="{FF2B5EF4-FFF2-40B4-BE49-F238E27FC236}">
                <a16:creationId xmlns:a16="http://schemas.microsoft.com/office/drawing/2014/main" id="{3C9D15BC-06FF-7D37-04E2-0EB353D8E7B2}"/>
              </a:ext>
            </a:extLst>
          </p:cNvPr>
          <p:cNvSpPr>
            <a:spLocks noGrp="1"/>
          </p:cNvSpPr>
          <p:nvPr>
            <p:ph type="body" sz="quarter" idx="11"/>
          </p:nvPr>
        </p:nvSpPr>
        <p:spPr/>
        <p:txBody>
          <a:bodyPr/>
          <a:lstStyle/>
          <a:p>
            <a:r>
              <a:rPr lang="sv-SE" dirty="0"/>
              <a:t>Samordnad identitet och behörighet</a:t>
            </a:r>
          </a:p>
        </p:txBody>
      </p:sp>
    </p:spTree>
    <p:extLst>
      <p:ext uri="{BB962C8B-B14F-4D97-AF65-F5344CB8AC3E}">
        <p14:creationId xmlns:p14="http://schemas.microsoft.com/office/powerpoint/2010/main" val="336934153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ubrik 3">
            <a:extLst>
              <a:ext uri="{FF2B5EF4-FFF2-40B4-BE49-F238E27FC236}">
                <a16:creationId xmlns:a16="http://schemas.microsoft.com/office/drawing/2014/main" id="{938C1093-A233-2181-D644-ADEECA9B915D}"/>
              </a:ext>
            </a:extLst>
          </p:cNvPr>
          <p:cNvSpPr>
            <a:spLocks noGrp="1"/>
          </p:cNvSpPr>
          <p:nvPr>
            <p:ph type="title"/>
          </p:nvPr>
        </p:nvSpPr>
        <p:spPr/>
        <p:txBody>
          <a:bodyPr/>
          <a:lstStyle/>
          <a:p>
            <a:r>
              <a:rPr lang="sv-SE" dirty="0"/>
              <a:t>Vad ska vi göra idag?</a:t>
            </a:r>
          </a:p>
        </p:txBody>
      </p:sp>
      <p:sp>
        <p:nvSpPr>
          <p:cNvPr id="5" name="Platshållare för text 4">
            <a:extLst>
              <a:ext uri="{FF2B5EF4-FFF2-40B4-BE49-F238E27FC236}">
                <a16:creationId xmlns:a16="http://schemas.microsoft.com/office/drawing/2014/main" id="{A88D87DF-87C4-DD6D-A4F9-0BD088743118}"/>
              </a:ext>
            </a:extLst>
          </p:cNvPr>
          <p:cNvSpPr>
            <a:spLocks noGrp="1"/>
          </p:cNvSpPr>
          <p:nvPr>
            <p:ph type="body" sz="quarter" idx="10"/>
          </p:nvPr>
        </p:nvSpPr>
        <p:spPr/>
        <p:txBody>
          <a:bodyPr/>
          <a:lstStyle/>
          <a:p>
            <a:r>
              <a:rPr lang="sv-SE" dirty="0"/>
              <a:t>Efter delningen och lämnade kommentarer/ synpunkter</a:t>
            </a:r>
          </a:p>
          <a:p>
            <a:r>
              <a:rPr lang="sv-SE" dirty="0"/>
              <a:t>Säkerställa att vi står på samma punkt </a:t>
            </a:r>
          </a:p>
          <a:p>
            <a:r>
              <a:rPr lang="sv-SE" dirty="0"/>
              <a:t>Möjlighet att reflektera tillsammans</a:t>
            </a:r>
          </a:p>
          <a:p>
            <a:r>
              <a:rPr lang="sv-SE" dirty="0"/>
              <a:t>Blicka framåt – vår första pilot</a:t>
            </a:r>
          </a:p>
          <a:p>
            <a:endParaRPr lang="sv-SE" dirty="0"/>
          </a:p>
        </p:txBody>
      </p:sp>
    </p:spTree>
    <p:extLst>
      <p:ext uri="{BB962C8B-B14F-4D97-AF65-F5344CB8AC3E}">
        <p14:creationId xmlns:p14="http://schemas.microsoft.com/office/powerpoint/2010/main" val="238129474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36C5CF69-C58D-28D2-D642-AE801D16EF9E}"/>
              </a:ext>
            </a:extLst>
          </p:cNvPr>
          <p:cNvSpPr>
            <a:spLocks noGrp="1"/>
          </p:cNvSpPr>
          <p:nvPr>
            <p:ph type="title"/>
          </p:nvPr>
        </p:nvSpPr>
        <p:spPr/>
        <p:txBody>
          <a:bodyPr/>
          <a:lstStyle/>
          <a:p>
            <a:r>
              <a:rPr lang="sv-SE" dirty="0"/>
              <a:t>Agenda</a:t>
            </a:r>
          </a:p>
        </p:txBody>
      </p:sp>
      <p:sp>
        <p:nvSpPr>
          <p:cNvPr id="3" name="Platshållare för text 2">
            <a:extLst>
              <a:ext uri="{FF2B5EF4-FFF2-40B4-BE49-F238E27FC236}">
                <a16:creationId xmlns:a16="http://schemas.microsoft.com/office/drawing/2014/main" id="{01DC3820-0BAE-2FCF-1A02-367AA28D6D70}"/>
              </a:ext>
            </a:extLst>
          </p:cNvPr>
          <p:cNvSpPr>
            <a:spLocks noGrp="1"/>
          </p:cNvSpPr>
          <p:nvPr>
            <p:ph type="body" sz="quarter" idx="10"/>
          </p:nvPr>
        </p:nvSpPr>
        <p:spPr/>
        <p:txBody>
          <a:bodyPr/>
          <a:lstStyle/>
          <a:p>
            <a:r>
              <a:rPr lang="sv-SE" dirty="0"/>
              <a:t>Introduktion till workshopen</a:t>
            </a:r>
          </a:p>
          <a:p>
            <a:r>
              <a:rPr lang="sv-SE" dirty="0"/>
              <a:t>Bakgrund: Var vi befinner oss och våra viktigaste vägval</a:t>
            </a:r>
          </a:p>
          <a:p>
            <a:r>
              <a:rPr lang="sv-SE" dirty="0"/>
              <a:t>Delningen: Vad vi hört från er</a:t>
            </a:r>
          </a:p>
          <a:p>
            <a:pPr lvl="1"/>
            <a:r>
              <a:rPr lang="sv-SE" dirty="0"/>
              <a:t>Hur vi hanterar inspelen samt något om vad vi har ändrat /förtydligat med anledning av inspelen</a:t>
            </a:r>
          </a:p>
          <a:p>
            <a:r>
              <a:rPr lang="sv-SE" dirty="0"/>
              <a:t>Val att frågor att prata fördjupat om </a:t>
            </a:r>
          </a:p>
          <a:p>
            <a:pPr lvl="1"/>
            <a:r>
              <a:rPr lang="sv-SE" dirty="0"/>
              <a:t>Diskussioner i smågrupper</a:t>
            </a:r>
          </a:p>
          <a:p>
            <a:r>
              <a:rPr lang="sv-SE" dirty="0"/>
              <a:t>Avslut – medskick</a:t>
            </a:r>
          </a:p>
          <a:p>
            <a:endParaRPr lang="sv-SE" dirty="0"/>
          </a:p>
        </p:txBody>
      </p:sp>
    </p:spTree>
    <p:extLst>
      <p:ext uri="{BB962C8B-B14F-4D97-AF65-F5344CB8AC3E}">
        <p14:creationId xmlns:p14="http://schemas.microsoft.com/office/powerpoint/2010/main" val="207852151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8AEAA533-476D-FF19-5BCD-49AE3082C43D}"/>
              </a:ext>
            </a:extLst>
          </p:cNvPr>
          <p:cNvSpPr>
            <a:spLocks noGrp="1"/>
          </p:cNvSpPr>
          <p:nvPr>
            <p:ph type="title"/>
          </p:nvPr>
        </p:nvSpPr>
        <p:spPr/>
        <p:txBody>
          <a:bodyPr/>
          <a:lstStyle/>
          <a:p>
            <a:r>
              <a:rPr lang="sv-SE" dirty="0"/>
              <a:t>Bakgrund</a:t>
            </a:r>
          </a:p>
        </p:txBody>
      </p:sp>
      <p:sp>
        <p:nvSpPr>
          <p:cNvPr id="3" name="Platshållare för text 2">
            <a:extLst>
              <a:ext uri="{FF2B5EF4-FFF2-40B4-BE49-F238E27FC236}">
                <a16:creationId xmlns:a16="http://schemas.microsoft.com/office/drawing/2014/main" id="{5039707D-5CD7-19F3-445D-0C13C02BD2FA}"/>
              </a:ext>
            </a:extLst>
          </p:cNvPr>
          <p:cNvSpPr>
            <a:spLocks noGrp="1"/>
          </p:cNvSpPr>
          <p:nvPr>
            <p:ph type="body" sz="quarter" idx="11"/>
          </p:nvPr>
        </p:nvSpPr>
        <p:spPr/>
        <p:txBody>
          <a:bodyPr/>
          <a:lstStyle/>
          <a:p>
            <a:r>
              <a:rPr lang="sv-SE" dirty="0"/>
              <a:t>och hur vi tar oss framåt</a:t>
            </a:r>
          </a:p>
        </p:txBody>
      </p:sp>
    </p:spTree>
    <p:extLst>
      <p:ext uri="{BB962C8B-B14F-4D97-AF65-F5344CB8AC3E}">
        <p14:creationId xmlns:p14="http://schemas.microsoft.com/office/powerpoint/2010/main" val="146865632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ubrik 3">
            <a:extLst>
              <a:ext uri="{FF2B5EF4-FFF2-40B4-BE49-F238E27FC236}">
                <a16:creationId xmlns:a16="http://schemas.microsoft.com/office/drawing/2014/main" id="{A964FE36-435A-CB49-BF65-EE1BFE0198D6}"/>
              </a:ext>
            </a:extLst>
          </p:cNvPr>
          <p:cNvSpPr>
            <a:spLocks noGrp="1"/>
          </p:cNvSpPr>
          <p:nvPr>
            <p:ph type="title"/>
          </p:nvPr>
        </p:nvSpPr>
        <p:spPr/>
        <p:txBody>
          <a:bodyPr/>
          <a:lstStyle/>
          <a:p>
            <a:r>
              <a:rPr lang="sv-SE" dirty="0" err="1"/>
              <a:t>Smartart</a:t>
            </a:r>
            <a:endParaRPr lang="sv-SE" dirty="0"/>
          </a:p>
        </p:txBody>
      </p:sp>
      <p:graphicFrame>
        <p:nvGraphicFramePr>
          <p:cNvPr id="2" name="Platshållare för SmartArt 1" descr="Exempel på smartart">
            <a:extLst>
              <a:ext uri="{FF2B5EF4-FFF2-40B4-BE49-F238E27FC236}">
                <a16:creationId xmlns:a16="http://schemas.microsoft.com/office/drawing/2014/main" id="{3A21CDD6-9FA9-EE48-893C-BB55BF2A15A2}"/>
              </a:ext>
            </a:extLst>
          </p:cNvPr>
          <p:cNvGraphicFramePr>
            <a:graphicFrameLocks noGrp="1"/>
          </p:cNvGraphicFramePr>
          <p:nvPr>
            <p:ph type="dgm" sz="quarter" idx="20"/>
          </p:nvPr>
        </p:nvGraphicFramePr>
        <p:xfrm>
          <a:off x="477838" y="923925"/>
          <a:ext cx="11260137" cy="500856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textruta 2">
            <a:extLst>
              <a:ext uri="{FF2B5EF4-FFF2-40B4-BE49-F238E27FC236}">
                <a16:creationId xmlns:a16="http://schemas.microsoft.com/office/drawing/2014/main" id="{C985AD7E-296C-7F50-B63D-4CA917E0B0AA}"/>
              </a:ext>
            </a:extLst>
          </p:cNvPr>
          <p:cNvSpPr txBox="1"/>
          <p:nvPr/>
        </p:nvSpPr>
        <p:spPr>
          <a:xfrm>
            <a:off x="680936" y="4319081"/>
            <a:ext cx="2354094" cy="369332"/>
          </a:xfrm>
          <a:prstGeom prst="rect">
            <a:avLst/>
          </a:prstGeom>
          <a:noFill/>
        </p:spPr>
        <p:txBody>
          <a:bodyPr wrap="square" rtlCol="0">
            <a:spAutoFit/>
          </a:bodyPr>
          <a:lstStyle/>
          <a:p>
            <a:pPr algn="l"/>
            <a:r>
              <a:rPr lang="sv-SE">
                <a:latin typeface="+mn-lt"/>
              </a:rPr>
              <a:t>avgränsat behov / pilot</a:t>
            </a:r>
            <a:endParaRPr lang="sv-SE" dirty="0" err="1">
              <a:latin typeface="+mn-lt"/>
            </a:endParaRPr>
          </a:p>
        </p:txBody>
      </p:sp>
      <p:sp>
        <p:nvSpPr>
          <p:cNvPr id="5" name="textruta 4">
            <a:extLst>
              <a:ext uri="{FF2B5EF4-FFF2-40B4-BE49-F238E27FC236}">
                <a16:creationId xmlns:a16="http://schemas.microsoft.com/office/drawing/2014/main" id="{8F4A7947-A139-ECE8-BC73-F49185183690}"/>
              </a:ext>
            </a:extLst>
          </p:cNvPr>
          <p:cNvSpPr txBox="1"/>
          <p:nvPr/>
        </p:nvSpPr>
        <p:spPr>
          <a:xfrm>
            <a:off x="3277039" y="4319081"/>
            <a:ext cx="2354094" cy="369332"/>
          </a:xfrm>
          <a:prstGeom prst="rect">
            <a:avLst/>
          </a:prstGeom>
          <a:noFill/>
        </p:spPr>
        <p:txBody>
          <a:bodyPr wrap="square" rtlCol="0">
            <a:spAutoFit/>
          </a:bodyPr>
          <a:lstStyle/>
          <a:p>
            <a:pPr algn="l"/>
            <a:r>
              <a:rPr lang="sv-SE" dirty="0">
                <a:latin typeface="+mn-lt"/>
              </a:rPr>
              <a:t>utvidgat behov / pilot</a:t>
            </a:r>
          </a:p>
        </p:txBody>
      </p:sp>
      <p:sp>
        <p:nvSpPr>
          <p:cNvPr id="6" name="textruta 5">
            <a:extLst>
              <a:ext uri="{FF2B5EF4-FFF2-40B4-BE49-F238E27FC236}">
                <a16:creationId xmlns:a16="http://schemas.microsoft.com/office/drawing/2014/main" id="{6DE9E7D3-C3AA-DDFA-D04D-CBE9941E3619}"/>
              </a:ext>
            </a:extLst>
          </p:cNvPr>
          <p:cNvSpPr txBox="1"/>
          <p:nvPr/>
        </p:nvSpPr>
        <p:spPr>
          <a:xfrm>
            <a:off x="6007269" y="4319081"/>
            <a:ext cx="2354094" cy="369332"/>
          </a:xfrm>
          <a:prstGeom prst="rect">
            <a:avLst/>
          </a:prstGeom>
          <a:noFill/>
        </p:spPr>
        <p:txBody>
          <a:bodyPr wrap="square" rtlCol="0">
            <a:spAutoFit/>
          </a:bodyPr>
          <a:lstStyle/>
          <a:p>
            <a:pPr algn="l"/>
            <a:r>
              <a:rPr lang="sv-SE" dirty="0">
                <a:latin typeface="+mn-lt"/>
              </a:rPr>
              <a:t>utvidgat behov / pilot</a:t>
            </a:r>
          </a:p>
        </p:txBody>
      </p:sp>
      <p:sp>
        <p:nvSpPr>
          <p:cNvPr id="7" name="textruta 6">
            <a:extLst>
              <a:ext uri="{FF2B5EF4-FFF2-40B4-BE49-F238E27FC236}">
                <a16:creationId xmlns:a16="http://schemas.microsoft.com/office/drawing/2014/main" id="{803BF5A4-425B-25F6-FE53-67971784ECBB}"/>
              </a:ext>
            </a:extLst>
          </p:cNvPr>
          <p:cNvSpPr txBox="1"/>
          <p:nvPr/>
        </p:nvSpPr>
        <p:spPr>
          <a:xfrm>
            <a:off x="8737499" y="4348105"/>
            <a:ext cx="2354094" cy="369332"/>
          </a:xfrm>
          <a:prstGeom prst="rect">
            <a:avLst/>
          </a:prstGeom>
          <a:noFill/>
        </p:spPr>
        <p:txBody>
          <a:bodyPr wrap="square" rtlCol="0">
            <a:spAutoFit/>
          </a:bodyPr>
          <a:lstStyle/>
          <a:p>
            <a:pPr algn="l"/>
            <a:r>
              <a:rPr lang="sv-SE" dirty="0">
                <a:latin typeface="+mn-lt"/>
              </a:rPr>
              <a:t>utvidgat behov / pilot</a:t>
            </a:r>
          </a:p>
        </p:txBody>
      </p:sp>
      <p:sp>
        <p:nvSpPr>
          <p:cNvPr id="8" name="Ellips 7">
            <a:extLst>
              <a:ext uri="{FF2B5EF4-FFF2-40B4-BE49-F238E27FC236}">
                <a16:creationId xmlns:a16="http://schemas.microsoft.com/office/drawing/2014/main" id="{B8F30A70-8875-5DA4-2294-111A3F6DA657}"/>
              </a:ext>
            </a:extLst>
          </p:cNvPr>
          <p:cNvSpPr/>
          <p:nvPr/>
        </p:nvSpPr>
        <p:spPr>
          <a:xfrm>
            <a:off x="2714017" y="2957209"/>
            <a:ext cx="321013" cy="282102"/>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Tree>
    <p:extLst>
      <p:ext uri="{BB962C8B-B14F-4D97-AF65-F5344CB8AC3E}">
        <p14:creationId xmlns:p14="http://schemas.microsoft.com/office/powerpoint/2010/main" val="23779699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ubrik 9">
            <a:extLst>
              <a:ext uri="{FF2B5EF4-FFF2-40B4-BE49-F238E27FC236}">
                <a16:creationId xmlns:a16="http://schemas.microsoft.com/office/drawing/2014/main" id="{896ED350-0954-E0B6-C316-42CB483CEAFA}"/>
              </a:ext>
            </a:extLst>
          </p:cNvPr>
          <p:cNvSpPr>
            <a:spLocks noGrp="1"/>
          </p:cNvSpPr>
          <p:nvPr>
            <p:ph type="title"/>
          </p:nvPr>
        </p:nvSpPr>
        <p:spPr/>
        <p:txBody>
          <a:bodyPr/>
          <a:lstStyle/>
          <a:p>
            <a:endParaRPr lang="sv-SE"/>
          </a:p>
        </p:txBody>
      </p:sp>
      <p:pic>
        <p:nvPicPr>
          <p:cNvPr id="12" name="Bildobjekt 11">
            <a:extLst>
              <a:ext uri="{FF2B5EF4-FFF2-40B4-BE49-F238E27FC236}">
                <a16:creationId xmlns:a16="http://schemas.microsoft.com/office/drawing/2014/main" id="{60AB6682-3B8A-9C5E-EAA3-C0FCE00E809D}"/>
              </a:ext>
            </a:extLst>
          </p:cNvPr>
          <p:cNvPicPr>
            <a:picLocks noChangeAspect="1"/>
          </p:cNvPicPr>
          <p:nvPr/>
        </p:nvPicPr>
        <p:blipFill>
          <a:blip r:embed="rId3"/>
          <a:stretch>
            <a:fillRect/>
          </a:stretch>
        </p:blipFill>
        <p:spPr>
          <a:xfrm>
            <a:off x="56204" y="741872"/>
            <a:ext cx="12188058" cy="5262113"/>
          </a:xfrm>
          <a:prstGeom prst="rect">
            <a:avLst/>
          </a:prstGeom>
        </p:spPr>
      </p:pic>
    </p:spTree>
    <p:extLst>
      <p:ext uri="{BB962C8B-B14F-4D97-AF65-F5344CB8AC3E}">
        <p14:creationId xmlns:p14="http://schemas.microsoft.com/office/powerpoint/2010/main" val="154243505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DF74C68B-1498-3CE4-8498-77CC43E48A97}"/>
              </a:ext>
            </a:extLst>
          </p:cNvPr>
          <p:cNvSpPr>
            <a:spLocks noGrp="1"/>
          </p:cNvSpPr>
          <p:nvPr>
            <p:ph type="title"/>
          </p:nvPr>
        </p:nvSpPr>
        <p:spPr/>
        <p:txBody>
          <a:bodyPr/>
          <a:lstStyle/>
          <a:p>
            <a:r>
              <a:rPr lang="sv-SE" dirty="0"/>
              <a:t>Förenklad målbild: gemensam offentlig infrastruktur</a:t>
            </a:r>
          </a:p>
        </p:txBody>
      </p:sp>
      <p:sp>
        <p:nvSpPr>
          <p:cNvPr id="3" name="Platshållare för text 2">
            <a:extLst>
              <a:ext uri="{FF2B5EF4-FFF2-40B4-BE49-F238E27FC236}">
                <a16:creationId xmlns:a16="http://schemas.microsoft.com/office/drawing/2014/main" id="{DA97D851-A0D4-A74C-7970-FBD9AF0612FE}"/>
              </a:ext>
            </a:extLst>
          </p:cNvPr>
          <p:cNvSpPr>
            <a:spLocks noGrp="1"/>
          </p:cNvSpPr>
          <p:nvPr>
            <p:ph type="body" sz="quarter" idx="10"/>
          </p:nvPr>
        </p:nvSpPr>
        <p:spPr/>
        <p:txBody>
          <a:bodyPr/>
          <a:lstStyle/>
          <a:p>
            <a:r>
              <a:rPr lang="sv-SE" dirty="0"/>
              <a:t>Målbild: generell infrastruktur inom Ena</a:t>
            </a:r>
          </a:p>
          <a:p>
            <a:r>
              <a:rPr lang="sv-SE" dirty="0"/>
              <a:t>Startpunkt: vårdens behov.</a:t>
            </a:r>
          </a:p>
          <a:p>
            <a:r>
              <a:rPr lang="sv-SE" dirty="0"/>
              <a:t>Metod: stegvis utveckling med avgränsade piloter.</a:t>
            </a:r>
          </a:p>
          <a:p>
            <a:r>
              <a:rPr lang="sv-SE" dirty="0"/>
              <a:t>Avgränsning ≠ permanent </a:t>
            </a:r>
            <a:r>
              <a:rPr lang="sv-SE" dirty="0" err="1"/>
              <a:t>sektorsspecialisering</a:t>
            </a:r>
            <a:r>
              <a:rPr lang="sv-SE" dirty="0"/>
              <a:t>.</a:t>
            </a:r>
          </a:p>
          <a:p>
            <a:endParaRPr lang="sv-SE" dirty="0"/>
          </a:p>
        </p:txBody>
      </p:sp>
    </p:spTree>
    <p:extLst>
      <p:ext uri="{BB962C8B-B14F-4D97-AF65-F5344CB8AC3E}">
        <p14:creationId xmlns:p14="http://schemas.microsoft.com/office/powerpoint/2010/main" val="169917576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F88F2C20-861B-2A5F-CE28-570FA85221DC}"/>
              </a:ext>
            </a:extLst>
          </p:cNvPr>
          <p:cNvSpPr>
            <a:spLocks noGrp="1"/>
          </p:cNvSpPr>
          <p:nvPr>
            <p:ph type="title"/>
          </p:nvPr>
        </p:nvSpPr>
        <p:spPr/>
        <p:txBody>
          <a:bodyPr/>
          <a:lstStyle/>
          <a:p>
            <a:r>
              <a:rPr lang="sv-SE" dirty="0"/>
              <a:t>Delningen: Vad vi hört från er</a:t>
            </a:r>
          </a:p>
        </p:txBody>
      </p:sp>
      <p:sp>
        <p:nvSpPr>
          <p:cNvPr id="3" name="Platshållare för text 2">
            <a:extLst>
              <a:ext uri="{FF2B5EF4-FFF2-40B4-BE49-F238E27FC236}">
                <a16:creationId xmlns:a16="http://schemas.microsoft.com/office/drawing/2014/main" id="{C8D17BFA-127B-847B-DEE8-B53D706EE00A}"/>
              </a:ext>
            </a:extLst>
          </p:cNvPr>
          <p:cNvSpPr>
            <a:spLocks noGrp="1"/>
          </p:cNvSpPr>
          <p:nvPr>
            <p:ph type="body" sz="quarter" idx="11"/>
          </p:nvPr>
        </p:nvSpPr>
        <p:spPr/>
        <p:txBody>
          <a:bodyPr/>
          <a:lstStyle/>
          <a:p>
            <a:endParaRPr lang="sv-SE"/>
          </a:p>
        </p:txBody>
      </p:sp>
    </p:spTree>
    <p:extLst>
      <p:ext uri="{BB962C8B-B14F-4D97-AF65-F5344CB8AC3E}">
        <p14:creationId xmlns:p14="http://schemas.microsoft.com/office/powerpoint/2010/main" val="152886045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9B2BFB1F-D860-92CB-117B-1BD3BF893F32}"/>
              </a:ext>
            </a:extLst>
          </p:cNvPr>
          <p:cNvSpPr/>
          <p:nvPr/>
        </p:nvSpPr>
        <p:spPr>
          <a:xfrm>
            <a:off x="533400" y="228601"/>
            <a:ext cx="4914900" cy="600074"/>
          </a:xfrm>
          <a:prstGeom prst="rect">
            <a:avLst/>
          </a:prstGeom>
          <a:solidFill>
            <a:schemeClr val="accent2">
              <a:lumMod val="20000"/>
              <a:lumOff val="80000"/>
            </a:schemeClr>
          </a:solidFill>
          <a:ln/>
        </p:spPr>
        <p:style>
          <a:lnRef idx="2">
            <a:schemeClr val="dk1"/>
          </a:lnRef>
          <a:fillRef idx="1">
            <a:schemeClr val="lt1"/>
          </a:fillRef>
          <a:effectRef idx="0">
            <a:schemeClr val="dk1"/>
          </a:effectRef>
          <a:fontRef idx="minor">
            <a:schemeClr val="dk1"/>
          </a:fontRef>
        </p:style>
        <p:txBody>
          <a:bodyPr rtlCol="0" anchor="ctr"/>
          <a:lstStyle/>
          <a:p>
            <a:pPr algn="ctr"/>
            <a:r>
              <a:rPr lang="sv-SE" dirty="0"/>
              <a:t>Federationsplattform + ”Normativa artefakter”</a:t>
            </a:r>
          </a:p>
        </p:txBody>
      </p:sp>
      <p:sp>
        <p:nvSpPr>
          <p:cNvPr id="5" name="Rektangel 4">
            <a:extLst>
              <a:ext uri="{FF2B5EF4-FFF2-40B4-BE49-F238E27FC236}">
                <a16:creationId xmlns:a16="http://schemas.microsoft.com/office/drawing/2014/main" id="{DD077F7A-1807-5DC2-7932-7A594B07BDA0}"/>
              </a:ext>
            </a:extLst>
          </p:cNvPr>
          <p:cNvSpPr/>
          <p:nvPr/>
        </p:nvSpPr>
        <p:spPr>
          <a:xfrm>
            <a:off x="527050" y="1119188"/>
            <a:ext cx="1885950" cy="647700"/>
          </a:xfrm>
          <a:prstGeom prst="rect">
            <a:avLst/>
          </a:prstGeom>
          <a:solidFill>
            <a:schemeClr val="accent2">
              <a:lumMod val="20000"/>
              <a:lumOff val="80000"/>
            </a:schemeClr>
          </a:solidFill>
          <a:ln/>
        </p:spPr>
        <p:style>
          <a:lnRef idx="2">
            <a:schemeClr val="dk1"/>
          </a:lnRef>
          <a:fillRef idx="1">
            <a:schemeClr val="lt1"/>
          </a:fillRef>
          <a:effectRef idx="0">
            <a:schemeClr val="dk1"/>
          </a:effectRef>
          <a:fontRef idx="minor">
            <a:schemeClr val="dk1"/>
          </a:fontRef>
        </p:style>
        <p:txBody>
          <a:bodyPr rtlCol="0" anchor="ctr"/>
          <a:lstStyle/>
          <a:p>
            <a:pPr algn="ctr"/>
            <a:r>
              <a:rPr lang="sv-SE" dirty="0"/>
              <a:t>Nyttjandevillkor</a:t>
            </a:r>
          </a:p>
        </p:txBody>
      </p:sp>
      <p:sp>
        <p:nvSpPr>
          <p:cNvPr id="7" name="Rektangel 6">
            <a:extLst>
              <a:ext uri="{FF2B5EF4-FFF2-40B4-BE49-F238E27FC236}">
                <a16:creationId xmlns:a16="http://schemas.microsoft.com/office/drawing/2014/main" id="{1AE03C2D-58D0-1889-703B-7DAC88770DE7}"/>
              </a:ext>
            </a:extLst>
          </p:cNvPr>
          <p:cNvSpPr/>
          <p:nvPr/>
        </p:nvSpPr>
        <p:spPr>
          <a:xfrm>
            <a:off x="4531701" y="1119188"/>
            <a:ext cx="1885950" cy="647700"/>
          </a:xfrm>
          <a:prstGeom prst="rect">
            <a:avLst/>
          </a:prstGeom>
          <a:solidFill>
            <a:schemeClr val="accent2">
              <a:lumMod val="20000"/>
              <a:lumOff val="80000"/>
            </a:schemeClr>
          </a:solidFill>
          <a:ln/>
        </p:spPr>
        <p:style>
          <a:lnRef idx="2">
            <a:schemeClr val="dk1"/>
          </a:lnRef>
          <a:fillRef idx="1">
            <a:schemeClr val="lt1"/>
          </a:fillRef>
          <a:effectRef idx="0">
            <a:schemeClr val="dk1"/>
          </a:effectRef>
          <a:fontRef idx="minor">
            <a:schemeClr val="dk1"/>
          </a:fontRef>
        </p:style>
        <p:txBody>
          <a:bodyPr rtlCol="0" anchor="ctr"/>
          <a:lstStyle/>
          <a:p>
            <a:pPr algn="ctr"/>
            <a:r>
              <a:rPr lang="sv-SE" dirty="0"/>
              <a:t>Krav och vägledningar</a:t>
            </a:r>
          </a:p>
        </p:txBody>
      </p:sp>
      <p:sp>
        <p:nvSpPr>
          <p:cNvPr id="10" name="Rektangel: rundade hörn 9">
            <a:extLst>
              <a:ext uri="{FF2B5EF4-FFF2-40B4-BE49-F238E27FC236}">
                <a16:creationId xmlns:a16="http://schemas.microsoft.com/office/drawing/2014/main" id="{3126C165-111E-8C94-374E-E5C8011B9E7C}"/>
              </a:ext>
            </a:extLst>
          </p:cNvPr>
          <p:cNvSpPr/>
          <p:nvPr/>
        </p:nvSpPr>
        <p:spPr>
          <a:xfrm>
            <a:off x="533400" y="2305059"/>
            <a:ext cx="1885950" cy="533400"/>
          </a:xfrm>
          <a:prstGeom prst="roundRect">
            <a:avLst/>
          </a:prstGeom>
          <a:solidFill>
            <a:schemeClr val="accent5">
              <a:lumMod val="20000"/>
              <a:lumOff val="80000"/>
            </a:schemeClr>
          </a:solidFill>
          <a:ln/>
        </p:spPr>
        <p:style>
          <a:lnRef idx="2">
            <a:schemeClr val="dk1"/>
          </a:lnRef>
          <a:fillRef idx="1">
            <a:schemeClr val="lt1"/>
          </a:fillRef>
          <a:effectRef idx="0">
            <a:schemeClr val="dk1"/>
          </a:effectRef>
          <a:fontRef idx="minor">
            <a:schemeClr val="dk1"/>
          </a:fontRef>
        </p:style>
        <p:txBody>
          <a:bodyPr rtlCol="0" anchor="ctr"/>
          <a:lstStyle/>
          <a:p>
            <a:pPr algn="ctr"/>
            <a:r>
              <a:rPr lang="sv-SE" dirty="0"/>
              <a:t>Bilaga A - Definitioner</a:t>
            </a:r>
          </a:p>
        </p:txBody>
      </p:sp>
      <p:sp>
        <p:nvSpPr>
          <p:cNvPr id="11" name="Rektangel: rundade hörn 10">
            <a:extLst>
              <a:ext uri="{FF2B5EF4-FFF2-40B4-BE49-F238E27FC236}">
                <a16:creationId xmlns:a16="http://schemas.microsoft.com/office/drawing/2014/main" id="{4D96535F-557B-1E19-E0D1-FD3DD1FA03E9}"/>
              </a:ext>
            </a:extLst>
          </p:cNvPr>
          <p:cNvSpPr/>
          <p:nvPr/>
        </p:nvSpPr>
        <p:spPr>
          <a:xfrm>
            <a:off x="533400" y="2905134"/>
            <a:ext cx="1885950" cy="533400"/>
          </a:xfrm>
          <a:prstGeom prst="roundRect">
            <a:avLst/>
          </a:prstGeom>
          <a:solidFill>
            <a:schemeClr val="accent5">
              <a:lumMod val="20000"/>
              <a:lumOff val="80000"/>
            </a:schemeClr>
          </a:solidFill>
          <a:ln/>
        </p:spPr>
        <p:style>
          <a:lnRef idx="2">
            <a:schemeClr val="dk1"/>
          </a:lnRef>
          <a:fillRef idx="1">
            <a:schemeClr val="lt1"/>
          </a:fillRef>
          <a:effectRef idx="0">
            <a:schemeClr val="dk1"/>
          </a:effectRef>
          <a:fontRef idx="minor">
            <a:schemeClr val="dk1"/>
          </a:fontRef>
        </p:style>
        <p:txBody>
          <a:bodyPr rtlCol="0" anchor="ctr"/>
          <a:lstStyle/>
          <a:p>
            <a:pPr algn="ctr"/>
            <a:r>
              <a:rPr lang="sv-SE" dirty="0"/>
              <a:t>Bilaga B – Tekniskt ramverk</a:t>
            </a:r>
          </a:p>
        </p:txBody>
      </p:sp>
      <p:sp>
        <p:nvSpPr>
          <p:cNvPr id="12" name="Rektangel: rundade hörn 11">
            <a:extLst>
              <a:ext uri="{FF2B5EF4-FFF2-40B4-BE49-F238E27FC236}">
                <a16:creationId xmlns:a16="http://schemas.microsoft.com/office/drawing/2014/main" id="{01FF6A2C-48C1-BEBE-9D11-1A90942CA850}"/>
              </a:ext>
            </a:extLst>
          </p:cNvPr>
          <p:cNvSpPr/>
          <p:nvPr/>
        </p:nvSpPr>
        <p:spPr>
          <a:xfrm>
            <a:off x="533400" y="3514735"/>
            <a:ext cx="1885950" cy="533400"/>
          </a:xfrm>
          <a:prstGeom prst="roundRect">
            <a:avLst/>
          </a:prstGeom>
          <a:solidFill>
            <a:schemeClr val="accent5">
              <a:lumMod val="20000"/>
              <a:lumOff val="80000"/>
            </a:schemeClr>
          </a:solidFill>
          <a:ln/>
        </p:spPr>
        <p:style>
          <a:lnRef idx="2">
            <a:schemeClr val="dk1"/>
          </a:lnRef>
          <a:fillRef idx="1">
            <a:schemeClr val="lt1"/>
          </a:fillRef>
          <a:effectRef idx="0">
            <a:schemeClr val="dk1"/>
          </a:effectRef>
          <a:fontRef idx="minor">
            <a:schemeClr val="dk1"/>
          </a:fontRef>
        </p:style>
        <p:txBody>
          <a:bodyPr rtlCol="0" anchor="ctr"/>
          <a:lstStyle/>
          <a:p>
            <a:pPr algn="ctr"/>
            <a:r>
              <a:rPr lang="sv-SE" dirty="0"/>
              <a:t>Bilaga C – Förändringspolicy</a:t>
            </a:r>
          </a:p>
        </p:txBody>
      </p:sp>
      <p:sp>
        <p:nvSpPr>
          <p:cNvPr id="13" name="Rektangel: rundade hörn 12">
            <a:extLst>
              <a:ext uri="{FF2B5EF4-FFF2-40B4-BE49-F238E27FC236}">
                <a16:creationId xmlns:a16="http://schemas.microsoft.com/office/drawing/2014/main" id="{667EE759-1658-D5F1-CA54-F1A9B79779A2}"/>
              </a:ext>
            </a:extLst>
          </p:cNvPr>
          <p:cNvSpPr/>
          <p:nvPr/>
        </p:nvSpPr>
        <p:spPr>
          <a:xfrm>
            <a:off x="533400" y="4124336"/>
            <a:ext cx="1885950" cy="533400"/>
          </a:xfrm>
          <a:prstGeom prst="roundRect">
            <a:avLst/>
          </a:prstGeom>
          <a:solidFill>
            <a:schemeClr val="accent5">
              <a:lumMod val="20000"/>
              <a:lumOff val="80000"/>
            </a:schemeClr>
          </a:solidFill>
          <a:ln/>
        </p:spPr>
        <p:style>
          <a:lnRef idx="2">
            <a:schemeClr val="dk1"/>
          </a:lnRef>
          <a:fillRef idx="1">
            <a:schemeClr val="lt1"/>
          </a:fillRef>
          <a:effectRef idx="0">
            <a:schemeClr val="dk1"/>
          </a:effectRef>
          <a:fontRef idx="minor">
            <a:schemeClr val="dk1"/>
          </a:fontRef>
        </p:style>
        <p:txBody>
          <a:bodyPr rtlCol="0" anchor="ctr"/>
          <a:lstStyle/>
          <a:p>
            <a:pPr algn="ctr"/>
            <a:r>
              <a:rPr lang="sv-SE" dirty="0"/>
              <a:t>Bilaga D – Roller och ansvar</a:t>
            </a:r>
          </a:p>
        </p:txBody>
      </p:sp>
      <p:sp>
        <p:nvSpPr>
          <p:cNvPr id="14" name="Rektangel: rundade hörn 13">
            <a:extLst>
              <a:ext uri="{FF2B5EF4-FFF2-40B4-BE49-F238E27FC236}">
                <a16:creationId xmlns:a16="http://schemas.microsoft.com/office/drawing/2014/main" id="{38E19E18-97B0-2ABA-F934-E7A2121F6E78}"/>
              </a:ext>
            </a:extLst>
          </p:cNvPr>
          <p:cNvSpPr/>
          <p:nvPr/>
        </p:nvSpPr>
        <p:spPr>
          <a:xfrm>
            <a:off x="4426926" y="2092209"/>
            <a:ext cx="2095500" cy="533400"/>
          </a:xfrm>
          <a:prstGeom prst="roundRect">
            <a:avLst/>
          </a:prstGeom>
          <a:solidFill>
            <a:schemeClr val="accent5">
              <a:lumMod val="20000"/>
              <a:lumOff val="80000"/>
            </a:schemeClr>
          </a:solidFill>
          <a:ln/>
        </p:spPr>
        <p:style>
          <a:lnRef idx="2">
            <a:schemeClr val="dk1"/>
          </a:lnRef>
          <a:fillRef idx="1">
            <a:schemeClr val="lt1"/>
          </a:fillRef>
          <a:effectRef idx="0">
            <a:schemeClr val="dk1"/>
          </a:effectRef>
          <a:fontRef idx="minor">
            <a:schemeClr val="dk1"/>
          </a:fontRef>
        </p:style>
        <p:txBody>
          <a:bodyPr rtlCol="0" anchor="ctr"/>
          <a:lstStyle/>
          <a:p>
            <a:pPr algn="ctr"/>
            <a:r>
              <a:rPr lang="sv-SE" dirty="0"/>
              <a:t>Grundläggande krav på </a:t>
            </a:r>
            <a:r>
              <a:rPr lang="sv-SE" dirty="0" err="1"/>
              <a:t>fed.infratjänster</a:t>
            </a:r>
            <a:endParaRPr lang="sv-SE" dirty="0"/>
          </a:p>
        </p:txBody>
      </p:sp>
      <p:sp>
        <p:nvSpPr>
          <p:cNvPr id="15" name="Rektangel: rundade hörn 14">
            <a:extLst>
              <a:ext uri="{FF2B5EF4-FFF2-40B4-BE49-F238E27FC236}">
                <a16:creationId xmlns:a16="http://schemas.microsoft.com/office/drawing/2014/main" id="{5EE43DF2-7954-16D2-64C4-31EB81B074DD}"/>
              </a:ext>
            </a:extLst>
          </p:cNvPr>
          <p:cNvSpPr/>
          <p:nvPr/>
        </p:nvSpPr>
        <p:spPr>
          <a:xfrm>
            <a:off x="4426926" y="2701810"/>
            <a:ext cx="2095500" cy="533400"/>
          </a:xfrm>
          <a:prstGeom prst="roundRect">
            <a:avLst/>
          </a:prstGeom>
          <a:solidFill>
            <a:schemeClr val="accent5">
              <a:lumMod val="20000"/>
              <a:lumOff val="80000"/>
            </a:schemeClr>
          </a:solidFill>
          <a:ln/>
        </p:spPr>
        <p:style>
          <a:lnRef idx="2">
            <a:schemeClr val="dk1"/>
          </a:lnRef>
          <a:fillRef idx="1">
            <a:schemeClr val="lt1"/>
          </a:fillRef>
          <a:effectRef idx="0">
            <a:schemeClr val="dk1"/>
          </a:effectRef>
          <a:fontRef idx="minor">
            <a:schemeClr val="dk1"/>
          </a:fontRef>
        </p:style>
        <p:txBody>
          <a:bodyPr rtlCol="0" anchor="ctr"/>
          <a:lstStyle/>
          <a:p>
            <a:pPr algn="ctr"/>
            <a:r>
              <a:rPr lang="sv-SE" dirty="0"/>
              <a:t>Grundläggande krav på protokollentiteter</a:t>
            </a:r>
          </a:p>
        </p:txBody>
      </p:sp>
      <p:sp>
        <p:nvSpPr>
          <p:cNvPr id="16" name="Rektangel 15">
            <a:extLst>
              <a:ext uri="{FF2B5EF4-FFF2-40B4-BE49-F238E27FC236}">
                <a16:creationId xmlns:a16="http://schemas.microsoft.com/office/drawing/2014/main" id="{4A1553FC-AF8B-8245-685F-2836DBDD196F}"/>
              </a:ext>
            </a:extLst>
          </p:cNvPr>
          <p:cNvSpPr/>
          <p:nvPr/>
        </p:nvSpPr>
        <p:spPr>
          <a:xfrm>
            <a:off x="4426926" y="3446966"/>
            <a:ext cx="2095500" cy="533400"/>
          </a:xfrm>
          <a:prstGeom prst="rect">
            <a:avLst/>
          </a:prstGeom>
          <a:solidFill>
            <a:schemeClr val="accent2">
              <a:lumMod val="20000"/>
              <a:lumOff val="80000"/>
            </a:schemeClr>
          </a:solidFill>
          <a:ln/>
        </p:spPr>
        <p:style>
          <a:lnRef idx="2">
            <a:schemeClr val="dk1"/>
          </a:lnRef>
          <a:fillRef idx="1">
            <a:schemeClr val="lt1"/>
          </a:fillRef>
          <a:effectRef idx="0">
            <a:schemeClr val="dk1"/>
          </a:effectRef>
          <a:fontRef idx="minor">
            <a:schemeClr val="dk1"/>
          </a:fontRef>
        </p:style>
        <p:txBody>
          <a:bodyPr rtlCol="0" anchor="ctr"/>
          <a:lstStyle/>
          <a:p>
            <a:pPr algn="ctr"/>
            <a:r>
              <a:rPr lang="sv-SE" dirty="0"/>
              <a:t>Anslutning - Tillämpningskrav</a:t>
            </a:r>
          </a:p>
        </p:txBody>
      </p:sp>
      <p:sp>
        <p:nvSpPr>
          <p:cNvPr id="17" name="Rektangel: rundade hörn 16">
            <a:extLst>
              <a:ext uri="{FF2B5EF4-FFF2-40B4-BE49-F238E27FC236}">
                <a16:creationId xmlns:a16="http://schemas.microsoft.com/office/drawing/2014/main" id="{6F7F5AC6-2E13-CF58-528F-31B104D214BF}"/>
              </a:ext>
            </a:extLst>
          </p:cNvPr>
          <p:cNvSpPr/>
          <p:nvPr/>
        </p:nvSpPr>
        <p:spPr>
          <a:xfrm>
            <a:off x="7768004" y="3438174"/>
            <a:ext cx="2962275" cy="533400"/>
          </a:xfrm>
          <a:prstGeom prst="roundRect">
            <a:avLst/>
          </a:prstGeom>
          <a:solidFill>
            <a:schemeClr val="accent5">
              <a:lumMod val="20000"/>
              <a:lumOff val="80000"/>
            </a:schemeClr>
          </a:solidFill>
          <a:ln/>
        </p:spPr>
        <p:style>
          <a:lnRef idx="2">
            <a:schemeClr val="dk1"/>
          </a:lnRef>
          <a:fillRef idx="1">
            <a:schemeClr val="lt1"/>
          </a:fillRef>
          <a:effectRef idx="0">
            <a:schemeClr val="dk1"/>
          </a:effectRef>
          <a:fontRef idx="minor">
            <a:schemeClr val="dk1"/>
          </a:fontRef>
        </p:style>
        <p:txBody>
          <a:bodyPr rtlCol="0" anchor="ctr"/>
          <a:lstStyle/>
          <a:p>
            <a:pPr algn="ctr"/>
            <a:r>
              <a:rPr lang="sv-SE" dirty="0"/>
              <a:t>anslutning av </a:t>
            </a:r>
            <a:r>
              <a:rPr lang="sv-SE" dirty="0" err="1"/>
              <a:t>ansl</a:t>
            </a:r>
            <a:r>
              <a:rPr lang="sv-SE" dirty="0"/>
              <a:t>. operatörer</a:t>
            </a:r>
          </a:p>
        </p:txBody>
      </p:sp>
      <p:sp>
        <p:nvSpPr>
          <p:cNvPr id="18" name="Rektangel: rundade hörn 17">
            <a:extLst>
              <a:ext uri="{FF2B5EF4-FFF2-40B4-BE49-F238E27FC236}">
                <a16:creationId xmlns:a16="http://schemas.microsoft.com/office/drawing/2014/main" id="{52300B17-802F-BF05-A420-ADCDA27890EC}"/>
              </a:ext>
            </a:extLst>
          </p:cNvPr>
          <p:cNvSpPr/>
          <p:nvPr/>
        </p:nvSpPr>
        <p:spPr>
          <a:xfrm>
            <a:off x="7768004" y="4061681"/>
            <a:ext cx="2962275" cy="533400"/>
          </a:xfrm>
          <a:prstGeom prst="roundRect">
            <a:avLst/>
          </a:prstGeom>
          <a:solidFill>
            <a:schemeClr val="accent5">
              <a:lumMod val="20000"/>
              <a:lumOff val="80000"/>
            </a:schemeClr>
          </a:solidFill>
          <a:ln/>
        </p:spPr>
        <p:style>
          <a:lnRef idx="2">
            <a:schemeClr val="dk1"/>
          </a:lnRef>
          <a:fillRef idx="1">
            <a:schemeClr val="lt1"/>
          </a:fillRef>
          <a:effectRef idx="0">
            <a:schemeClr val="dk1"/>
          </a:effectRef>
          <a:fontRef idx="minor">
            <a:schemeClr val="dk1"/>
          </a:fontRef>
        </p:style>
        <p:txBody>
          <a:bodyPr rtlCol="0" anchor="ctr"/>
          <a:lstStyle/>
          <a:p>
            <a:pPr algn="ctr"/>
            <a:r>
              <a:rPr lang="sv-SE" dirty="0"/>
              <a:t>anslutning av </a:t>
            </a:r>
            <a:r>
              <a:rPr lang="sv-SE" dirty="0" err="1"/>
              <a:t>fed.medlemmar</a:t>
            </a:r>
            <a:endParaRPr lang="sv-SE" dirty="0"/>
          </a:p>
        </p:txBody>
      </p:sp>
      <p:sp>
        <p:nvSpPr>
          <p:cNvPr id="19" name="Rektangel 18">
            <a:extLst>
              <a:ext uri="{FF2B5EF4-FFF2-40B4-BE49-F238E27FC236}">
                <a16:creationId xmlns:a16="http://schemas.microsoft.com/office/drawing/2014/main" id="{1F7EBB2A-1471-21F2-3954-92B7C228C839}"/>
              </a:ext>
            </a:extLst>
          </p:cNvPr>
          <p:cNvSpPr/>
          <p:nvPr/>
        </p:nvSpPr>
        <p:spPr>
          <a:xfrm>
            <a:off x="4426926" y="4886665"/>
            <a:ext cx="2095500" cy="533400"/>
          </a:xfrm>
          <a:prstGeom prst="rect">
            <a:avLst/>
          </a:prstGeom>
          <a:solidFill>
            <a:schemeClr val="accent2">
              <a:lumMod val="20000"/>
              <a:lumOff val="80000"/>
            </a:schemeClr>
          </a:solidFill>
          <a:ln/>
        </p:spPr>
        <p:style>
          <a:lnRef idx="2">
            <a:schemeClr val="dk1"/>
          </a:lnRef>
          <a:fillRef idx="1">
            <a:schemeClr val="lt1"/>
          </a:fillRef>
          <a:effectRef idx="0">
            <a:schemeClr val="dk1"/>
          </a:effectRef>
          <a:fontRef idx="minor">
            <a:schemeClr val="dk1"/>
          </a:fontRef>
        </p:style>
        <p:txBody>
          <a:bodyPr rtlCol="0" anchor="ctr"/>
          <a:lstStyle/>
          <a:p>
            <a:pPr algn="ctr"/>
            <a:r>
              <a:rPr lang="sv-SE" dirty="0"/>
              <a:t>Registrering - Tillämpningskrav</a:t>
            </a:r>
          </a:p>
        </p:txBody>
      </p:sp>
      <p:sp>
        <p:nvSpPr>
          <p:cNvPr id="20" name="Rektangel: rundade hörn 19">
            <a:extLst>
              <a:ext uri="{FF2B5EF4-FFF2-40B4-BE49-F238E27FC236}">
                <a16:creationId xmlns:a16="http://schemas.microsoft.com/office/drawing/2014/main" id="{E08FDE0B-ACDF-82F3-F28C-3DF02E48EBE3}"/>
              </a:ext>
            </a:extLst>
          </p:cNvPr>
          <p:cNvSpPr/>
          <p:nvPr/>
        </p:nvSpPr>
        <p:spPr>
          <a:xfrm>
            <a:off x="7768005" y="4877873"/>
            <a:ext cx="2962275" cy="533400"/>
          </a:xfrm>
          <a:prstGeom prst="roundRect">
            <a:avLst/>
          </a:prstGeom>
          <a:solidFill>
            <a:schemeClr val="accent5">
              <a:lumMod val="20000"/>
              <a:lumOff val="80000"/>
            </a:schemeClr>
          </a:solidFill>
          <a:ln/>
        </p:spPr>
        <p:style>
          <a:lnRef idx="2">
            <a:schemeClr val="dk1"/>
          </a:lnRef>
          <a:fillRef idx="1">
            <a:schemeClr val="lt1"/>
          </a:fillRef>
          <a:effectRef idx="0">
            <a:schemeClr val="dk1"/>
          </a:effectRef>
          <a:fontRef idx="minor">
            <a:schemeClr val="dk1"/>
          </a:fontRef>
        </p:style>
        <p:txBody>
          <a:bodyPr rtlCol="0" anchor="ctr"/>
          <a:lstStyle/>
          <a:p>
            <a:pPr algn="ctr"/>
            <a:r>
              <a:rPr lang="sv-SE" dirty="0"/>
              <a:t>verifiering av organisationskoppling</a:t>
            </a:r>
          </a:p>
        </p:txBody>
      </p:sp>
      <p:sp>
        <p:nvSpPr>
          <p:cNvPr id="21" name="Rektangel: rundade hörn 20">
            <a:extLst>
              <a:ext uri="{FF2B5EF4-FFF2-40B4-BE49-F238E27FC236}">
                <a16:creationId xmlns:a16="http://schemas.microsoft.com/office/drawing/2014/main" id="{41DD7221-C37F-8027-644F-8BCEE8562516}"/>
              </a:ext>
            </a:extLst>
          </p:cNvPr>
          <p:cNvSpPr/>
          <p:nvPr/>
        </p:nvSpPr>
        <p:spPr>
          <a:xfrm>
            <a:off x="7768005" y="5499944"/>
            <a:ext cx="2962275" cy="533400"/>
          </a:xfrm>
          <a:prstGeom prst="roundRect">
            <a:avLst/>
          </a:prstGeom>
          <a:solidFill>
            <a:schemeClr val="accent5">
              <a:lumMod val="20000"/>
              <a:lumOff val="80000"/>
            </a:schemeClr>
          </a:solidFill>
          <a:ln/>
        </p:spPr>
        <p:style>
          <a:lnRef idx="2">
            <a:schemeClr val="dk1"/>
          </a:lnRef>
          <a:fillRef idx="1">
            <a:schemeClr val="lt1"/>
          </a:fillRef>
          <a:effectRef idx="0">
            <a:schemeClr val="dk1"/>
          </a:effectRef>
          <a:fontRef idx="minor">
            <a:schemeClr val="dk1"/>
          </a:fontRef>
        </p:style>
        <p:txBody>
          <a:bodyPr rtlCol="0" anchor="ctr"/>
          <a:lstStyle/>
          <a:p>
            <a:pPr algn="ctr"/>
            <a:r>
              <a:rPr lang="sv-SE" dirty="0"/>
              <a:t>verifiering av uppgiftslämnare</a:t>
            </a:r>
          </a:p>
        </p:txBody>
      </p:sp>
      <p:sp>
        <p:nvSpPr>
          <p:cNvPr id="22" name="Rektangel: rundade hörn 21">
            <a:extLst>
              <a:ext uri="{FF2B5EF4-FFF2-40B4-BE49-F238E27FC236}">
                <a16:creationId xmlns:a16="http://schemas.microsoft.com/office/drawing/2014/main" id="{A161826C-94C7-6DA7-417F-A80881CF90E3}"/>
              </a:ext>
            </a:extLst>
          </p:cNvPr>
          <p:cNvSpPr/>
          <p:nvPr/>
        </p:nvSpPr>
        <p:spPr>
          <a:xfrm>
            <a:off x="7768004" y="6122015"/>
            <a:ext cx="2962275" cy="533400"/>
          </a:xfrm>
          <a:prstGeom prst="roundRect">
            <a:avLst/>
          </a:prstGeom>
          <a:solidFill>
            <a:schemeClr val="accent5">
              <a:lumMod val="20000"/>
              <a:lumOff val="80000"/>
            </a:schemeClr>
          </a:solidFill>
          <a:ln/>
        </p:spPr>
        <p:style>
          <a:lnRef idx="2">
            <a:schemeClr val="dk1"/>
          </a:lnRef>
          <a:fillRef idx="1">
            <a:schemeClr val="lt1"/>
          </a:fillRef>
          <a:effectRef idx="0">
            <a:schemeClr val="dk1"/>
          </a:effectRef>
          <a:fontRef idx="minor">
            <a:schemeClr val="dk1"/>
          </a:fontRef>
        </p:style>
        <p:txBody>
          <a:bodyPr rtlCol="0" anchor="ctr"/>
          <a:lstStyle/>
          <a:p>
            <a:pPr algn="ctr"/>
            <a:r>
              <a:rPr lang="sv-SE" dirty="0"/>
              <a:t>verifiering av visningsnamn</a:t>
            </a:r>
          </a:p>
        </p:txBody>
      </p:sp>
      <p:cxnSp>
        <p:nvCxnSpPr>
          <p:cNvPr id="28" name="Rak pilkoppling 27">
            <a:extLst>
              <a:ext uri="{FF2B5EF4-FFF2-40B4-BE49-F238E27FC236}">
                <a16:creationId xmlns:a16="http://schemas.microsoft.com/office/drawing/2014/main" id="{5DC71AFB-1C29-0998-BB7C-D9B8F03FF33B}"/>
              </a:ext>
            </a:extLst>
          </p:cNvPr>
          <p:cNvCxnSpPr>
            <a:stCxn id="5" idx="2"/>
            <a:endCxn id="10" idx="0"/>
          </p:cNvCxnSpPr>
          <p:nvPr/>
        </p:nvCxnSpPr>
        <p:spPr>
          <a:xfrm>
            <a:off x="1470025" y="1766888"/>
            <a:ext cx="6350" cy="538171"/>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30" name="Rak pilkoppling 29">
            <a:extLst>
              <a:ext uri="{FF2B5EF4-FFF2-40B4-BE49-F238E27FC236}">
                <a16:creationId xmlns:a16="http://schemas.microsoft.com/office/drawing/2014/main" id="{6464AD42-8152-7D0D-39B6-380AA72C17B9}"/>
              </a:ext>
            </a:extLst>
          </p:cNvPr>
          <p:cNvCxnSpPr>
            <a:cxnSpLocks/>
            <a:stCxn id="16" idx="3"/>
            <a:endCxn id="17" idx="1"/>
          </p:cNvCxnSpPr>
          <p:nvPr/>
        </p:nvCxnSpPr>
        <p:spPr>
          <a:xfrm flipV="1">
            <a:off x="6522426" y="3704874"/>
            <a:ext cx="1245578" cy="8792"/>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32" name="Rak pilkoppling 31">
            <a:extLst>
              <a:ext uri="{FF2B5EF4-FFF2-40B4-BE49-F238E27FC236}">
                <a16:creationId xmlns:a16="http://schemas.microsoft.com/office/drawing/2014/main" id="{B3E43443-DF11-C8DC-B0FE-B76BF30551D7}"/>
              </a:ext>
            </a:extLst>
          </p:cNvPr>
          <p:cNvCxnSpPr>
            <a:cxnSpLocks/>
            <a:stCxn id="7" idx="2"/>
            <a:endCxn id="14" idx="0"/>
          </p:cNvCxnSpPr>
          <p:nvPr/>
        </p:nvCxnSpPr>
        <p:spPr>
          <a:xfrm>
            <a:off x="5474676" y="1766888"/>
            <a:ext cx="0" cy="325321"/>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36" name="Rak pilkoppling 35">
            <a:extLst>
              <a:ext uri="{FF2B5EF4-FFF2-40B4-BE49-F238E27FC236}">
                <a16:creationId xmlns:a16="http://schemas.microsoft.com/office/drawing/2014/main" id="{67C075B0-FE99-D0F3-7110-D7C4C7B83A03}"/>
              </a:ext>
            </a:extLst>
          </p:cNvPr>
          <p:cNvCxnSpPr>
            <a:cxnSpLocks/>
            <a:stCxn id="19" idx="3"/>
            <a:endCxn id="20" idx="1"/>
          </p:cNvCxnSpPr>
          <p:nvPr/>
        </p:nvCxnSpPr>
        <p:spPr>
          <a:xfrm flipV="1">
            <a:off x="6522426" y="5144573"/>
            <a:ext cx="1245579" cy="8792"/>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37" name="Ellips 36">
            <a:extLst>
              <a:ext uri="{FF2B5EF4-FFF2-40B4-BE49-F238E27FC236}">
                <a16:creationId xmlns:a16="http://schemas.microsoft.com/office/drawing/2014/main" id="{23159F14-B0EC-23D6-A663-C839F1434F0F}"/>
              </a:ext>
            </a:extLst>
          </p:cNvPr>
          <p:cNvSpPr/>
          <p:nvPr/>
        </p:nvSpPr>
        <p:spPr>
          <a:xfrm>
            <a:off x="5196987" y="228601"/>
            <a:ext cx="1348154" cy="600075"/>
          </a:xfrm>
          <a:prstGeom prst="ellipse">
            <a:avLst/>
          </a:prstGeom>
          <a:ln/>
        </p:spPr>
        <p:style>
          <a:lnRef idx="2">
            <a:schemeClr val="dk1"/>
          </a:lnRef>
          <a:fillRef idx="1">
            <a:schemeClr val="lt1"/>
          </a:fillRef>
          <a:effectRef idx="0">
            <a:schemeClr val="dk1"/>
          </a:effectRef>
          <a:fontRef idx="minor">
            <a:schemeClr val="dk1"/>
          </a:fontRef>
        </p:style>
        <p:txBody>
          <a:bodyPr rtlCol="0" anchor="ctr"/>
          <a:lstStyle/>
          <a:p>
            <a:pPr algn="ctr"/>
            <a:r>
              <a:rPr lang="sv-SE" dirty="0"/>
              <a:t>40 + 5 </a:t>
            </a:r>
            <a:r>
              <a:rPr lang="sv-SE" dirty="0" err="1"/>
              <a:t>st</a:t>
            </a:r>
            <a:endParaRPr lang="sv-SE" dirty="0"/>
          </a:p>
        </p:txBody>
      </p:sp>
      <p:sp>
        <p:nvSpPr>
          <p:cNvPr id="38" name="Ellips 37">
            <a:extLst>
              <a:ext uri="{FF2B5EF4-FFF2-40B4-BE49-F238E27FC236}">
                <a16:creationId xmlns:a16="http://schemas.microsoft.com/office/drawing/2014/main" id="{41BCC86D-F4D3-3EAF-2CEB-DF58FD92B8F2}"/>
              </a:ext>
            </a:extLst>
          </p:cNvPr>
          <p:cNvSpPr/>
          <p:nvPr/>
        </p:nvSpPr>
        <p:spPr>
          <a:xfrm>
            <a:off x="2316773" y="2304699"/>
            <a:ext cx="1348154" cy="533400"/>
          </a:xfrm>
          <a:prstGeom prst="ellipse">
            <a:avLst/>
          </a:prstGeom>
          <a:ln/>
        </p:spPr>
        <p:style>
          <a:lnRef idx="2">
            <a:schemeClr val="dk1"/>
          </a:lnRef>
          <a:fillRef idx="1">
            <a:schemeClr val="lt1"/>
          </a:fillRef>
          <a:effectRef idx="0">
            <a:schemeClr val="dk1"/>
          </a:effectRef>
          <a:fontRef idx="minor">
            <a:schemeClr val="dk1"/>
          </a:fontRef>
        </p:style>
        <p:txBody>
          <a:bodyPr rtlCol="0" anchor="ctr"/>
          <a:lstStyle/>
          <a:p>
            <a:pPr algn="ctr"/>
            <a:r>
              <a:rPr lang="sv-SE" dirty="0"/>
              <a:t>123 </a:t>
            </a:r>
            <a:r>
              <a:rPr lang="sv-SE" dirty="0" err="1"/>
              <a:t>st</a:t>
            </a:r>
            <a:endParaRPr lang="sv-SE" dirty="0"/>
          </a:p>
        </p:txBody>
      </p:sp>
      <p:sp>
        <p:nvSpPr>
          <p:cNvPr id="39" name="Ellips 38">
            <a:extLst>
              <a:ext uri="{FF2B5EF4-FFF2-40B4-BE49-F238E27FC236}">
                <a16:creationId xmlns:a16="http://schemas.microsoft.com/office/drawing/2014/main" id="{8B8A2F67-EA93-A805-7DEB-ABF6AD7A7DAD}"/>
              </a:ext>
            </a:extLst>
          </p:cNvPr>
          <p:cNvSpPr/>
          <p:nvPr/>
        </p:nvSpPr>
        <p:spPr>
          <a:xfrm>
            <a:off x="2316773" y="2904774"/>
            <a:ext cx="1348154" cy="533400"/>
          </a:xfrm>
          <a:prstGeom prst="ellipse">
            <a:avLst/>
          </a:prstGeom>
          <a:ln/>
        </p:spPr>
        <p:style>
          <a:lnRef idx="2">
            <a:schemeClr val="dk1"/>
          </a:lnRef>
          <a:fillRef idx="1">
            <a:schemeClr val="lt1"/>
          </a:fillRef>
          <a:effectRef idx="0">
            <a:schemeClr val="dk1"/>
          </a:effectRef>
          <a:fontRef idx="minor">
            <a:schemeClr val="dk1"/>
          </a:fontRef>
        </p:style>
        <p:txBody>
          <a:bodyPr rtlCol="0" anchor="ctr"/>
          <a:lstStyle/>
          <a:p>
            <a:pPr algn="ctr"/>
            <a:r>
              <a:rPr lang="sv-SE" dirty="0"/>
              <a:t>4 </a:t>
            </a:r>
            <a:r>
              <a:rPr lang="sv-SE" dirty="0" err="1"/>
              <a:t>st</a:t>
            </a:r>
            <a:endParaRPr lang="sv-SE" dirty="0"/>
          </a:p>
        </p:txBody>
      </p:sp>
      <p:sp>
        <p:nvSpPr>
          <p:cNvPr id="40" name="Ellips 39">
            <a:extLst>
              <a:ext uri="{FF2B5EF4-FFF2-40B4-BE49-F238E27FC236}">
                <a16:creationId xmlns:a16="http://schemas.microsoft.com/office/drawing/2014/main" id="{A051B7A5-71C7-0432-7E02-4950D01F8EA9}"/>
              </a:ext>
            </a:extLst>
          </p:cNvPr>
          <p:cNvSpPr/>
          <p:nvPr/>
        </p:nvSpPr>
        <p:spPr>
          <a:xfrm>
            <a:off x="2288199" y="3514375"/>
            <a:ext cx="1348154" cy="533400"/>
          </a:xfrm>
          <a:prstGeom prst="ellipse">
            <a:avLst/>
          </a:prstGeom>
          <a:ln/>
        </p:spPr>
        <p:style>
          <a:lnRef idx="2">
            <a:schemeClr val="dk1"/>
          </a:lnRef>
          <a:fillRef idx="1">
            <a:schemeClr val="lt1"/>
          </a:fillRef>
          <a:effectRef idx="0">
            <a:schemeClr val="dk1"/>
          </a:effectRef>
          <a:fontRef idx="minor">
            <a:schemeClr val="dk1"/>
          </a:fontRef>
        </p:style>
        <p:txBody>
          <a:bodyPr rtlCol="0" anchor="ctr"/>
          <a:lstStyle/>
          <a:p>
            <a:pPr algn="ctr"/>
            <a:r>
              <a:rPr lang="sv-SE" dirty="0"/>
              <a:t>12 </a:t>
            </a:r>
            <a:r>
              <a:rPr lang="sv-SE" dirty="0" err="1"/>
              <a:t>st</a:t>
            </a:r>
            <a:endParaRPr lang="sv-SE" dirty="0"/>
          </a:p>
        </p:txBody>
      </p:sp>
      <p:sp>
        <p:nvSpPr>
          <p:cNvPr id="41" name="Ellips 40">
            <a:extLst>
              <a:ext uri="{FF2B5EF4-FFF2-40B4-BE49-F238E27FC236}">
                <a16:creationId xmlns:a16="http://schemas.microsoft.com/office/drawing/2014/main" id="{5B08E8C1-A9AD-E698-6ECD-C6CD6E775570}"/>
              </a:ext>
            </a:extLst>
          </p:cNvPr>
          <p:cNvSpPr/>
          <p:nvPr/>
        </p:nvSpPr>
        <p:spPr>
          <a:xfrm>
            <a:off x="2316773" y="4123616"/>
            <a:ext cx="1348154" cy="533400"/>
          </a:xfrm>
          <a:prstGeom prst="ellipse">
            <a:avLst/>
          </a:prstGeom>
          <a:ln/>
        </p:spPr>
        <p:style>
          <a:lnRef idx="2">
            <a:schemeClr val="dk1"/>
          </a:lnRef>
          <a:fillRef idx="1">
            <a:schemeClr val="lt1"/>
          </a:fillRef>
          <a:effectRef idx="0">
            <a:schemeClr val="dk1"/>
          </a:effectRef>
          <a:fontRef idx="minor">
            <a:schemeClr val="dk1"/>
          </a:fontRef>
        </p:style>
        <p:txBody>
          <a:bodyPr rtlCol="0" anchor="ctr"/>
          <a:lstStyle/>
          <a:p>
            <a:pPr algn="ctr"/>
            <a:r>
              <a:rPr lang="sv-SE" dirty="0"/>
              <a:t>76 </a:t>
            </a:r>
            <a:r>
              <a:rPr lang="sv-SE" dirty="0" err="1"/>
              <a:t>st</a:t>
            </a:r>
            <a:endParaRPr lang="sv-SE" dirty="0"/>
          </a:p>
        </p:txBody>
      </p:sp>
      <p:sp>
        <p:nvSpPr>
          <p:cNvPr id="42" name="Ellips 41">
            <a:extLst>
              <a:ext uri="{FF2B5EF4-FFF2-40B4-BE49-F238E27FC236}">
                <a16:creationId xmlns:a16="http://schemas.microsoft.com/office/drawing/2014/main" id="{DA55DFEB-5318-C0C9-0C2F-D363B4C0ADF8}"/>
              </a:ext>
            </a:extLst>
          </p:cNvPr>
          <p:cNvSpPr/>
          <p:nvPr/>
        </p:nvSpPr>
        <p:spPr>
          <a:xfrm>
            <a:off x="10648218" y="4061681"/>
            <a:ext cx="1348154" cy="533400"/>
          </a:xfrm>
          <a:prstGeom prst="ellipse">
            <a:avLst/>
          </a:prstGeom>
          <a:ln/>
        </p:spPr>
        <p:style>
          <a:lnRef idx="2">
            <a:schemeClr val="dk1"/>
          </a:lnRef>
          <a:fillRef idx="1">
            <a:schemeClr val="lt1"/>
          </a:fillRef>
          <a:effectRef idx="0">
            <a:schemeClr val="dk1"/>
          </a:effectRef>
          <a:fontRef idx="minor">
            <a:schemeClr val="dk1"/>
          </a:fontRef>
        </p:style>
        <p:txBody>
          <a:bodyPr rtlCol="0" anchor="ctr"/>
          <a:lstStyle/>
          <a:p>
            <a:pPr algn="ctr"/>
            <a:r>
              <a:rPr lang="sv-SE" dirty="0"/>
              <a:t> 29 </a:t>
            </a:r>
            <a:r>
              <a:rPr lang="sv-SE" dirty="0" err="1"/>
              <a:t>st</a:t>
            </a:r>
            <a:endParaRPr lang="sv-SE" dirty="0"/>
          </a:p>
        </p:txBody>
      </p:sp>
      <p:sp>
        <p:nvSpPr>
          <p:cNvPr id="45" name="Ellips 44">
            <a:extLst>
              <a:ext uri="{FF2B5EF4-FFF2-40B4-BE49-F238E27FC236}">
                <a16:creationId xmlns:a16="http://schemas.microsoft.com/office/drawing/2014/main" id="{0799D902-4EBB-2CC0-2821-F761F79A78AF}"/>
              </a:ext>
            </a:extLst>
          </p:cNvPr>
          <p:cNvSpPr/>
          <p:nvPr/>
        </p:nvSpPr>
        <p:spPr>
          <a:xfrm>
            <a:off x="5871064" y="3910369"/>
            <a:ext cx="1348154" cy="533400"/>
          </a:xfrm>
          <a:prstGeom prst="ellipse">
            <a:avLst/>
          </a:prstGeom>
          <a:ln/>
        </p:spPr>
        <p:style>
          <a:lnRef idx="2">
            <a:schemeClr val="dk1"/>
          </a:lnRef>
          <a:fillRef idx="1">
            <a:schemeClr val="lt1"/>
          </a:fillRef>
          <a:effectRef idx="0">
            <a:schemeClr val="dk1"/>
          </a:effectRef>
          <a:fontRef idx="minor">
            <a:schemeClr val="dk1"/>
          </a:fontRef>
        </p:style>
        <p:txBody>
          <a:bodyPr rtlCol="0" anchor="ctr"/>
          <a:lstStyle/>
          <a:p>
            <a:pPr algn="ctr"/>
            <a:r>
              <a:rPr lang="sv-SE" dirty="0"/>
              <a:t>19 </a:t>
            </a:r>
            <a:r>
              <a:rPr lang="sv-SE" dirty="0" err="1"/>
              <a:t>st</a:t>
            </a:r>
            <a:endParaRPr lang="sv-SE" dirty="0"/>
          </a:p>
        </p:txBody>
      </p:sp>
      <p:sp>
        <p:nvSpPr>
          <p:cNvPr id="46" name="Ellips 45">
            <a:extLst>
              <a:ext uri="{FF2B5EF4-FFF2-40B4-BE49-F238E27FC236}">
                <a16:creationId xmlns:a16="http://schemas.microsoft.com/office/drawing/2014/main" id="{3E7F1672-B3D8-D46B-168D-C235D3DA186E}"/>
              </a:ext>
            </a:extLst>
          </p:cNvPr>
          <p:cNvSpPr/>
          <p:nvPr/>
        </p:nvSpPr>
        <p:spPr>
          <a:xfrm>
            <a:off x="5871064" y="5350068"/>
            <a:ext cx="1348154" cy="533400"/>
          </a:xfrm>
          <a:prstGeom prst="ellipse">
            <a:avLst/>
          </a:prstGeom>
          <a:ln/>
        </p:spPr>
        <p:style>
          <a:lnRef idx="2">
            <a:schemeClr val="dk1"/>
          </a:lnRef>
          <a:fillRef idx="1">
            <a:schemeClr val="lt1"/>
          </a:fillRef>
          <a:effectRef idx="0">
            <a:schemeClr val="dk1"/>
          </a:effectRef>
          <a:fontRef idx="minor">
            <a:schemeClr val="dk1"/>
          </a:fontRef>
        </p:style>
        <p:txBody>
          <a:bodyPr rtlCol="0" anchor="ctr"/>
          <a:lstStyle/>
          <a:p>
            <a:pPr algn="ctr"/>
            <a:r>
              <a:rPr lang="sv-SE" dirty="0"/>
              <a:t> 1 </a:t>
            </a:r>
            <a:r>
              <a:rPr lang="sv-SE" dirty="0" err="1"/>
              <a:t>st</a:t>
            </a:r>
            <a:endParaRPr lang="sv-SE" dirty="0"/>
          </a:p>
        </p:txBody>
      </p:sp>
      <p:sp>
        <p:nvSpPr>
          <p:cNvPr id="47" name="Ellips 46">
            <a:extLst>
              <a:ext uri="{FF2B5EF4-FFF2-40B4-BE49-F238E27FC236}">
                <a16:creationId xmlns:a16="http://schemas.microsoft.com/office/drawing/2014/main" id="{FF2270C9-AFA7-BAF7-C42B-F5452FD9F43C}"/>
              </a:ext>
            </a:extLst>
          </p:cNvPr>
          <p:cNvSpPr/>
          <p:nvPr/>
        </p:nvSpPr>
        <p:spPr>
          <a:xfrm>
            <a:off x="10648218" y="3454666"/>
            <a:ext cx="1348154" cy="533400"/>
          </a:xfrm>
          <a:prstGeom prst="ellipse">
            <a:avLst/>
          </a:prstGeom>
          <a:ln/>
        </p:spPr>
        <p:style>
          <a:lnRef idx="2">
            <a:schemeClr val="dk1"/>
          </a:lnRef>
          <a:fillRef idx="1">
            <a:schemeClr val="lt1"/>
          </a:fillRef>
          <a:effectRef idx="0">
            <a:schemeClr val="dk1"/>
          </a:effectRef>
          <a:fontRef idx="minor">
            <a:schemeClr val="dk1"/>
          </a:fontRef>
        </p:style>
        <p:txBody>
          <a:bodyPr rtlCol="0" anchor="ctr"/>
          <a:lstStyle/>
          <a:p>
            <a:pPr algn="ctr"/>
            <a:r>
              <a:rPr lang="sv-SE" dirty="0"/>
              <a:t>46 </a:t>
            </a:r>
            <a:r>
              <a:rPr lang="sv-SE" dirty="0" err="1"/>
              <a:t>st</a:t>
            </a:r>
            <a:endParaRPr lang="sv-SE" dirty="0"/>
          </a:p>
        </p:txBody>
      </p:sp>
      <p:sp>
        <p:nvSpPr>
          <p:cNvPr id="48" name="Ellips 47">
            <a:extLst>
              <a:ext uri="{FF2B5EF4-FFF2-40B4-BE49-F238E27FC236}">
                <a16:creationId xmlns:a16="http://schemas.microsoft.com/office/drawing/2014/main" id="{39143A61-FFFD-5625-CCD1-0FC915390EDA}"/>
              </a:ext>
            </a:extLst>
          </p:cNvPr>
          <p:cNvSpPr/>
          <p:nvPr/>
        </p:nvSpPr>
        <p:spPr>
          <a:xfrm>
            <a:off x="10604990" y="4892551"/>
            <a:ext cx="1348154" cy="533400"/>
          </a:xfrm>
          <a:prstGeom prst="ellipse">
            <a:avLst/>
          </a:prstGeom>
          <a:ln/>
        </p:spPr>
        <p:style>
          <a:lnRef idx="2">
            <a:schemeClr val="dk1"/>
          </a:lnRef>
          <a:fillRef idx="1">
            <a:schemeClr val="lt1"/>
          </a:fillRef>
          <a:effectRef idx="0">
            <a:schemeClr val="dk1"/>
          </a:effectRef>
          <a:fontRef idx="minor">
            <a:schemeClr val="dk1"/>
          </a:fontRef>
        </p:style>
        <p:txBody>
          <a:bodyPr rtlCol="0" anchor="ctr"/>
          <a:lstStyle/>
          <a:p>
            <a:pPr algn="ctr"/>
            <a:r>
              <a:rPr lang="sv-SE" dirty="0"/>
              <a:t>21 </a:t>
            </a:r>
            <a:r>
              <a:rPr lang="sv-SE" dirty="0" err="1"/>
              <a:t>st</a:t>
            </a:r>
            <a:endParaRPr lang="sv-SE" dirty="0"/>
          </a:p>
        </p:txBody>
      </p:sp>
      <p:sp>
        <p:nvSpPr>
          <p:cNvPr id="49" name="Ellips 48">
            <a:extLst>
              <a:ext uri="{FF2B5EF4-FFF2-40B4-BE49-F238E27FC236}">
                <a16:creationId xmlns:a16="http://schemas.microsoft.com/office/drawing/2014/main" id="{F4D6AF72-A248-8583-8B6B-9CD56DB9691C}"/>
              </a:ext>
            </a:extLst>
          </p:cNvPr>
          <p:cNvSpPr/>
          <p:nvPr/>
        </p:nvSpPr>
        <p:spPr>
          <a:xfrm>
            <a:off x="10604990" y="5501065"/>
            <a:ext cx="1348154" cy="533400"/>
          </a:xfrm>
          <a:prstGeom prst="ellipse">
            <a:avLst/>
          </a:prstGeom>
          <a:ln/>
        </p:spPr>
        <p:style>
          <a:lnRef idx="2">
            <a:schemeClr val="dk1"/>
          </a:lnRef>
          <a:fillRef idx="1">
            <a:schemeClr val="lt1"/>
          </a:fillRef>
          <a:effectRef idx="0">
            <a:schemeClr val="dk1"/>
          </a:effectRef>
          <a:fontRef idx="minor">
            <a:schemeClr val="dk1"/>
          </a:fontRef>
        </p:style>
        <p:txBody>
          <a:bodyPr rtlCol="0" anchor="ctr"/>
          <a:lstStyle/>
          <a:p>
            <a:pPr algn="ctr"/>
            <a:r>
              <a:rPr lang="sv-SE" dirty="0"/>
              <a:t>4 </a:t>
            </a:r>
            <a:r>
              <a:rPr lang="sv-SE" dirty="0" err="1"/>
              <a:t>st</a:t>
            </a:r>
            <a:endParaRPr lang="sv-SE" dirty="0"/>
          </a:p>
        </p:txBody>
      </p:sp>
      <p:sp>
        <p:nvSpPr>
          <p:cNvPr id="50" name="Ellips 49">
            <a:extLst>
              <a:ext uri="{FF2B5EF4-FFF2-40B4-BE49-F238E27FC236}">
                <a16:creationId xmlns:a16="http://schemas.microsoft.com/office/drawing/2014/main" id="{6E2942F8-AD70-C727-D8BF-12F5771CB72C}"/>
              </a:ext>
            </a:extLst>
          </p:cNvPr>
          <p:cNvSpPr/>
          <p:nvPr/>
        </p:nvSpPr>
        <p:spPr>
          <a:xfrm>
            <a:off x="6419850" y="2078303"/>
            <a:ext cx="1348154" cy="533400"/>
          </a:xfrm>
          <a:prstGeom prst="ellipse">
            <a:avLst/>
          </a:prstGeom>
          <a:ln/>
        </p:spPr>
        <p:style>
          <a:lnRef idx="2">
            <a:schemeClr val="dk1"/>
          </a:lnRef>
          <a:fillRef idx="1">
            <a:schemeClr val="lt1"/>
          </a:fillRef>
          <a:effectRef idx="0">
            <a:schemeClr val="dk1"/>
          </a:effectRef>
          <a:fontRef idx="minor">
            <a:schemeClr val="dk1"/>
          </a:fontRef>
        </p:style>
        <p:txBody>
          <a:bodyPr rtlCol="0" anchor="ctr"/>
          <a:lstStyle/>
          <a:p>
            <a:pPr algn="ctr"/>
            <a:r>
              <a:rPr lang="sv-SE" dirty="0"/>
              <a:t>20 </a:t>
            </a:r>
            <a:r>
              <a:rPr lang="sv-SE" dirty="0" err="1"/>
              <a:t>st</a:t>
            </a:r>
            <a:endParaRPr lang="sv-SE" dirty="0"/>
          </a:p>
        </p:txBody>
      </p:sp>
      <p:sp>
        <p:nvSpPr>
          <p:cNvPr id="51" name="Ellips 50">
            <a:extLst>
              <a:ext uri="{FF2B5EF4-FFF2-40B4-BE49-F238E27FC236}">
                <a16:creationId xmlns:a16="http://schemas.microsoft.com/office/drawing/2014/main" id="{9A980134-C277-1BB9-4307-D092763584DC}"/>
              </a:ext>
            </a:extLst>
          </p:cNvPr>
          <p:cNvSpPr/>
          <p:nvPr/>
        </p:nvSpPr>
        <p:spPr>
          <a:xfrm>
            <a:off x="6244004" y="1165410"/>
            <a:ext cx="1348154" cy="533400"/>
          </a:xfrm>
          <a:prstGeom prst="ellipse">
            <a:avLst/>
          </a:prstGeom>
          <a:ln/>
        </p:spPr>
        <p:style>
          <a:lnRef idx="2">
            <a:schemeClr val="dk1"/>
          </a:lnRef>
          <a:fillRef idx="1">
            <a:schemeClr val="lt1"/>
          </a:fillRef>
          <a:effectRef idx="0">
            <a:schemeClr val="dk1"/>
          </a:effectRef>
          <a:fontRef idx="minor">
            <a:schemeClr val="dk1"/>
          </a:fontRef>
        </p:style>
        <p:txBody>
          <a:bodyPr rtlCol="0" anchor="ctr"/>
          <a:lstStyle/>
          <a:p>
            <a:pPr algn="ctr"/>
            <a:r>
              <a:rPr lang="sv-SE" dirty="0"/>
              <a:t>10 </a:t>
            </a:r>
            <a:r>
              <a:rPr lang="sv-SE" dirty="0" err="1"/>
              <a:t>st</a:t>
            </a:r>
            <a:endParaRPr lang="sv-SE" dirty="0"/>
          </a:p>
        </p:txBody>
      </p:sp>
      <p:sp>
        <p:nvSpPr>
          <p:cNvPr id="52" name="Ellips 51">
            <a:extLst>
              <a:ext uri="{FF2B5EF4-FFF2-40B4-BE49-F238E27FC236}">
                <a16:creationId xmlns:a16="http://schemas.microsoft.com/office/drawing/2014/main" id="{3049C3E9-672E-89C4-8DCE-44C34DABD375}"/>
              </a:ext>
            </a:extLst>
          </p:cNvPr>
          <p:cNvSpPr/>
          <p:nvPr/>
        </p:nvSpPr>
        <p:spPr>
          <a:xfrm>
            <a:off x="2288199" y="1176338"/>
            <a:ext cx="1348154" cy="533400"/>
          </a:xfrm>
          <a:prstGeom prst="ellipse">
            <a:avLst/>
          </a:prstGeom>
          <a:ln/>
        </p:spPr>
        <p:style>
          <a:lnRef idx="2">
            <a:schemeClr val="dk1"/>
          </a:lnRef>
          <a:fillRef idx="1">
            <a:schemeClr val="lt1"/>
          </a:fillRef>
          <a:effectRef idx="0">
            <a:schemeClr val="dk1"/>
          </a:effectRef>
          <a:fontRef idx="minor">
            <a:schemeClr val="dk1"/>
          </a:fontRef>
        </p:style>
        <p:txBody>
          <a:bodyPr rtlCol="0" anchor="ctr"/>
          <a:lstStyle/>
          <a:p>
            <a:pPr algn="ctr"/>
            <a:r>
              <a:rPr lang="sv-SE" dirty="0"/>
              <a:t>10 </a:t>
            </a:r>
            <a:r>
              <a:rPr lang="sv-SE" dirty="0" err="1"/>
              <a:t>st</a:t>
            </a:r>
            <a:endParaRPr lang="sv-SE" dirty="0"/>
          </a:p>
        </p:txBody>
      </p:sp>
      <p:sp>
        <p:nvSpPr>
          <p:cNvPr id="53" name="Ellips 52">
            <a:extLst>
              <a:ext uri="{FF2B5EF4-FFF2-40B4-BE49-F238E27FC236}">
                <a16:creationId xmlns:a16="http://schemas.microsoft.com/office/drawing/2014/main" id="{FBAEDE46-E6C0-A86E-9C00-E41F1CC1317E}"/>
              </a:ext>
            </a:extLst>
          </p:cNvPr>
          <p:cNvSpPr/>
          <p:nvPr/>
        </p:nvSpPr>
        <p:spPr>
          <a:xfrm>
            <a:off x="6419850" y="2687149"/>
            <a:ext cx="1348154" cy="533400"/>
          </a:xfrm>
          <a:prstGeom prst="ellipse">
            <a:avLst/>
          </a:prstGeom>
          <a:ln/>
        </p:spPr>
        <p:style>
          <a:lnRef idx="2">
            <a:schemeClr val="dk1"/>
          </a:lnRef>
          <a:fillRef idx="1">
            <a:schemeClr val="lt1"/>
          </a:fillRef>
          <a:effectRef idx="0">
            <a:schemeClr val="dk1"/>
          </a:effectRef>
          <a:fontRef idx="minor">
            <a:schemeClr val="dk1"/>
          </a:fontRef>
        </p:style>
        <p:txBody>
          <a:bodyPr rtlCol="0" anchor="ctr"/>
          <a:lstStyle/>
          <a:p>
            <a:pPr algn="ctr"/>
            <a:r>
              <a:rPr lang="sv-SE" dirty="0"/>
              <a:t>8 </a:t>
            </a:r>
            <a:r>
              <a:rPr lang="sv-SE" dirty="0" err="1"/>
              <a:t>st</a:t>
            </a:r>
            <a:endParaRPr lang="sv-SE" dirty="0"/>
          </a:p>
        </p:txBody>
      </p:sp>
      <p:sp>
        <p:nvSpPr>
          <p:cNvPr id="54" name="Ellips 53">
            <a:extLst>
              <a:ext uri="{FF2B5EF4-FFF2-40B4-BE49-F238E27FC236}">
                <a16:creationId xmlns:a16="http://schemas.microsoft.com/office/drawing/2014/main" id="{FAF63689-852B-8BF2-7660-8FEE987AD174}"/>
              </a:ext>
            </a:extLst>
          </p:cNvPr>
          <p:cNvSpPr/>
          <p:nvPr/>
        </p:nvSpPr>
        <p:spPr>
          <a:xfrm>
            <a:off x="10604990" y="6109206"/>
            <a:ext cx="1348154" cy="533400"/>
          </a:xfrm>
          <a:prstGeom prst="ellipse">
            <a:avLst/>
          </a:prstGeom>
          <a:ln/>
        </p:spPr>
        <p:style>
          <a:lnRef idx="2">
            <a:schemeClr val="dk1"/>
          </a:lnRef>
          <a:fillRef idx="1">
            <a:schemeClr val="lt1"/>
          </a:fillRef>
          <a:effectRef idx="0">
            <a:schemeClr val="dk1"/>
          </a:effectRef>
          <a:fontRef idx="minor">
            <a:schemeClr val="dk1"/>
          </a:fontRef>
        </p:style>
        <p:txBody>
          <a:bodyPr rtlCol="0" anchor="ctr"/>
          <a:lstStyle/>
          <a:p>
            <a:pPr algn="ctr"/>
            <a:r>
              <a:rPr lang="sv-SE" dirty="0"/>
              <a:t>6 </a:t>
            </a:r>
            <a:r>
              <a:rPr lang="sv-SE" dirty="0" err="1"/>
              <a:t>st</a:t>
            </a:r>
            <a:endParaRPr lang="sv-SE" dirty="0"/>
          </a:p>
        </p:txBody>
      </p:sp>
    </p:spTree>
    <p:extLst>
      <p:ext uri="{BB962C8B-B14F-4D97-AF65-F5344CB8AC3E}">
        <p14:creationId xmlns:p14="http://schemas.microsoft.com/office/powerpoint/2010/main" val="2646598029"/>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2"/>
                                        </p:tgtEl>
                                        <p:attrNameLst>
                                          <p:attrName>style.visibility</p:attrName>
                                        </p:attrNameLst>
                                      </p:cBhvr>
                                      <p:to>
                                        <p:strVal val="visible"/>
                                      </p:to>
                                    </p:set>
                                    <p:animEffect transition="in" filter="fade">
                                      <p:cBhvr>
                                        <p:cTn id="7" dur="500"/>
                                        <p:tgtEl>
                                          <p:spTgt spid="5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8"/>
                                        </p:tgtEl>
                                        <p:attrNameLst>
                                          <p:attrName>style.visibility</p:attrName>
                                        </p:attrNameLst>
                                      </p:cBhvr>
                                      <p:to>
                                        <p:strVal val="visible"/>
                                      </p:to>
                                    </p:set>
                                    <p:animEffect transition="in" filter="fade">
                                      <p:cBhvr>
                                        <p:cTn id="10" dur="500"/>
                                        <p:tgtEl>
                                          <p:spTgt spid="38"/>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39"/>
                                        </p:tgtEl>
                                        <p:attrNameLst>
                                          <p:attrName>style.visibility</p:attrName>
                                        </p:attrNameLst>
                                      </p:cBhvr>
                                      <p:to>
                                        <p:strVal val="visible"/>
                                      </p:to>
                                    </p:set>
                                    <p:animEffect transition="in" filter="fade">
                                      <p:cBhvr>
                                        <p:cTn id="13" dur="500"/>
                                        <p:tgtEl>
                                          <p:spTgt spid="39"/>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40"/>
                                        </p:tgtEl>
                                        <p:attrNameLst>
                                          <p:attrName>style.visibility</p:attrName>
                                        </p:attrNameLst>
                                      </p:cBhvr>
                                      <p:to>
                                        <p:strVal val="visible"/>
                                      </p:to>
                                    </p:set>
                                    <p:animEffect transition="in" filter="fade">
                                      <p:cBhvr>
                                        <p:cTn id="16" dur="500"/>
                                        <p:tgtEl>
                                          <p:spTgt spid="40"/>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41"/>
                                        </p:tgtEl>
                                        <p:attrNameLst>
                                          <p:attrName>style.visibility</p:attrName>
                                        </p:attrNameLst>
                                      </p:cBhvr>
                                      <p:to>
                                        <p:strVal val="visible"/>
                                      </p:to>
                                    </p:set>
                                    <p:animEffect transition="in" filter="fade">
                                      <p:cBhvr>
                                        <p:cTn id="19" dur="500"/>
                                        <p:tgtEl>
                                          <p:spTgt spid="41"/>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37"/>
                                        </p:tgtEl>
                                        <p:attrNameLst>
                                          <p:attrName>style.visibility</p:attrName>
                                        </p:attrNameLst>
                                      </p:cBhvr>
                                      <p:to>
                                        <p:strVal val="visible"/>
                                      </p:to>
                                    </p:set>
                                    <p:animEffect transition="in" filter="fade">
                                      <p:cBhvr>
                                        <p:cTn id="22" dur="500"/>
                                        <p:tgtEl>
                                          <p:spTgt spid="37"/>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51"/>
                                        </p:tgtEl>
                                        <p:attrNameLst>
                                          <p:attrName>style.visibility</p:attrName>
                                        </p:attrNameLst>
                                      </p:cBhvr>
                                      <p:to>
                                        <p:strVal val="visible"/>
                                      </p:to>
                                    </p:set>
                                    <p:animEffect transition="in" filter="fade">
                                      <p:cBhvr>
                                        <p:cTn id="25" dur="500"/>
                                        <p:tgtEl>
                                          <p:spTgt spid="51"/>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50"/>
                                        </p:tgtEl>
                                        <p:attrNameLst>
                                          <p:attrName>style.visibility</p:attrName>
                                        </p:attrNameLst>
                                      </p:cBhvr>
                                      <p:to>
                                        <p:strVal val="visible"/>
                                      </p:to>
                                    </p:set>
                                    <p:animEffect transition="in" filter="fade">
                                      <p:cBhvr>
                                        <p:cTn id="28" dur="500"/>
                                        <p:tgtEl>
                                          <p:spTgt spid="50"/>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53"/>
                                        </p:tgtEl>
                                        <p:attrNameLst>
                                          <p:attrName>style.visibility</p:attrName>
                                        </p:attrNameLst>
                                      </p:cBhvr>
                                      <p:to>
                                        <p:strVal val="visible"/>
                                      </p:to>
                                    </p:set>
                                    <p:animEffect transition="in" filter="fade">
                                      <p:cBhvr>
                                        <p:cTn id="31" dur="500"/>
                                        <p:tgtEl>
                                          <p:spTgt spid="53"/>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45"/>
                                        </p:tgtEl>
                                        <p:attrNameLst>
                                          <p:attrName>style.visibility</p:attrName>
                                        </p:attrNameLst>
                                      </p:cBhvr>
                                      <p:to>
                                        <p:strVal val="visible"/>
                                      </p:to>
                                    </p:set>
                                    <p:animEffect transition="in" filter="fade">
                                      <p:cBhvr>
                                        <p:cTn id="34" dur="500"/>
                                        <p:tgtEl>
                                          <p:spTgt spid="45"/>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46"/>
                                        </p:tgtEl>
                                        <p:attrNameLst>
                                          <p:attrName>style.visibility</p:attrName>
                                        </p:attrNameLst>
                                      </p:cBhvr>
                                      <p:to>
                                        <p:strVal val="visible"/>
                                      </p:to>
                                    </p:set>
                                    <p:animEffect transition="in" filter="fade">
                                      <p:cBhvr>
                                        <p:cTn id="37" dur="500"/>
                                        <p:tgtEl>
                                          <p:spTgt spid="46"/>
                                        </p:tgtEl>
                                      </p:cBhvr>
                                    </p:animEffect>
                                  </p:childTnLst>
                                </p:cTn>
                              </p:par>
                              <p:par>
                                <p:cTn id="38" presetID="10" presetClass="entr" presetSubtype="0" fill="hold" grpId="0" nodeType="withEffect">
                                  <p:stCondLst>
                                    <p:cond delay="0"/>
                                  </p:stCondLst>
                                  <p:childTnLst>
                                    <p:set>
                                      <p:cBhvr>
                                        <p:cTn id="39" dur="1" fill="hold">
                                          <p:stCondLst>
                                            <p:cond delay="0"/>
                                          </p:stCondLst>
                                        </p:cTn>
                                        <p:tgtEl>
                                          <p:spTgt spid="47"/>
                                        </p:tgtEl>
                                        <p:attrNameLst>
                                          <p:attrName>style.visibility</p:attrName>
                                        </p:attrNameLst>
                                      </p:cBhvr>
                                      <p:to>
                                        <p:strVal val="visible"/>
                                      </p:to>
                                    </p:set>
                                    <p:animEffect transition="in" filter="fade">
                                      <p:cBhvr>
                                        <p:cTn id="40" dur="500"/>
                                        <p:tgtEl>
                                          <p:spTgt spid="47"/>
                                        </p:tgtEl>
                                      </p:cBhvr>
                                    </p:animEffect>
                                  </p:childTnLst>
                                </p:cTn>
                              </p:par>
                              <p:par>
                                <p:cTn id="41" presetID="10" presetClass="entr" presetSubtype="0" fill="hold" grpId="0" nodeType="withEffect">
                                  <p:stCondLst>
                                    <p:cond delay="0"/>
                                  </p:stCondLst>
                                  <p:childTnLst>
                                    <p:set>
                                      <p:cBhvr>
                                        <p:cTn id="42" dur="1" fill="hold">
                                          <p:stCondLst>
                                            <p:cond delay="0"/>
                                          </p:stCondLst>
                                        </p:cTn>
                                        <p:tgtEl>
                                          <p:spTgt spid="42"/>
                                        </p:tgtEl>
                                        <p:attrNameLst>
                                          <p:attrName>style.visibility</p:attrName>
                                        </p:attrNameLst>
                                      </p:cBhvr>
                                      <p:to>
                                        <p:strVal val="visible"/>
                                      </p:to>
                                    </p:set>
                                    <p:animEffect transition="in" filter="fade">
                                      <p:cBhvr>
                                        <p:cTn id="43" dur="500"/>
                                        <p:tgtEl>
                                          <p:spTgt spid="42"/>
                                        </p:tgtEl>
                                      </p:cBhvr>
                                    </p:animEffect>
                                  </p:childTnLst>
                                </p:cTn>
                              </p:par>
                              <p:par>
                                <p:cTn id="44" presetID="10" presetClass="entr" presetSubtype="0" fill="hold" grpId="0" nodeType="withEffect">
                                  <p:stCondLst>
                                    <p:cond delay="0"/>
                                  </p:stCondLst>
                                  <p:childTnLst>
                                    <p:set>
                                      <p:cBhvr>
                                        <p:cTn id="45" dur="1" fill="hold">
                                          <p:stCondLst>
                                            <p:cond delay="0"/>
                                          </p:stCondLst>
                                        </p:cTn>
                                        <p:tgtEl>
                                          <p:spTgt spid="48"/>
                                        </p:tgtEl>
                                        <p:attrNameLst>
                                          <p:attrName>style.visibility</p:attrName>
                                        </p:attrNameLst>
                                      </p:cBhvr>
                                      <p:to>
                                        <p:strVal val="visible"/>
                                      </p:to>
                                    </p:set>
                                    <p:animEffect transition="in" filter="fade">
                                      <p:cBhvr>
                                        <p:cTn id="46" dur="500"/>
                                        <p:tgtEl>
                                          <p:spTgt spid="48"/>
                                        </p:tgtEl>
                                      </p:cBhvr>
                                    </p:animEffect>
                                  </p:childTnLst>
                                </p:cTn>
                              </p:par>
                              <p:par>
                                <p:cTn id="47" presetID="10" presetClass="entr" presetSubtype="0" fill="hold" grpId="0" nodeType="withEffect">
                                  <p:stCondLst>
                                    <p:cond delay="0"/>
                                  </p:stCondLst>
                                  <p:childTnLst>
                                    <p:set>
                                      <p:cBhvr>
                                        <p:cTn id="48" dur="1" fill="hold">
                                          <p:stCondLst>
                                            <p:cond delay="0"/>
                                          </p:stCondLst>
                                        </p:cTn>
                                        <p:tgtEl>
                                          <p:spTgt spid="49"/>
                                        </p:tgtEl>
                                        <p:attrNameLst>
                                          <p:attrName>style.visibility</p:attrName>
                                        </p:attrNameLst>
                                      </p:cBhvr>
                                      <p:to>
                                        <p:strVal val="visible"/>
                                      </p:to>
                                    </p:set>
                                    <p:animEffect transition="in" filter="fade">
                                      <p:cBhvr>
                                        <p:cTn id="49" dur="500"/>
                                        <p:tgtEl>
                                          <p:spTgt spid="49"/>
                                        </p:tgtEl>
                                      </p:cBhvr>
                                    </p:animEffect>
                                  </p:childTnLst>
                                </p:cTn>
                              </p:par>
                              <p:par>
                                <p:cTn id="50" presetID="10" presetClass="entr" presetSubtype="0" fill="hold" grpId="0" nodeType="withEffect">
                                  <p:stCondLst>
                                    <p:cond delay="0"/>
                                  </p:stCondLst>
                                  <p:childTnLst>
                                    <p:set>
                                      <p:cBhvr>
                                        <p:cTn id="51" dur="1" fill="hold">
                                          <p:stCondLst>
                                            <p:cond delay="0"/>
                                          </p:stCondLst>
                                        </p:cTn>
                                        <p:tgtEl>
                                          <p:spTgt spid="54"/>
                                        </p:tgtEl>
                                        <p:attrNameLst>
                                          <p:attrName>style.visibility</p:attrName>
                                        </p:attrNameLst>
                                      </p:cBhvr>
                                      <p:to>
                                        <p:strVal val="visible"/>
                                      </p:to>
                                    </p:set>
                                    <p:animEffect transition="in" filter="fade">
                                      <p:cBhvr>
                                        <p:cTn id="52" dur="500"/>
                                        <p:tgtEl>
                                          <p:spTgt spid="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animBg="1"/>
      <p:bldP spid="38" grpId="0" animBg="1"/>
      <p:bldP spid="39" grpId="0" animBg="1"/>
      <p:bldP spid="40" grpId="0" animBg="1"/>
      <p:bldP spid="41" grpId="0" animBg="1"/>
      <p:bldP spid="42" grpId="0" animBg="1"/>
      <p:bldP spid="45" grpId="0" animBg="1"/>
      <p:bldP spid="46" grpId="0" animBg="1"/>
      <p:bldP spid="47" grpId="0" animBg="1"/>
      <p:bldP spid="48" grpId="0" animBg="1"/>
      <p:bldP spid="49" grpId="0" animBg="1"/>
      <p:bldP spid="50" grpId="0" animBg="1"/>
      <p:bldP spid="51" grpId="0" animBg="1"/>
      <p:bldP spid="52" grpId="0" animBg="1"/>
      <p:bldP spid="53" grpId="0" animBg="1"/>
      <p:bldP spid="54"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9B2BFB1F-D860-92CB-117B-1BD3BF893F32}"/>
              </a:ext>
            </a:extLst>
          </p:cNvPr>
          <p:cNvSpPr/>
          <p:nvPr/>
        </p:nvSpPr>
        <p:spPr>
          <a:xfrm>
            <a:off x="533400" y="228601"/>
            <a:ext cx="4914900" cy="600074"/>
          </a:xfrm>
          <a:prstGeom prst="rect">
            <a:avLst/>
          </a:prstGeom>
          <a:solidFill>
            <a:schemeClr val="accent2">
              <a:lumMod val="20000"/>
              <a:lumOff val="80000"/>
            </a:schemeClr>
          </a:solidFill>
          <a:ln w="19050">
            <a:solidFill>
              <a:srgbClr val="FF0000"/>
            </a:solidFill>
          </a:ln>
        </p:spPr>
        <p:style>
          <a:lnRef idx="2">
            <a:schemeClr val="dk1"/>
          </a:lnRef>
          <a:fillRef idx="1">
            <a:schemeClr val="lt1"/>
          </a:fillRef>
          <a:effectRef idx="0">
            <a:schemeClr val="dk1"/>
          </a:effectRef>
          <a:fontRef idx="minor">
            <a:schemeClr val="dk1"/>
          </a:fontRef>
        </p:style>
        <p:txBody>
          <a:bodyPr rtlCol="0" anchor="ctr"/>
          <a:lstStyle/>
          <a:p>
            <a:pPr algn="ctr"/>
            <a:r>
              <a:rPr lang="sv-SE" dirty="0"/>
              <a:t>Federationsplattform + ”Normativa artefakter”</a:t>
            </a:r>
          </a:p>
        </p:txBody>
      </p:sp>
      <p:sp>
        <p:nvSpPr>
          <p:cNvPr id="5" name="Rektangel 4">
            <a:extLst>
              <a:ext uri="{FF2B5EF4-FFF2-40B4-BE49-F238E27FC236}">
                <a16:creationId xmlns:a16="http://schemas.microsoft.com/office/drawing/2014/main" id="{DD077F7A-1807-5DC2-7932-7A594B07BDA0}"/>
              </a:ext>
            </a:extLst>
          </p:cNvPr>
          <p:cNvSpPr/>
          <p:nvPr/>
        </p:nvSpPr>
        <p:spPr>
          <a:xfrm>
            <a:off x="527050" y="1119188"/>
            <a:ext cx="1885950" cy="647700"/>
          </a:xfrm>
          <a:prstGeom prst="rect">
            <a:avLst/>
          </a:prstGeom>
          <a:solidFill>
            <a:srgbClr val="EEEEEE"/>
          </a:solidFill>
          <a:ln>
            <a:solidFill>
              <a:srgbClr val="E4E4E4"/>
            </a:solidFill>
          </a:ln>
        </p:spPr>
        <p:style>
          <a:lnRef idx="2">
            <a:schemeClr val="dk1"/>
          </a:lnRef>
          <a:fillRef idx="1">
            <a:schemeClr val="lt1"/>
          </a:fillRef>
          <a:effectRef idx="0">
            <a:schemeClr val="dk1"/>
          </a:effectRef>
          <a:fontRef idx="minor">
            <a:schemeClr val="dk1"/>
          </a:fontRef>
        </p:style>
        <p:txBody>
          <a:bodyPr rtlCol="0" anchor="ctr"/>
          <a:lstStyle/>
          <a:p>
            <a:pPr algn="ctr"/>
            <a:r>
              <a:rPr lang="sv-SE" dirty="0"/>
              <a:t>Nyttjandevillkor</a:t>
            </a:r>
          </a:p>
        </p:txBody>
      </p:sp>
      <p:sp>
        <p:nvSpPr>
          <p:cNvPr id="7" name="Rektangel 6">
            <a:extLst>
              <a:ext uri="{FF2B5EF4-FFF2-40B4-BE49-F238E27FC236}">
                <a16:creationId xmlns:a16="http://schemas.microsoft.com/office/drawing/2014/main" id="{1AE03C2D-58D0-1889-703B-7DAC88770DE7}"/>
              </a:ext>
            </a:extLst>
          </p:cNvPr>
          <p:cNvSpPr/>
          <p:nvPr/>
        </p:nvSpPr>
        <p:spPr>
          <a:xfrm>
            <a:off x="4531701" y="1119188"/>
            <a:ext cx="1885950" cy="647700"/>
          </a:xfrm>
          <a:prstGeom prst="rect">
            <a:avLst/>
          </a:prstGeom>
          <a:solidFill>
            <a:srgbClr val="EEEEEE"/>
          </a:solidFill>
          <a:ln>
            <a:solidFill>
              <a:srgbClr val="E4E4E4"/>
            </a:solidFill>
          </a:ln>
        </p:spPr>
        <p:style>
          <a:lnRef idx="2">
            <a:schemeClr val="dk1"/>
          </a:lnRef>
          <a:fillRef idx="1">
            <a:schemeClr val="lt1"/>
          </a:fillRef>
          <a:effectRef idx="0">
            <a:schemeClr val="dk1"/>
          </a:effectRef>
          <a:fontRef idx="minor">
            <a:schemeClr val="dk1"/>
          </a:fontRef>
        </p:style>
        <p:txBody>
          <a:bodyPr rtlCol="0" anchor="ctr"/>
          <a:lstStyle/>
          <a:p>
            <a:pPr algn="ctr"/>
            <a:r>
              <a:rPr lang="sv-SE" dirty="0"/>
              <a:t>Krav och vägledningar</a:t>
            </a:r>
          </a:p>
        </p:txBody>
      </p:sp>
      <p:sp>
        <p:nvSpPr>
          <p:cNvPr id="10" name="Rektangel: rundade hörn 9">
            <a:extLst>
              <a:ext uri="{FF2B5EF4-FFF2-40B4-BE49-F238E27FC236}">
                <a16:creationId xmlns:a16="http://schemas.microsoft.com/office/drawing/2014/main" id="{3126C165-111E-8C94-374E-E5C8011B9E7C}"/>
              </a:ext>
            </a:extLst>
          </p:cNvPr>
          <p:cNvSpPr/>
          <p:nvPr/>
        </p:nvSpPr>
        <p:spPr>
          <a:xfrm>
            <a:off x="533400" y="2305059"/>
            <a:ext cx="1885950" cy="533400"/>
          </a:xfrm>
          <a:prstGeom prst="roundRect">
            <a:avLst/>
          </a:prstGeom>
          <a:solidFill>
            <a:schemeClr val="accent5">
              <a:lumMod val="20000"/>
              <a:lumOff val="80000"/>
            </a:schemeClr>
          </a:solidFill>
          <a:ln w="19050">
            <a:solidFill>
              <a:srgbClr val="FF0000"/>
            </a:solidFill>
          </a:ln>
        </p:spPr>
        <p:style>
          <a:lnRef idx="2">
            <a:schemeClr val="dk1"/>
          </a:lnRef>
          <a:fillRef idx="1">
            <a:schemeClr val="lt1"/>
          </a:fillRef>
          <a:effectRef idx="0">
            <a:schemeClr val="dk1"/>
          </a:effectRef>
          <a:fontRef idx="minor">
            <a:schemeClr val="dk1"/>
          </a:fontRef>
        </p:style>
        <p:txBody>
          <a:bodyPr rtlCol="0" anchor="ctr"/>
          <a:lstStyle/>
          <a:p>
            <a:pPr algn="ctr"/>
            <a:r>
              <a:rPr lang="sv-SE" dirty="0"/>
              <a:t>Bilaga A - Definitioner</a:t>
            </a:r>
          </a:p>
        </p:txBody>
      </p:sp>
      <p:sp>
        <p:nvSpPr>
          <p:cNvPr id="11" name="Rektangel: rundade hörn 10">
            <a:extLst>
              <a:ext uri="{FF2B5EF4-FFF2-40B4-BE49-F238E27FC236}">
                <a16:creationId xmlns:a16="http://schemas.microsoft.com/office/drawing/2014/main" id="{4D96535F-557B-1E19-E0D1-FD3DD1FA03E9}"/>
              </a:ext>
            </a:extLst>
          </p:cNvPr>
          <p:cNvSpPr/>
          <p:nvPr/>
        </p:nvSpPr>
        <p:spPr>
          <a:xfrm>
            <a:off x="533400" y="2905134"/>
            <a:ext cx="1885950" cy="533400"/>
          </a:xfrm>
          <a:prstGeom prst="roundRect">
            <a:avLst/>
          </a:prstGeom>
          <a:solidFill>
            <a:srgbClr val="EEEEEE"/>
          </a:solidFill>
          <a:ln>
            <a:solidFill>
              <a:srgbClr val="E4E4E4"/>
            </a:solidFill>
          </a:ln>
        </p:spPr>
        <p:style>
          <a:lnRef idx="2">
            <a:schemeClr val="dk1"/>
          </a:lnRef>
          <a:fillRef idx="1">
            <a:schemeClr val="lt1"/>
          </a:fillRef>
          <a:effectRef idx="0">
            <a:schemeClr val="dk1"/>
          </a:effectRef>
          <a:fontRef idx="minor">
            <a:schemeClr val="dk1"/>
          </a:fontRef>
        </p:style>
        <p:txBody>
          <a:bodyPr rtlCol="0" anchor="ctr"/>
          <a:lstStyle/>
          <a:p>
            <a:pPr algn="ctr"/>
            <a:r>
              <a:rPr lang="sv-SE" dirty="0"/>
              <a:t>Bilaga B – Tekniskt ramverk</a:t>
            </a:r>
          </a:p>
        </p:txBody>
      </p:sp>
      <p:sp>
        <p:nvSpPr>
          <p:cNvPr id="12" name="Rektangel: rundade hörn 11">
            <a:extLst>
              <a:ext uri="{FF2B5EF4-FFF2-40B4-BE49-F238E27FC236}">
                <a16:creationId xmlns:a16="http://schemas.microsoft.com/office/drawing/2014/main" id="{01FF6A2C-48C1-BEBE-9D11-1A90942CA850}"/>
              </a:ext>
            </a:extLst>
          </p:cNvPr>
          <p:cNvSpPr/>
          <p:nvPr/>
        </p:nvSpPr>
        <p:spPr>
          <a:xfrm>
            <a:off x="533400" y="3514735"/>
            <a:ext cx="1885950" cy="533400"/>
          </a:xfrm>
          <a:prstGeom prst="roundRect">
            <a:avLst/>
          </a:prstGeom>
          <a:solidFill>
            <a:srgbClr val="EEEEEE"/>
          </a:solidFill>
          <a:ln>
            <a:solidFill>
              <a:srgbClr val="E4E4E4"/>
            </a:solidFill>
          </a:ln>
        </p:spPr>
        <p:style>
          <a:lnRef idx="2">
            <a:schemeClr val="dk1"/>
          </a:lnRef>
          <a:fillRef idx="1">
            <a:schemeClr val="lt1"/>
          </a:fillRef>
          <a:effectRef idx="0">
            <a:schemeClr val="dk1"/>
          </a:effectRef>
          <a:fontRef idx="minor">
            <a:schemeClr val="dk1"/>
          </a:fontRef>
        </p:style>
        <p:txBody>
          <a:bodyPr rtlCol="0" anchor="ctr"/>
          <a:lstStyle/>
          <a:p>
            <a:pPr algn="ctr"/>
            <a:r>
              <a:rPr lang="sv-SE" dirty="0"/>
              <a:t>Bilaga C – Förändringspolicy</a:t>
            </a:r>
          </a:p>
        </p:txBody>
      </p:sp>
      <p:sp>
        <p:nvSpPr>
          <p:cNvPr id="13" name="Rektangel: rundade hörn 12">
            <a:extLst>
              <a:ext uri="{FF2B5EF4-FFF2-40B4-BE49-F238E27FC236}">
                <a16:creationId xmlns:a16="http://schemas.microsoft.com/office/drawing/2014/main" id="{667EE759-1658-D5F1-CA54-F1A9B79779A2}"/>
              </a:ext>
            </a:extLst>
          </p:cNvPr>
          <p:cNvSpPr/>
          <p:nvPr/>
        </p:nvSpPr>
        <p:spPr>
          <a:xfrm>
            <a:off x="533400" y="4124336"/>
            <a:ext cx="1885950" cy="533400"/>
          </a:xfrm>
          <a:prstGeom prst="roundRect">
            <a:avLst/>
          </a:prstGeom>
          <a:solidFill>
            <a:schemeClr val="accent5">
              <a:lumMod val="20000"/>
              <a:lumOff val="80000"/>
            </a:schemeClr>
          </a:solidFill>
          <a:ln w="19050">
            <a:solidFill>
              <a:srgbClr val="FF0000"/>
            </a:solidFill>
          </a:ln>
        </p:spPr>
        <p:style>
          <a:lnRef idx="2">
            <a:schemeClr val="dk1"/>
          </a:lnRef>
          <a:fillRef idx="1">
            <a:schemeClr val="lt1"/>
          </a:fillRef>
          <a:effectRef idx="0">
            <a:schemeClr val="dk1"/>
          </a:effectRef>
          <a:fontRef idx="minor">
            <a:schemeClr val="dk1"/>
          </a:fontRef>
        </p:style>
        <p:txBody>
          <a:bodyPr rtlCol="0" anchor="ctr"/>
          <a:lstStyle/>
          <a:p>
            <a:pPr algn="ctr"/>
            <a:r>
              <a:rPr lang="sv-SE" dirty="0"/>
              <a:t>Bilaga D – Roller och ansvar</a:t>
            </a:r>
          </a:p>
        </p:txBody>
      </p:sp>
      <p:sp>
        <p:nvSpPr>
          <p:cNvPr id="14" name="Rektangel: rundade hörn 13">
            <a:extLst>
              <a:ext uri="{FF2B5EF4-FFF2-40B4-BE49-F238E27FC236}">
                <a16:creationId xmlns:a16="http://schemas.microsoft.com/office/drawing/2014/main" id="{38E19E18-97B0-2ABA-F934-E7A2121F6E78}"/>
              </a:ext>
            </a:extLst>
          </p:cNvPr>
          <p:cNvSpPr/>
          <p:nvPr/>
        </p:nvSpPr>
        <p:spPr>
          <a:xfrm>
            <a:off x="4426926" y="2092209"/>
            <a:ext cx="2095500" cy="533400"/>
          </a:xfrm>
          <a:prstGeom prst="roundRect">
            <a:avLst/>
          </a:prstGeom>
          <a:solidFill>
            <a:srgbClr val="EEEEEE"/>
          </a:solidFill>
          <a:ln>
            <a:solidFill>
              <a:srgbClr val="E4E4E4"/>
            </a:solidFill>
          </a:ln>
        </p:spPr>
        <p:style>
          <a:lnRef idx="2">
            <a:schemeClr val="dk1"/>
          </a:lnRef>
          <a:fillRef idx="1">
            <a:schemeClr val="lt1"/>
          </a:fillRef>
          <a:effectRef idx="0">
            <a:schemeClr val="dk1"/>
          </a:effectRef>
          <a:fontRef idx="minor">
            <a:schemeClr val="dk1"/>
          </a:fontRef>
        </p:style>
        <p:txBody>
          <a:bodyPr rtlCol="0" anchor="ctr"/>
          <a:lstStyle/>
          <a:p>
            <a:pPr algn="ctr"/>
            <a:r>
              <a:rPr lang="sv-SE" dirty="0"/>
              <a:t>Grundläggande krav på </a:t>
            </a:r>
            <a:r>
              <a:rPr lang="sv-SE" dirty="0" err="1"/>
              <a:t>fed.infratjänster</a:t>
            </a:r>
            <a:endParaRPr lang="sv-SE" dirty="0"/>
          </a:p>
        </p:txBody>
      </p:sp>
      <p:sp>
        <p:nvSpPr>
          <p:cNvPr id="15" name="Rektangel: rundade hörn 14">
            <a:extLst>
              <a:ext uri="{FF2B5EF4-FFF2-40B4-BE49-F238E27FC236}">
                <a16:creationId xmlns:a16="http://schemas.microsoft.com/office/drawing/2014/main" id="{5EE43DF2-7954-16D2-64C4-31EB81B074DD}"/>
              </a:ext>
            </a:extLst>
          </p:cNvPr>
          <p:cNvSpPr/>
          <p:nvPr/>
        </p:nvSpPr>
        <p:spPr>
          <a:xfrm>
            <a:off x="4426926" y="2701810"/>
            <a:ext cx="2095500" cy="533400"/>
          </a:xfrm>
          <a:prstGeom prst="roundRect">
            <a:avLst/>
          </a:prstGeom>
          <a:solidFill>
            <a:srgbClr val="EEEEEE"/>
          </a:solidFill>
          <a:ln>
            <a:solidFill>
              <a:srgbClr val="E4E4E4"/>
            </a:solidFill>
          </a:ln>
        </p:spPr>
        <p:style>
          <a:lnRef idx="2">
            <a:schemeClr val="dk1"/>
          </a:lnRef>
          <a:fillRef idx="1">
            <a:schemeClr val="lt1"/>
          </a:fillRef>
          <a:effectRef idx="0">
            <a:schemeClr val="dk1"/>
          </a:effectRef>
          <a:fontRef idx="minor">
            <a:schemeClr val="dk1"/>
          </a:fontRef>
        </p:style>
        <p:txBody>
          <a:bodyPr rtlCol="0" anchor="ctr"/>
          <a:lstStyle/>
          <a:p>
            <a:pPr algn="ctr"/>
            <a:r>
              <a:rPr lang="sv-SE" dirty="0"/>
              <a:t>Grundläggande krav på protokollentiteter</a:t>
            </a:r>
          </a:p>
        </p:txBody>
      </p:sp>
      <p:sp>
        <p:nvSpPr>
          <p:cNvPr id="16" name="Rektangel 15">
            <a:extLst>
              <a:ext uri="{FF2B5EF4-FFF2-40B4-BE49-F238E27FC236}">
                <a16:creationId xmlns:a16="http://schemas.microsoft.com/office/drawing/2014/main" id="{4A1553FC-AF8B-8245-685F-2836DBDD196F}"/>
              </a:ext>
            </a:extLst>
          </p:cNvPr>
          <p:cNvSpPr/>
          <p:nvPr/>
        </p:nvSpPr>
        <p:spPr>
          <a:xfrm>
            <a:off x="4426926" y="3446966"/>
            <a:ext cx="2095500" cy="533400"/>
          </a:xfrm>
          <a:prstGeom prst="rect">
            <a:avLst/>
          </a:prstGeom>
          <a:solidFill>
            <a:srgbClr val="EEEEEE"/>
          </a:solidFill>
          <a:ln>
            <a:solidFill>
              <a:srgbClr val="E4E4E4"/>
            </a:solidFill>
          </a:ln>
        </p:spPr>
        <p:style>
          <a:lnRef idx="2">
            <a:schemeClr val="dk1"/>
          </a:lnRef>
          <a:fillRef idx="1">
            <a:schemeClr val="lt1"/>
          </a:fillRef>
          <a:effectRef idx="0">
            <a:schemeClr val="dk1"/>
          </a:effectRef>
          <a:fontRef idx="minor">
            <a:schemeClr val="dk1"/>
          </a:fontRef>
        </p:style>
        <p:txBody>
          <a:bodyPr rtlCol="0" anchor="ctr"/>
          <a:lstStyle/>
          <a:p>
            <a:pPr algn="ctr"/>
            <a:r>
              <a:rPr lang="sv-SE" dirty="0"/>
              <a:t>Anslutning - Tillämpningskrav</a:t>
            </a:r>
          </a:p>
        </p:txBody>
      </p:sp>
      <p:sp>
        <p:nvSpPr>
          <p:cNvPr id="17" name="Rektangel: rundade hörn 16">
            <a:extLst>
              <a:ext uri="{FF2B5EF4-FFF2-40B4-BE49-F238E27FC236}">
                <a16:creationId xmlns:a16="http://schemas.microsoft.com/office/drawing/2014/main" id="{6F7F5AC6-2E13-CF58-528F-31B104D214BF}"/>
              </a:ext>
            </a:extLst>
          </p:cNvPr>
          <p:cNvSpPr/>
          <p:nvPr/>
        </p:nvSpPr>
        <p:spPr>
          <a:xfrm>
            <a:off x="7768004" y="3438174"/>
            <a:ext cx="2962275" cy="533400"/>
          </a:xfrm>
          <a:prstGeom prst="roundRect">
            <a:avLst/>
          </a:prstGeom>
          <a:solidFill>
            <a:schemeClr val="accent5">
              <a:lumMod val="20000"/>
              <a:lumOff val="80000"/>
            </a:schemeClr>
          </a:solidFill>
          <a:ln w="19050">
            <a:solidFill>
              <a:srgbClr val="FF0000"/>
            </a:solidFill>
          </a:ln>
        </p:spPr>
        <p:style>
          <a:lnRef idx="2">
            <a:schemeClr val="dk1"/>
          </a:lnRef>
          <a:fillRef idx="1">
            <a:schemeClr val="lt1"/>
          </a:fillRef>
          <a:effectRef idx="0">
            <a:schemeClr val="dk1"/>
          </a:effectRef>
          <a:fontRef idx="minor">
            <a:schemeClr val="dk1"/>
          </a:fontRef>
        </p:style>
        <p:txBody>
          <a:bodyPr rtlCol="0" anchor="ctr"/>
          <a:lstStyle/>
          <a:p>
            <a:pPr algn="ctr"/>
            <a:r>
              <a:rPr lang="sv-SE" dirty="0"/>
              <a:t>anslutning av </a:t>
            </a:r>
            <a:r>
              <a:rPr lang="sv-SE" dirty="0" err="1"/>
              <a:t>ansl</a:t>
            </a:r>
            <a:r>
              <a:rPr lang="sv-SE" dirty="0"/>
              <a:t>. operatörer</a:t>
            </a:r>
          </a:p>
        </p:txBody>
      </p:sp>
      <p:sp>
        <p:nvSpPr>
          <p:cNvPr id="18" name="Rektangel: rundade hörn 17">
            <a:extLst>
              <a:ext uri="{FF2B5EF4-FFF2-40B4-BE49-F238E27FC236}">
                <a16:creationId xmlns:a16="http://schemas.microsoft.com/office/drawing/2014/main" id="{52300B17-802F-BF05-A420-ADCDA27890EC}"/>
              </a:ext>
            </a:extLst>
          </p:cNvPr>
          <p:cNvSpPr/>
          <p:nvPr/>
        </p:nvSpPr>
        <p:spPr>
          <a:xfrm>
            <a:off x="7768004" y="4061681"/>
            <a:ext cx="2962275" cy="533400"/>
          </a:xfrm>
          <a:prstGeom prst="roundRect">
            <a:avLst/>
          </a:prstGeom>
          <a:solidFill>
            <a:srgbClr val="EEEEEE"/>
          </a:solidFill>
          <a:ln>
            <a:solidFill>
              <a:srgbClr val="E4E4E4"/>
            </a:solidFill>
          </a:ln>
        </p:spPr>
        <p:style>
          <a:lnRef idx="2">
            <a:schemeClr val="dk1"/>
          </a:lnRef>
          <a:fillRef idx="1">
            <a:schemeClr val="lt1"/>
          </a:fillRef>
          <a:effectRef idx="0">
            <a:schemeClr val="dk1"/>
          </a:effectRef>
          <a:fontRef idx="minor">
            <a:schemeClr val="dk1"/>
          </a:fontRef>
        </p:style>
        <p:txBody>
          <a:bodyPr rtlCol="0" anchor="ctr"/>
          <a:lstStyle/>
          <a:p>
            <a:pPr algn="ctr"/>
            <a:r>
              <a:rPr lang="sv-SE" dirty="0"/>
              <a:t>anslutning av </a:t>
            </a:r>
            <a:r>
              <a:rPr lang="sv-SE" dirty="0" err="1"/>
              <a:t>fed.medlemmar</a:t>
            </a:r>
            <a:endParaRPr lang="sv-SE" dirty="0"/>
          </a:p>
        </p:txBody>
      </p:sp>
      <p:sp>
        <p:nvSpPr>
          <p:cNvPr id="19" name="Rektangel 18">
            <a:extLst>
              <a:ext uri="{FF2B5EF4-FFF2-40B4-BE49-F238E27FC236}">
                <a16:creationId xmlns:a16="http://schemas.microsoft.com/office/drawing/2014/main" id="{1F7EBB2A-1471-21F2-3954-92B7C228C839}"/>
              </a:ext>
            </a:extLst>
          </p:cNvPr>
          <p:cNvSpPr/>
          <p:nvPr/>
        </p:nvSpPr>
        <p:spPr>
          <a:xfrm>
            <a:off x="4426926" y="4886665"/>
            <a:ext cx="2095500" cy="533400"/>
          </a:xfrm>
          <a:prstGeom prst="rect">
            <a:avLst/>
          </a:prstGeom>
          <a:solidFill>
            <a:srgbClr val="EEEEEE"/>
          </a:solidFill>
          <a:ln>
            <a:solidFill>
              <a:srgbClr val="E4E4E4"/>
            </a:solidFill>
          </a:ln>
        </p:spPr>
        <p:style>
          <a:lnRef idx="2">
            <a:schemeClr val="dk1"/>
          </a:lnRef>
          <a:fillRef idx="1">
            <a:schemeClr val="lt1"/>
          </a:fillRef>
          <a:effectRef idx="0">
            <a:schemeClr val="dk1"/>
          </a:effectRef>
          <a:fontRef idx="minor">
            <a:schemeClr val="dk1"/>
          </a:fontRef>
        </p:style>
        <p:txBody>
          <a:bodyPr rtlCol="0" anchor="ctr"/>
          <a:lstStyle/>
          <a:p>
            <a:pPr algn="ctr"/>
            <a:r>
              <a:rPr lang="sv-SE" dirty="0"/>
              <a:t>Registrering - Tillämpningskrav</a:t>
            </a:r>
          </a:p>
        </p:txBody>
      </p:sp>
      <p:sp>
        <p:nvSpPr>
          <p:cNvPr id="20" name="Rektangel: rundade hörn 19">
            <a:extLst>
              <a:ext uri="{FF2B5EF4-FFF2-40B4-BE49-F238E27FC236}">
                <a16:creationId xmlns:a16="http://schemas.microsoft.com/office/drawing/2014/main" id="{E08FDE0B-ACDF-82F3-F28C-3DF02E48EBE3}"/>
              </a:ext>
            </a:extLst>
          </p:cNvPr>
          <p:cNvSpPr/>
          <p:nvPr/>
        </p:nvSpPr>
        <p:spPr>
          <a:xfrm>
            <a:off x="7768005" y="4877873"/>
            <a:ext cx="2962275" cy="533400"/>
          </a:xfrm>
          <a:prstGeom prst="roundRect">
            <a:avLst/>
          </a:prstGeom>
          <a:solidFill>
            <a:srgbClr val="EEEEEE"/>
          </a:solidFill>
          <a:ln>
            <a:solidFill>
              <a:srgbClr val="E4E4E4"/>
            </a:solidFill>
          </a:ln>
        </p:spPr>
        <p:style>
          <a:lnRef idx="2">
            <a:schemeClr val="dk1"/>
          </a:lnRef>
          <a:fillRef idx="1">
            <a:schemeClr val="lt1"/>
          </a:fillRef>
          <a:effectRef idx="0">
            <a:schemeClr val="dk1"/>
          </a:effectRef>
          <a:fontRef idx="minor">
            <a:schemeClr val="dk1"/>
          </a:fontRef>
        </p:style>
        <p:txBody>
          <a:bodyPr rtlCol="0" anchor="ctr"/>
          <a:lstStyle/>
          <a:p>
            <a:pPr algn="ctr"/>
            <a:r>
              <a:rPr lang="sv-SE" dirty="0"/>
              <a:t>verifiering av organisationskoppling</a:t>
            </a:r>
          </a:p>
        </p:txBody>
      </p:sp>
      <p:sp>
        <p:nvSpPr>
          <p:cNvPr id="21" name="Rektangel: rundade hörn 20">
            <a:extLst>
              <a:ext uri="{FF2B5EF4-FFF2-40B4-BE49-F238E27FC236}">
                <a16:creationId xmlns:a16="http://schemas.microsoft.com/office/drawing/2014/main" id="{41DD7221-C37F-8027-644F-8BCEE8562516}"/>
              </a:ext>
            </a:extLst>
          </p:cNvPr>
          <p:cNvSpPr/>
          <p:nvPr/>
        </p:nvSpPr>
        <p:spPr>
          <a:xfrm>
            <a:off x="7768005" y="5499944"/>
            <a:ext cx="2962275" cy="533400"/>
          </a:xfrm>
          <a:prstGeom prst="roundRect">
            <a:avLst/>
          </a:prstGeom>
          <a:solidFill>
            <a:srgbClr val="EEEEEE"/>
          </a:solidFill>
          <a:ln>
            <a:solidFill>
              <a:srgbClr val="E4E4E4"/>
            </a:solidFill>
          </a:ln>
        </p:spPr>
        <p:style>
          <a:lnRef idx="2">
            <a:schemeClr val="dk1"/>
          </a:lnRef>
          <a:fillRef idx="1">
            <a:schemeClr val="lt1"/>
          </a:fillRef>
          <a:effectRef idx="0">
            <a:schemeClr val="dk1"/>
          </a:effectRef>
          <a:fontRef idx="minor">
            <a:schemeClr val="dk1"/>
          </a:fontRef>
        </p:style>
        <p:txBody>
          <a:bodyPr rtlCol="0" anchor="ctr"/>
          <a:lstStyle/>
          <a:p>
            <a:pPr algn="ctr"/>
            <a:r>
              <a:rPr lang="sv-SE" dirty="0"/>
              <a:t>verifiering av uppgiftslämnare</a:t>
            </a:r>
          </a:p>
        </p:txBody>
      </p:sp>
      <p:sp>
        <p:nvSpPr>
          <p:cNvPr id="22" name="Rektangel: rundade hörn 21">
            <a:extLst>
              <a:ext uri="{FF2B5EF4-FFF2-40B4-BE49-F238E27FC236}">
                <a16:creationId xmlns:a16="http://schemas.microsoft.com/office/drawing/2014/main" id="{A161826C-94C7-6DA7-417F-A80881CF90E3}"/>
              </a:ext>
            </a:extLst>
          </p:cNvPr>
          <p:cNvSpPr/>
          <p:nvPr/>
        </p:nvSpPr>
        <p:spPr>
          <a:xfrm>
            <a:off x="7768004" y="6122015"/>
            <a:ext cx="2962275" cy="533400"/>
          </a:xfrm>
          <a:prstGeom prst="roundRect">
            <a:avLst/>
          </a:prstGeom>
          <a:solidFill>
            <a:srgbClr val="EEEEEE"/>
          </a:solidFill>
          <a:ln>
            <a:solidFill>
              <a:srgbClr val="E4E4E4"/>
            </a:solidFill>
          </a:ln>
        </p:spPr>
        <p:style>
          <a:lnRef idx="2">
            <a:schemeClr val="dk1"/>
          </a:lnRef>
          <a:fillRef idx="1">
            <a:schemeClr val="lt1"/>
          </a:fillRef>
          <a:effectRef idx="0">
            <a:schemeClr val="dk1"/>
          </a:effectRef>
          <a:fontRef idx="minor">
            <a:schemeClr val="dk1"/>
          </a:fontRef>
        </p:style>
        <p:txBody>
          <a:bodyPr rtlCol="0" anchor="ctr"/>
          <a:lstStyle/>
          <a:p>
            <a:pPr algn="ctr"/>
            <a:r>
              <a:rPr lang="sv-SE" dirty="0"/>
              <a:t>verifiering av visningsnamn</a:t>
            </a:r>
          </a:p>
        </p:txBody>
      </p:sp>
      <p:cxnSp>
        <p:nvCxnSpPr>
          <p:cNvPr id="28" name="Rak pilkoppling 27">
            <a:extLst>
              <a:ext uri="{FF2B5EF4-FFF2-40B4-BE49-F238E27FC236}">
                <a16:creationId xmlns:a16="http://schemas.microsoft.com/office/drawing/2014/main" id="{5DC71AFB-1C29-0998-BB7C-D9B8F03FF33B}"/>
              </a:ext>
            </a:extLst>
          </p:cNvPr>
          <p:cNvCxnSpPr>
            <a:stCxn id="5" idx="2"/>
            <a:endCxn id="10" idx="0"/>
          </p:cNvCxnSpPr>
          <p:nvPr/>
        </p:nvCxnSpPr>
        <p:spPr>
          <a:xfrm>
            <a:off x="1470025" y="1766888"/>
            <a:ext cx="6350" cy="538171"/>
          </a:xfrm>
          <a:prstGeom prst="straightConnector1">
            <a:avLst/>
          </a:prstGeom>
          <a:ln>
            <a:solidFill>
              <a:srgbClr val="E4E4E4"/>
            </a:solidFill>
            <a:tailEnd type="triangle"/>
          </a:ln>
        </p:spPr>
        <p:style>
          <a:lnRef idx="1">
            <a:schemeClr val="dk1"/>
          </a:lnRef>
          <a:fillRef idx="0">
            <a:schemeClr val="dk1"/>
          </a:fillRef>
          <a:effectRef idx="0">
            <a:schemeClr val="dk1"/>
          </a:effectRef>
          <a:fontRef idx="minor">
            <a:schemeClr val="tx1"/>
          </a:fontRef>
        </p:style>
      </p:cxnSp>
      <p:cxnSp>
        <p:nvCxnSpPr>
          <p:cNvPr id="30" name="Rak pilkoppling 29">
            <a:extLst>
              <a:ext uri="{FF2B5EF4-FFF2-40B4-BE49-F238E27FC236}">
                <a16:creationId xmlns:a16="http://schemas.microsoft.com/office/drawing/2014/main" id="{6464AD42-8152-7D0D-39B6-380AA72C17B9}"/>
              </a:ext>
            </a:extLst>
          </p:cNvPr>
          <p:cNvCxnSpPr>
            <a:cxnSpLocks/>
            <a:stCxn id="16" idx="3"/>
            <a:endCxn id="17" idx="1"/>
          </p:cNvCxnSpPr>
          <p:nvPr/>
        </p:nvCxnSpPr>
        <p:spPr>
          <a:xfrm flipV="1">
            <a:off x="6522426" y="3704874"/>
            <a:ext cx="1245578" cy="8792"/>
          </a:xfrm>
          <a:prstGeom prst="straightConnector1">
            <a:avLst/>
          </a:prstGeom>
          <a:ln>
            <a:solidFill>
              <a:srgbClr val="E4E4E4"/>
            </a:solidFill>
            <a:tailEnd type="triangle"/>
          </a:ln>
        </p:spPr>
        <p:style>
          <a:lnRef idx="1">
            <a:schemeClr val="dk1"/>
          </a:lnRef>
          <a:fillRef idx="0">
            <a:schemeClr val="dk1"/>
          </a:fillRef>
          <a:effectRef idx="0">
            <a:schemeClr val="dk1"/>
          </a:effectRef>
          <a:fontRef idx="minor">
            <a:schemeClr val="tx1"/>
          </a:fontRef>
        </p:style>
      </p:cxnSp>
      <p:cxnSp>
        <p:nvCxnSpPr>
          <p:cNvPr id="32" name="Rak pilkoppling 31">
            <a:extLst>
              <a:ext uri="{FF2B5EF4-FFF2-40B4-BE49-F238E27FC236}">
                <a16:creationId xmlns:a16="http://schemas.microsoft.com/office/drawing/2014/main" id="{B3E43443-DF11-C8DC-B0FE-B76BF30551D7}"/>
              </a:ext>
            </a:extLst>
          </p:cNvPr>
          <p:cNvCxnSpPr>
            <a:cxnSpLocks/>
            <a:stCxn id="7" idx="2"/>
            <a:endCxn id="14" idx="0"/>
          </p:cNvCxnSpPr>
          <p:nvPr/>
        </p:nvCxnSpPr>
        <p:spPr>
          <a:xfrm>
            <a:off x="5474676" y="1766888"/>
            <a:ext cx="0" cy="325321"/>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36" name="Rak pilkoppling 35">
            <a:extLst>
              <a:ext uri="{FF2B5EF4-FFF2-40B4-BE49-F238E27FC236}">
                <a16:creationId xmlns:a16="http://schemas.microsoft.com/office/drawing/2014/main" id="{67C075B0-FE99-D0F3-7110-D7C4C7B83A03}"/>
              </a:ext>
            </a:extLst>
          </p:cNvPr>
          <p:cNvCxnSpPr>
            <a:cxnSpLocks/>
            <a:stCxn id="19" idx="3"/>
            <a:endCxn id="20" idx="1"/>
          </p:cNvCxnSpPr>
          <p:nvPr/>
        </p:nvCxnSpPr>
        <p:spPr>
          <a:xfrm flipV="1">
            <a:off x="6522426" y="5144573"/>
            <a:ext cx="1245579" cy="8792"/>
          </a:xfrm>
          <a:prstGeom prst="straightConnector1">
            <a:avLst/>
          </a:prstGeom>
          <a:ln>
            <a:solidFill>
              <a:srgbClr val="E4E4E4"/>
            </a:solidFill>
            <a:tailEnd type="triangle"/>
          </a:ln>
        </p:spPr>
        <p:style>
          <a:lnRef idx="1">
            <a:schemeClr val="dk1"/>
          </a:lnRef>
          <a:fillRef idx="0">
            <a:schemeClr val="dk1"/>
          </a:fillRef>
          <a:effectRef idx="0">
            <a:schemeClr val="dk1"/>
          </a:effectRef>
          <a:fontRef idx="minor">
            <a:schemeClr val="tx1"/>
          </a:fontRef>
        </p:style>
      </p:cxnSp>
      <p:sp>
        <p:nvSpPr>
          <p:cNvPr id="37" name="Ellips 36">
            <a:extLst>
              <a:ext uri="{FF2B5EF4-FFF2-40B4-BE49-F238E27FC236}">
                <a16:creationId xmlns:a16="http://schemas.microsoft.com/office/drawing/2014/main" id="{23159F14-B0EC-23D6-A663-C839F1434F0F}"/>
              </a:ext>
            </a:extLst>
          </p:cNvPr>
          <p:cNvSpPr/>
          <p:nvPr/>
        </p:nvSpPr>
        <p:spPr>
          <a:xfrm>
            <a:off x="5196987" y="228601"/>
            <a:ext cx="1348154" cy="600075"/>
          </a:xfrm>
          <a:prstGeom prst="ellipse">
            <a:avLst/>
          </a:prstGeom>
          <a:ln>
            <a:solidFill>
              <a:srgbClr val="FF0000"/>
            </a:solidFill>
          </a:ln>
        </p:spPr>
        <p:style>
          <a:lnRef idx="2">
            <a:schemeClr val="dk1"/>
          </a:lnRef>
          <a:fillRef idx="1">
            <a:schemeClr val="lt1"/>
          </a:fillRef>
          <a:effectRef idx="0">
            <a:schemeClr val="dk1"/>
          </a:effectRef>
          <a:fontRef idx="minor">
            <a:schemeClr val="dk1"/>
          </a:fontRef>
        </p:style>
        <p:txBody>
          <a:bodyPr rtlCol="0" anchor="ctr"/>
          <a:lstStyle/>
          <a:p>
            <a:pPr algn="ctr"/>
            <a:r>
              <a:rPr lang="sv-SE" dirty="0"/>
              <a:t>40 + 5 </a:t>
            </a:r>
            <a:r>
              <a:rPr lang="sv-SE" dirty="0" err="1"/>
              <a:t>st</a:t>
            </a:r>
            <a:endParaRPr lang="sv-SE" dirty="0"/>
          </a:p>
        </p:txBody>
      </p:sp>
      <p:sp>
        <p:nvSpPr>
          <p:cNvPr id="38" name="Ellips 37">
            <a:extLst>
              <a:ext uri="{FF2B5EF4-FFF2-40B4-BE49-F238E27FC236}">
                <a16:creationId xmlns:a16="http://schemas.microsoft.com/office/drawing/2014/main" id="{41BCC86D-F4D3-3EAF-2CEB-DF58FD92B8F2}"/>
              </a:ext>
            </a:extLst>
          </p:cNvPr>
          <p:cNvSpPr/>
          <p:nvPr/>
        </p:nvSpPr>
        <p:spPr>
          <a:xfrm>
            <a:off x="2316773" y="2304699"/>
            <a:ext cx="1348154" cy="533400"/>
          </a:xfrm>
          <a:prstGeom prst="ellipse">
            <a:avLst/>
          </a:prstGeom>
          <a:ln>
            <a:solidFill>
              <a:srgbClr val="FF0000"/>
            </a:solidFill>
          </a:ln>
        </p:spPr>
        <p:style>
          <a:lnRef idx="2">
            <a:schemeClr val="dk1"/>
          </a:lnRef>
          <a:fillRef idx="1">
            <a:schemeClr val="lt1"/>
          </a:fillRef>
          <a:effectRef idx="0">
            <a:schemeClr val="dk1"/>
          </a:effectRef>
          <a:fontRef idx="minor">
            <a:schemeClr val="dk1"/>
          </a:fontRef>
        </p:style>
        <p:txBody>
          <a:bodyPr rtlCol="0" anchor="ctr"/>
          <a:lstStyle/>
          <a:p>
            <a:pPr algn="ctr"/>
            <a:r>
              <a:rPr lang="sv-SE" dirty="0"/>
              <a:t>123 </a:t>
            </a:r>
            <a:r>
              <a:rPr lang="sv-SE" dirty="0" err="1"/>
              <a:t>st</a:t>
            </a:r>
            <a:endParaRPr lang="sv-SE" dirty="0"/>
          </a:p>
        </p:txBody>
      </p:sp>
      <p:sp>
        <p:nvSpPr>
          <p:cNvPr id="39" name="Ellips 38">
            <a:extLst>
              <a:ext uri="{FF2B5EF4-FFF2-40B4-BE49-F238E27FC236}">
                <a16:creationId xmlns:a16="http://schemas.microsoft.com/office/drawing/2014/main" id="{8B8A2F67-EA93-A805-7DEB-ABF6AD7A7DAD}"/>
              </a:ext>
            </a:extLst>
          </p:cNvPr>
          <p:cNvSpPr/>
          <p:nvPr/>
        </p:nvSpPr>
        <p:spPr>
          <a:xfrm>
            <a:off x="2316773" y="2904774"/>
            <a:ext cx="1348154" cy="533400"/>
          </a:xfrm>
          <a:prstGeom prst="ellipse">
            <a:avLst/>
          </a:prstGeom>
          <a:solidFill>
            <a:srgbClr val="EEEEEE"/>
          </a:solidFill>
          <a:ln>
            <a:solidFill>
              <a:srgbClr val="E4E4E4"/>
            </a:solidFill>
          </a:ln>
        </p:spPr>
        <p:style>
          <a:lnRef idx="2">
            <a:schemeClr val="dk1"/>
          </a:lnRef>
          <a:fillRef idx="1">
            <a:schemeClr val="lt1"/>
          </a:fillRef>
          <a:effectRef idx="0">
            <a:schemeClr val="dk1"/>
          </a:effectRef>
          <a:fontRef idx="minor">
            <a:schemeClr val="dk1"/>
          </a:fontRef>
        </p:style>
        <p:txBody>
          <a:bodyPr rtlCol="0" anchor="ctr"/>
          <a:lstStyle/>
          <a:p>
            <a:pPr algn="ctr"/>
            <a:r>
              <a:rPr lang="sv-SE" dirty="0"/>
              <a:t>4 </a:t>
            </a:r>
            <a:r>
              <a:rPr lang="sv-SE" dirty="0" err="1"/>
              <a:t>st</a:t>
            </a:r>
            <a:endParaRPr lang="sv-SE" dirty="0"/>
          </a:p>
        </p:txBody>
      </p:sp>
      <p:sp>
        <p:nvSpPr>
          <p:cNvPr id="40" name="Ellips 39">
            <a:extLst>
              <a:ext uri="{FF2B5EF4-FFF2-40B4-BE49-F238E27FC236}">
                <a16:creationId xmlns:a16="http://schemas.microsoft.com/office/drawing/2014/main" id="{A051B7A5-71C7-0432-7E02-4950D01F8EA9}"/>
              </a:ext>
            </a:extLst>
          </p:cNvPr>
          <p:cNvSpPr/>
          <p:nvPr/>
        </p:nvSpPr>
        <p:spPr>
          <a:xfrm>
            <a:off x="2288199" y="3514375"/>
            <a:ext cx="1348154" cy="533400"/>
          </a:xfrm>
          <a:prstGeom prst="ellipse">
            <a:avLst/>
          </a:prstGeom>
          <a:solidFill>
            <a:srgbClr val="EEEEEE"/>
          </a:solidFill>
          <a:ln>
            <a:solidFill>
              <a:srgbClr val="E4E4E4"/>
            </a:solidFill>
          </a:ln>
        </p:spPr>
        <p:style>
          <a:lnRef idx="2">
            <a:schemeClr val="dk1"/>
          </a:lnRef>
          <a:fillRef idx="1">
            <a:schemeClr val="lt1"/>
          </a:fillRef>
          <a:effectRef idx="0">
            <a:schemeClr val="dk1"/>
          </a:effectRef>
          <a:fontRef idx="minor">
            <a:schemeClr val="dk1"/>
          </a:fontRef>
        </p:style>
        <p:txBody>
          <a:bodyPr rtlCol="0" anchor="ctr"/>
          <a:lstStyle/>
          <a:p>
            <a:pPr algn="ctr"/>
            <a:r>
              <a:rPr lang="sv-SE" dirty="0"/>
              <a:t>12 </a:t>
            </a:r>
            <a:r>
              <a:rPr lang="sv-SE" dirty="0" err="1"/>
              <a:t>st</a:t>
            </a:r>
            <a:endParaRPr lang="sv-SE" dirty="0"/>
          </a:p>
        </p:txBody>
      </p:sp>
      <p:sp>
        <p:nvSpPr>
          <p:cNvPr id="41" name="Ellips 40">
            <a:extLst>
              <a:ext uri="{FF2B5EF4-FFF2-40B4-BE49-F238E27FC236}">
                <a16:creationId xmlns:a16="http://schemas.microsoft.com/office/drawing/2014/main" id="{5B08E8C1-A9AD-E698-6ECD-C6CD6E775570}"/>
              </a:ext>
            </a:extLst>
          </p:cNvPr>
          <p:cNvSpPr/>
          <p:nvPr/>
        </p:nvSpPr>
        <p:spPr>
          <a:xfrm>
            <a:off x="2316773" y="4123616"/>
            <a:ext cx="1348154" cy="533400"/>
          </a:xfrm>
          <a:prstGeom prst="ellipse">
            <a:avLst/>
          </a:prstGeom>
          <a:ln>
            <a:solidFill>
              <a:srgbClr val="FF0000"/>
            </a:solidFill>
          </a:ln>
        </p:spPr>
        <p:style>
          <a:lnRef idx="2">
            <a:schemeClr val="dk1"/>
          </a:lnRef>
          <a:fillRef idx="1">
            <a:schemeClr val="lt1"/>
          </a:fillRef>
          <a:effectRef idx="0">
            <a:schemeClr val="dk1"/>
          </a:effectRef>
          <a:fontRef idx="minor">
            <a:schemeClr val="dk1"/>
          </a:fontRef>
        </p:style>
        <p:txBody>
          <a:bodyPr rtlCol="0" anchor="ctr"/>
          <a:lstStyle/>
          <a:p>
            <a:pPr algn="ctr"/>
            <a:r>
              <a:rPr lang="sv-SE" dirty="0"/>
              <a:t>76 </a:t>
            </a:r>
            <a:r>
              <a:rPr lang="sv-SE" dirty="0" err="1"/>
              <a:t>st</a:t>
            </a:r>
            <a:endParaRPr lang="sv-SE" dirty="0"/>
          </a:p>
        </p:txBody>
      </p:sp>
      <p:sp>
        <p:nvSpPr>
          <p:cNvPr id="42" name="Ellips 41">
            <a:extLst>
              <a:ext uri="{FF2B5EF4-FFF2-40B4-BE49-F238E27FC236}">
                <a16:creationId xmlns:a16="http://schemas.microsoft.com/office/drawing/2014/main" id="{DA55DFEB-5318-C0C9-0C2F-D363B4C0ADF8}"/>
              </a:ext>
            </a:extLst>
          </p:cNvPr>
          <p:cNvSpPr/>
          <p:nvPr/>
        </p:nvSpPr>
        <p:spPr>
          <a:xfrm>
            <a:off x="10648218" y="4061681"/>
            <a:ext cx="1348154" cy="533400"/>
          </a:xfrm>
          <a:prstGeom prst="ellipse">
            <a:avLst/>
          </a:prstGeom>
          <a:solidFill>
            <a:srgbClr val="EEEEEE"/>
          </a:solidFill>
          <a:ln>
            <a:solidFill>
              <a:srgbClr val="E4E4E4"/>
            </a:solidFill>
          </a:ln>
        </p:spPr>
        <p:style>
          <a:lnRef idx="2">
            <a:schemeClr val="dk1"/>
          </a:lnRef>
          <a:fillRef idx="1">
            <a:schemeClr val="lt1"/>
          </a:fillRef>
          <a:effectRef idx="0">
            <a:schemeClr val="dk1"/>
          </a:effectRef>
          <a:fontRef idx="minor">
            <a:schemeClr val="dk1"/>
          </a:fontRef>
        </p:style>
        <p:txBody>
          <a:bodyPr rtlCol="0" anchor="ctr"/>
          <a:lstStyle/>
          <a:p>
            <a:pPr algn="ctr"/>
            <a:r>
              <a:rPr lang="sv-SE" dirty="0"/>
              <a:t> 29 </a:t>
            </a:r>
            <a:r>
              <a:rPr lang="sv-SE" dirty="0" err="1"/>
              <a:t>st</a:t>
            </a:r>
            <a:endParaRPr lang="sv-SE" dirty="0"/>
          </a:p>
        </p:txBody>
      </p:sp>
      <p:sp>
        <p:nvSpPr>
          <p:cNvPr id="45" name="Ellips 44">
            <a:extLst>
              <a:ext uri="{FF2B5EF4-FFF2-40B4-BE49-F238E27FC236}">
                <a16:creationId xmlns:a16="http://schemas.microsoft.com/office/drawing/2014/main" id="{0799D902-4EBB-2CC0-2821-F761F79A78AF}"/>
              </a:ext>
            </a:extLst>
          </p:cNvPr>
          <p:cNvSpPr/>
          <p:nvPr/>
        </p:nvSpPr>
        <p:spPr>
          <a:xfrm>
            <a:off x="5871064" y="3910369"/>
            <a:ext cx="1348154" cy="533400"/>
          </a:xfrm>
          <a:prstGeom prst="ellipse">
            <a:avLst/>
          </a:prstGeom>
          <a:solidFill>
            <a:srgbClr val="EEEEEE"/>
          </a:solidFill>
          <a:ln>
            <a:solidFill>
              <a:srgbClr val="E4E4E4"/>
            </a:solidFill>
          </a:ln>
        </p:spPr>
        <p:style>
          <a:lnRef idx="2">
            <a:schemeClr val="dk1"/>
          </a:lnRef>
          <a:fillRef idx="1">
            <a:schemeClr val="lt1"/>
          </a:fillRef>
          <a:effectRef idx="0">
            <a:schemeClr val="dk1"/>
          </a:effectRef>
          <a:fontRef idx="minor">
            <a:schemeClr val="dk1"/>
          </a:fontRef>
        </p:style>
        <p:txBody>
          <a:bodyPr rtlCol="0" anchor="ctr"/>
          <a:lstStyle/>
          <a:p>
            <a:pPr algn="ctr"/>
            <a:r>
              <a:rPr lang="sv-SE" dirty="0"/>
              <a:t>19 </a:t>
            </a:r>
            <a:r>
              <a:rPr lang="sv-SE" dirty="0" err="1"/>
              <a:t>st</a:t>
            </a:r>
            <a:endParaRPr lang="sv-SE" dirty="0"/>
          </a:p>
        </p:txBody>
      </p:sp>
      <p:sp>
        <p:nvSpPr>
          <p:cNvPr id="46" name="Ellips 45">
            <a:extLst>
              <a:ext uri="{FF2B5EF4-FFF2-40B4-BE49-F238E27FC236}">
                <a16:creationId xmlns:a16="http://schemas.microsoft.com/office/drawing/2014/main" id="{3E7F1672-B3D8-D46B-168D-C235D3DA186E}"/>
              </a:ext>
            </a:extLst>
          </p:cNvPr>
          <p:cNvSpPr/>
          <p:nvPr/>
        </p:nvSpPr>
        <p:spPr>
          <a:xfrm>
            <a:off x="5871064" y="5350068"/>
            <a:ext cx="1348154" cy="533400"/>
          </a:xfrm>
          <a:prstGeom prst="ellipse">
            <a:avLst/>
          </a:prstGeom>
          <a:solidFill>
            <a:srgbClr val="EEEEEE"/>
          </a:solidFill>
          <a:ln>
            <a:solidFill>
              <a:srgbClr val="E4E4E4"/>
            </a:solidFill>
          </a:ln>
        </p:spPr>
        <p:style>
          <a:lnRef idx="2">
            <a:schemeClr val="dk1"/>
          </a:lnRef>
          <a:fillRef idx="1">
            <a:schemeClr val="lt1"/>
          </a:fillRef>
          <a:effectRef idx="0">
            <a:schemeClr val="dk1"/>
          </a:effectRef>
          <a:fontRef idx="minor">
            <a:schemeClr val="dk1"/>
          </a:fontRef>
        </p:style>
        <p:txBody>
          <a:bodyPr rtlCol="0" anchor="ctr"/>
          <a:lstStyle/>
          <a:p>
            <a:pPr algn="ctr"/>
            <a:r>
              <a:rPr lang="sv-SE" dirty="0"/>
              <a:t> 1 </a:t>
            </a:r>
            <a:r>
              <a:rPr lang="sv-SE" dirty="0" err="1"/>
              <a:t>st</a:t>
            </a:r>
            <a:endParaRPr lang="sv-SE" dirty="0"/>
          </a:p>
        </p:txBody>
      </p:sp>
      <p:sp>
        <p:nvSpPr>
          <p:cNvPr id="47" name="Ellips 46">
            <a:extLst>
              <a:ext uri="{FF2B5EF4-FFF2-40B4-BE49-F238E27FC236}">
                <a16:creationId xmlns:a16="http://schemas.microsoft.com/office/drawing/2014/main" id="{FF2270C9-AFA7-BAF7-C42B-F5452FD9F43C}"/>
              </a:ext>
            </a:extLst>
          </p:cNvPr>
          <p:cNvSpPr/>
          <p:nvPr/>
        </p:nvSpPr>
        <p:spPr>
          <a:xfrm>
            <a:off x="10648218" y="3454666"/>
            <a:ext cx="1348154" cy="533400"/>
          </a:xfrm>
          <a:prstGeom prst="ellipse">
            <a:avLst/>
          </a:prstGeom>
          <a:ln>
            <a:solidFill>
              <a:srgbClr val="FF0000"/>
            </a:solidFill>
          </a:ln>
        </p:spPr>
        <p:style>
          <a:lnRef idx="2">
            <a:schemeClr val="dk1"/>
          </a:lnRef>
          <a:fillRef idx="1">
            <a:schemeClr val="lt1"/>
          </a:fillRef>
          <a:effectRef idx="0">
            <a:schemeClr val="dk1"/>
          </a:effectRef>
          <a:fontRef idx="minor">
            <a:schemeClr val="dk1"/>
          </a:fontRef>
        </p:style>
        <p:txBody>
          <a:bodyPr rtlCol="0" anchor="ctr"/>
          <a:lstStyle/>
          <a:p>
            <a:pPr algn="ctr"/>
            <a:r>
              <a:rPr lang="sv-SE" dirty="0"/>
              <a:t>46 </a:t>
            </a:r>
            <a:r>
              <a:rPr lang="sv-SE" dirty="0" err="1"/>
              <a:t>st</a:t>
            </a:r>
            <a:endParaRPr lang="sv-SE" dirty="0"/>
          </a:p>
        </p:txBody>
      </p:sp>
      <p:sp>
        <p:nvSpPr>
          <p:cNvPr id="48" name="Ellips 47">
            <a:extLst>
              <a:ext uri="{FF2B5EF4-FFF2-40B4-BE49-F238E27FC236}">
                <a16:creationId xmlns:a16="http://schemas.microsoft.com/office/drawing/2014/main" id="{39143A61-FFFD-5625-CCD1-0FC915390EDA}"/>
              </a:ext>
            </a:extLst>
          </p:cNvPr>
          <p:cNvSpPr/>
          <p:nvPr/>
        </p:nvSpPr>
        <p:spPr>
          <a:xfrm>
            <a:off x="10604990" y="4892551"/>
            <a:ext cx="1348154" cy="533400"/>
          </a:xfrm>
          <a:prstGeom prst="ellipse">
            <a:avLst/>
          </a:prstGeom>
          <a:solidFill>
            <a:srgbClr val="EEEEEE"/>
          </a:solidFill>
          <a:ln>
            <a:solidFill>
              <a:srgbClr val="E4E4E4"/>
            </a:solidFill>
          </a:ln>
        </p:spPr>
        <p:style>
          <a:lnRef idx="2">
            <a:schemeClr val="dk1"/>
          </a:lnRef>
          <a:fillRef idx="1">
            <a:schemeClr val="lt1"/>
          </a:fillRef>
          <a:effectRef idx="0">
            <a:schemeClr val="dk1"/>
          </a:effectRef>
          <a:fontRef idx="minor">
            <a:schemeClr val="dk1"/>
          </a:fontRef>
        </p:style>
        <p:txBody>
          <a:bodyPr rtlCol="0" anchor="ctr"/>
          <a:lstStyle/>
          <a:p>
            <a:pPr algn="ctr"/>
            <a:r>
              <a:rPr lang="sv-SE" dirty="0"/>
              <a:t>21 </a:t>
            </a:r>
            <a:r>
              <a:rPr lang="sv-SE" dirty="0" err="1"/>
              <a:t>st</a:t>
            </a:r>
            <a:endParaRPr lang="sv-SE" dirty="0"/>
          </a:p>
        </p:txBody>
      </p:sp>
      <p:sp>
        <p:nvSpPr>
          <p:cNvPr id="49" name="Ellips 48">
            <a:extLst>
              <a:ext uri="{FF2B5EF4-FFF2-40B4-BE49-F238E27FC236}">
                <a16:creationId xmlns:a16="http://schemas.microsoft.com/office/drawing/2014/main" id="{F4D6AF72-A248-8583-8B6B-9CD56DB9691C}"/>
              </a:ext>
            </a:extLst>
          </p:cNvPr>
          <p:cNvSpPr/>
          <p:nvPr/>
        </p:nvSpPr>
        <p:spPr>
          <a:xfrm>
            <a:off x="10604990" y="5501065"/>
            <a:ext cx="1348154" cy="533400"/>
          </a:xfrm>
          <a:prstGeom prst="ellipse">
            <a:avLst/>
          </a:prstGeom>
          <a:solidFill>
            <a:srgbClr val="EEEEEE"/>
          </a:solidFill>
          <a:ln>
            <a:solidFill>
              <a:srgbClr val="E4E4E4"/>
            </a:solidFill>
          </a:ln>
        </p:spPr>
        <p:style>
          <a:lnRef idx="2">
            <a:schemeClr val="dk1"/>
          </a:lnRef>
          <a:fillRef idx="1">
            <a:schemeClr val="lt1"/>
          </a:fillRef>
          <a:effectRef idx="0">
            <a:schemeClr val="dk1"/>
          </a:effectRef>
          <a:fontRef idx="minor">
            <a:schemeClr val="dk1"/>
          </a:fontRef>
        </p:style>
        <p:txBody>
          <a:bodyPr rtlCol="0" anchor="ctr"/>
          <a:lstStyle/>
          <a:p>
            <a:pPr algn="ctr"/>
            <a:r>
              <a:rPr lang="sv-SE" dirty="0"/>
              <a:t>4 </a:t>
            </a:r>
            <a:r>
              <a:rPr lang="sv-SE" dirty="0" err="1"/>
              <a:t>st</a:t>
            </a:r>
            <a:endParaRPr lang="sv-SE" dirty="0"/>
          </a:p>
        </p:txBody>
      </p:sp>
      <p:sp>
        <p:nvSpPr>
          <p:cNvPr id="50" name="Ellips 49">
            <a:extLst>
              <a:ext uri="{FF2B5EF4-FFF2-40B4-BE49-F238E27FC236}">
                <a16:creationId xmlns:a16="http://schemas.microsoft.com/office/drawing/2014/main" id="{6E2942F8-AD70-C727-D8BF-12F5771CB72C}"/>
              </a:ext>
            </a:extLst>
          </p:cNvPr>
          <p:cNvSpPr/>
          <p:nvPr/>
        </p:nvSpPr>
        <p:spPr>
          <a:xfrm>
            <a:off x="6419850" y="2078303"/>
            <a:ext cx="1348154" cy="533400"/>
          </a:xfrm>
          <a:prstGeom prst="ellipse">
            <a:avLst/>
          </a:prstGeom>
          <a:solidFill>
            <a:srgbClr val="EEEEEE"/>
          </a:solidFill>
          <a:ln>
            <a:solidFill>
              <a:srgbClr val="E4E4E4"/>
            </a:solidFill>
          </a:ln>
        </p:spPr>
        <p:style>
          <a:lnRef idx="2">
            <a:schemeClr val="dk1"/>
          </a:lnRef>
          <a:fillRef idx="1">
            <a:schemeClr val="lt1"/>
          </a:fillRef>
          <a:effectRef idx="0">
            <a:schemeClr val="dk1"/>
          </a:effectRef>
          <a:fontRef idx="minor">
            <a:schemeClr val="dk1"/>
          </a:fontRef>
        </p:style>
        <p:txBody>
          <a:bodyPr rtlCol="0" anchor="ctr"/>
          <a:lstStyle/>
          <a:p>
            <a:pPr algn="ctr"/>
            <a:r>
              <a:rPr lang="sv-SE" dirty="0"/>
              <a:t>20 </a:t>
            </a:r>
            <a:r>
              <a:rPr lang="sv-SE" dirty="0" err="1"/>
              <a:t>st</a:t>
            </a:r>
            <a:endParaRPr lang="sv-SE" dirty="0"/>
          </a:p>
        </p:txBody>
      </p:sp>
      <p:sp>
        <p:nvSpPr>
          <p:cNvPr id="51" name="Ellips 50">
            <a:extLst>
              <a:ext uri="{FF2B5EF4-FFF2-40B4-BE49-F238E27FC236}">
                <a16:creationId xmlns:a16="http://schemas.microsoft.com/office/drawing/2014/main" id="{9A980134-C277-1BB9-4307-D092763584DC}"/>
              </a:ext>
            </a:extLst>
          </p:cNvPr>
          <p:cNvSpPr/>
          <p:nvPr/>
        </p:nvSpPr>
        <p:spPr>
          <a:xfrm>
            <a:off x="6244004" y="1165410"/>
            <a:ext cx="1348154" cy="533400"/>
          </a:xfrm>
          <a:prstGeom prst="ellipse">
            <a:avLst/>
          </a:prstGeom>
          <a:solidFill>
            <a:srgbClr val="EEEEEE"/>
          </a:solidFill>
          <a:ln>
            <a:solidFill>
              <a:srgbClr val="E4E4E4"/>
            </a:solidFill>
          </a:ln>
        </p:spPr>
        <p:style>
          <a:lnRef idx="2">
            <a:schemeClr val="dk1"/>
          </a:lnRef>
          <a:fillRef idx="1">
            <a:schemeClr val="lt1"/>
          </a:fillRef>
          <a:effectRef idx="0">
            <a:schemeClr val="dk1"/>
          </a:effectRef>
          <a:fontRef idx="minor">
            <a:schemeClr val="dk1"/>
          </a:fontRef>
        </p:style>
        <p:txBody>
          <a:bodyPr rtlCol="0" anchor="ctr"/>
          <a:lstStyle/>
          <a:p>
            <a:pPr algn="ctr"/>
            <a:r>
              <a:rPr lang="sv-SE" dirty="0"/>
              <a:t>10 </a:t>
            </a:r>
            <a:r>
              <a:rPr lang="sv-SE" dirty="0" err="1"/>
              <a:t>st</a:t>
            </a:r>
            <a:endParaRPr lang="sv-SE" dirty="0"/>
          </a:p>
        </p:txBody>
      </p:sp>
      <p:sp>
        <p:nvSpPr>
          <p:cNvPr id="52" name="Ellips 51">
            <a:extLst>
              <a:ext uri="{FF2B5EF4-FFF2-40B4-BE49-F238E27FC236}">
                <a16:creationId xmlns:a16="http://schemas.microsoft.com/office/drawing/2014/main" id="{3049C3E9-672E-89C4-8DCE-44C34DABD375}"/>
              </a:ext>
            </a:extLst>
          </p:cNvPr>
          <p:cNvSpPr/>
          <p:nvPr/>
        </p:nvSpPr>
        <p:spPr>
          <a:xfrm>
            <a:off x="2288199" y="1176338"/>
            <a:ext cx="1348154" cy="533400"/>
          </a:xfrm>
          <a:prstGeom prst="ellipse">
            <a:avLst/>
          </a:prstGeom>
          <a:solidFill>
            <a:srgbClr val="EEEEEE"/>
          </a:solidFill>
          <a:ln>
            <a:solidFill>
              <a:srgbClr val="E4E4E4"/>
            </a:solidFill>
          </a:ln>
        </p:spPr>
        <p:style>
          <a:lnRef idx="2">
            <a:schemeClr val="dk1"/>
          </a:lnRef>
          <a:fillRef idx="1">
            <a:schemeClr val="lt1"/>
          </a:fillRef>
          <a:effectRef idx="0">
            <a:schemeClr val="dk1"/>
          </a:effectRef>
          <a:fontRef idx="minor">
            <a:schemeClr val="dk1"/>
          </a:fontRef>
        </p:style>
        <p:txBody>
          <a:bodyPr rtlCol="0" anchor="ctr"/>
          <a:lstStyle/>
          <a:p>
            <a:pPr algn="ctr"/>
            <a:r>
              <a:rPr lang="sv-SE" dirty="0"/>
              <a:t>10 </a:t>
            </a:r>
            <a:r>
              <a:rPr lang="sv-SE" dirty="0" err="1"/>
              <a:t>st</a:t>
            </a:r>
            <a:endParaRPr lang="sv-SE" dirty="0"/>
          </a:p>
        </p:txBody>
      </p:sp>
      <p:sp>
        <p:nvSpPr>
          <p:cNvPr id="53" name="Ellips 52">
            <a:extLst>
              <a:ext uri="{FF2B5EF4-FFF2-40B4-BE49-F238E27FC236}">
                <a16:creationId xmlns:a16="http://schemas.microsoft.com/office/drawing/2014/main" id="{FBAEDE46-E6C0-A86E-9C00-E41F1CC1317E}"/>
              </a:ext>
            </a:extLst>
          </p:cNvPr>
          <p:cNvSpPr/>
          <p:nvPr/>
        </p:nvSpPr>
        <p:spPr>
          <a:xfrm>
            <a:off x="6419850" y="2687149"/>
            <a:ext cx="1348154" cy="533400"/>
          </a:xfrm>
          <a:prstGeom prst="ellipse">
            <a:avLst/>
          </a:prstGeom>
          <a:solidFill>
            <a:srgbClr val="EEEEEE"/>
          </a:solidFill>
          <a:ln>
            <a:solidFill>
              <a:srgbClr val="E4E4E4"/>
            </a:solidFill>
          </a:ln>
        </p:spPr>
        <p:style>
          <a:lnRef idx="2">
            <a:schemeClr val="dk1"/>
          </a:lnRef>
          <a:fillRef idx="1">
            <a:schemeClr val="lt1"/>
          </a:fillRef>
          <a:effectRef idx="0">
            <a:schemeClr val="dk1"/>
          </a:effectRef>
          <a:fontRef idx="minor">
            <a:schemeClr val="dk1"/>
          </a:fontRef>
        </p:style>
        <p:txBody>
          <a:bodyPr rtlCol="0" anchor="ctr"/>
          <a:lstStyle/>
          <a:p>
            <a:pPr algn="ctr"/>
            <a:r>
              <a:rPr lang="sv-SE" dirty="0"/>
              <a:t>8 </a:t>
            </a:r>
            <a:r>
              <a:rPr lang="sv-SE" dirty="0" err="1"/>
              <a:t>st</a:t>
            </a:r>
            <a:endParaRPr lang="sv-SE" dirty="0"/>
          </a:p>
        </p:txBody>
      </p:sp>
      <p:sp>
        <p:nvSpPr>
          <p:cNvPr id="54" name="Ellips 53">
            <a:extLst>
              <a:ext uri="{FF2B5EF4-FFF2-40B4-BE49-F238E27FC236}">
                <a16:creationId xmlns:a16="http://schemas.microsoft.com/office/drawing/2014/main" id="{FAF63689-852B-8BF2-7660-8FEE987AD174}"/>
              </a:ext>
            </a:extLst>
          </p:cNvPr>
          <p:cNvSpPr/>
          <p:nvPr/>
        </p:nvSpPr>
        <p:spPr>
          <a:xfrm>
            <a:off x="10604990" y="6109206"/>
            <a:ext cx="1348154" cy="533400"/>
          </a:xfrm>
          <a:prstGeom prst="ellipse">
            <a:avLst/>
          </a:prstGeom>
          <a:solidFill>
            <a:srgbClr val="EEEEEE"/>
          </a:solidFill>
          <a:ln>
            <a:solidFill>
              <a:srgbClr val="E4E4E4"/>
            </a:solidFill>
          </a:ln>
        </p:spPr>
        <p:style>
          <a:lnRef idx="2">
            <a:schemeClr val="dk1"/>
          </a:lnRef>
          <a:fillRef idx="1">
            <a:schemeClr val="lt1"/>
          </a:fillRef>
          <a:effectRef idx="0">
            <a:schemeClr val="dk1"/>
          </a:effectRef>
          <a:fontRef idx="minor">
            <a:schemeClr val="dk1"/>
          </a:fontRef>
        </p:style>
        <p:txBody>
          <a:bodyPr rtlCol="0" anchor="ctr"/>
          <a:lstStyle/>
          <a:p>
            <a:pPr algn="ctr"/>
            <a:r>
              <a:rPr lang="sv-SE" dirty="0"/>
              <a:t>6 </a:t>
            </a:r>
            <a:r>
              <a:rPr lang="sv-SE" dirty="0" err="1"/>
              <a:t>st</a:t>
            </a:r>
            <a:endParaRPr lang="sv-SE" dirty="0"/>
          </a:p>
        </p:txBody>
      </p:sp>
      <p:sp>
        <p:nvSpPr>
          <p:cNvPr id="2" name="Pratbubbla: rektangel med rundade hörn 1">
            <a:extLst>
              <a:ext uri="{FF2B5EF4-FFF2-40B4-BE49-F238E27FC236}">
                <a16:creationId xmlns:a16="http://schemas.microsoft.com/office/drawing/2014/main" id="{E7042C32-8DF1-6821-A9A4-3100E2B702A2}"/>
              </a:ext>
            </a:extLst>
          </p:cNvPr>
          <p:cNvSpPr/>
          <p:nvPr/>
        </p:nvSpPr>
        <p:spPr>
          <a:xfrm>
            <a:off x="4048124" y="2304699"/>
            <a:ext cx="2195877" cy="1385228"/>
          </a:xfrm>
          <a:prstGeom prst="wedgeRoundRectCallout">
            <a:avLst>
              <a:gd name="adj1" fmla="val -72561"/>
              <a:gd name="adj2" fmla="val -21985"/>
              <a:gd name="adj3" fmla="val 16667"/>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sv-SE" dirty="0"/>
              <a:t>”Svårt att förstå”</a:t>
            </a:r>
          </a:p>
          <a:p>
            <a:pPr algn="ctr"/>
            <a:r>
              <a:rPr lang="sv-SE" dirty="0"/>
              <a:t>”Bör harmoniseras med OIDF”</a:t>
            </a:r>
          </a:p>
          <a:p>
            <a:pPr algn="ctr"/>
            <a:r>
              <a:rPr lang="sv-SE" dirty="0"/>
              <a:t>”Inkonsekvent”</a:t>
            </a:r>
          </a:p>
        </p:txBody>
      </p:sp>
      <p:sp>
        <p:nvSpPr>
          <p:cNvPr id="3" name="Pratbubbla: rektangel med rundade hörn 2">
            <a:extLst>
              <a:ext uri="{FF2B5EF4-FFF2-40B4-BE49-F238E27FC236}">
                <a16:creationId xmlns:a16="http://schemas.microsoft.com/office/drawing/2014/main" id="{A2DC3444-2209-73FA-4767-ED50E584EE76}"/>
              </a:ext>
            </a:extLst>
          </p:cNvPr>
          <p:cNvSpPr/>
          <p:nvPr/>
        </p:nvSpPr>
        <p:spPr>
          <a:xfrm>
            <a:off x="2950185" y="4877873"/>
            <a:ext cx="3467466" cy="1777542"/>
          </a:xfrm>
          <a:prstGeom prst="wedgeRoundRectCallout">
            <a:avLst>
              <a:gd name="adj1" fmla="val -35604"/>
              <a:gd name="adj2" fmla="val -66927"/>
              <a:gd name="adj3" fmla="val 16667"/>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sv-SE" dirty="0"/>
              <a:t>Otydligt vad som gäller i förhållande till bilaga A</a:t>
            </a:r>
          </a:p>
        </p:txBody>
      </p:sp>
      <p:sp>
        <p:nvSpPr>
          <p:cNvPr id="6" name="Pratbubbla: rektangel med rundade hörn 5">
            <a:extLst>
              <a:ext uri="{FF2B5EF4-FFF2-40B4-BE49-F238E27FC236}">
                <a16:creationId xmlns:a16="http://schemas.microsoft.com/office/drawing/2014/main" id="{D5E7CB42-A603-11A7-914B-C39537B197A3}"/>
              </a:ext>
            </a:extLst>
          </p:cNvPr>
          <p:cNvSpPr/>
          <p:nvPr/>
        </p:nvSpPr>
        <p:spPr>
          <a:xfrm>
            <a:off x="7417776" y="492676"/>
            <a:ext cx="4009291" cy="1688175"/>
          </a:xfrm>
          <a:prstGeom prst="wedgeRoundRectCallout">
            <a:avLst>
              <a:gd name="adj1" fmla="val -71564"/>
              <a:gd name="adj2" fmla="val -43583"/>
              <a:gd name="adj3" fmla="val 16667"/>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sv-SE" dirty="0"/>
              <a:t>”Varför flera </a:t>
            </a:r>
            <a:r>
              <a:rPr lang="sv-SE" dirty="0" err="1"/>
              <a:t>fed.kontexter</a:t>
            </a:r>
            <a:r>
              <a:rPr lang="sv-SE" dirty="0"/>
              <a:t>?”</a:t>
            </a:r>
          </a:p>
          <a:p>
            <a:pPr algn="ctr"/>
            <a:r>
              <a:rPr lang="sv-SE" dirty="0"/>
              <a:t>”Risk för fragmentering”</a:t>
            </a:r>
          </a:p>
        </p:txBody>
      </p:sp>
      <p:sp>
        <p:nvSpPr>
          <p:cNvPr id="8" name="Pratbubbla: rektangel med rundade hörn 7">
            <a:extLst>
              <a:ext uri="{FF2B5EF4-FFF2-40B4-BE49-F238E27FC236}">
                <a16:creationId xmlns:a16="http://schemas.microsoft.com/office/drawing/2014/main" id="{380FA1C0-C7AD-5A49-DD7A-0275E5D7DB22}"/>
              </a:ext>
            </a:extLst>
          </p:cNvPr>
          <p:cNvSpPr/>
          <p:nvPr/>
        </p:nvSpPr>
        <p:spPr>
          <a:xfrm>
            <a:off x="7417776" y="4661427"/>
            <a:ext cx="4009291" cy="1688175"/>
          </a:xfrm>
          <a:prstGeom prst="wedgeRoundRectCallout">
            <a:avLst>
              <a:gd name="adj1" fmla="val -23812"/>
              <a:gd name="adj2" fmla="val -89849"/>
              <a:gd name="adj3" fmla="val 16667"/>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sv-SE" dirty="0"/>
              <a:t>Söks förtydliganden i </a:t>
            </a:r>
            <a:r>
              <a:rPr lang="sv-SE" dirty="0" err="1"/>
              <a:t>HUR:et</a:t>
            </a:r>
            <a:endParaRPr lang="sv-SE" dirty="0"/>
          </a:p>
          <a:p>
            <a:pPr algn="ctr"/>
            <a:r>
              <a:rPr lang="sv-SE" dirty="0"/>
              <a:t>Synpunkter på krav på </a:t>
            </a:r>
            <a:r>
              <a:rPr lang="sv-SE" dirty="0" err="1"/>
              <a:t>f-skatt</a:t>
            </a:r>
            <a:r>
              <a:rPr lang="sv-SE" dirty="0"/>
              <a:t>, utländska aktörer, risk för exkludering av vissa organisationsformer</a:t>
            </a:r>
          </a:p>
          <a:p>
            <a:pPr algn="ctr"/>
            <a:endParaRPr lang="sv-SE" dirty="0"/>
          </a:p>
        </p:txBody>
      </p:sp>
      <p:sp>
        <p:nvSpPr>
          <p:cNvPr id="9" name="textruta 8">
            <a:extLst>
              <a:ext uri="{FF2B5EF4-FFF2-40B4-BE49-F238E27FC236}">
                <a16:creationId xmlns:a16="http://schemas.microsoft.com/office/drawing/2014/main" id="{B09108A7-CDA8-585F-E13C-CE78C3DD1CF8}"/>
              </a:ext>
            </a:extLst>
          </p:cNvPr>
          <p:cNvSpPr txBox="1"/>
          <p:nvPr/>
        </p:nvSpPr>
        <p:spPr>
          <a:xfrm>
            <a:off x="10740020" y="2197"/>
            <a:ext cx="1374094" cy="369332"/>
          </a:xfrm>
          <a:prstGeom prst="rect">
            <a:avLst/>
          </a:prstGeom>
        </p:spPr>
        <p:style>
          <a:lnRef idx="2">
            <a:schemeClr val="accent4"/>
          </a:lnRef>
          <a:fillRef idx="1">
            <a:schemeClr val="lt1"/>
          </a:fillRef>
          <a:effectRef idx="0">
            <a:schemeClr val="accent4"/>
          </a:effectRef>
          <a:fontRef idx="minor">
            <a:schemeClr val="dk1"/>
          </a:fontRef>
        </p:style>
        <p:txBody>
          <a:bodyPr wrap="none" rtlCol="0">
            <a:spAutoFit/>
          </a:bodyPr>
          <a:lstStyle/>
          <a:p>
            <a:pPr algn="l"/>
            <a:r>
              <a:rPr lang="sv-SE" dirty="0">
                <a:latin typeface="+mn-lt"/>
              </a:rPr>
              <a:t>Ett litet urval</a:t>
            </a:r>
          </a:p>
        </p:txBody>
      </p:sp>
      <p:sp>
        <p:nvSpPr>
          <p:cNvPr id="24" name="Rektangel 23">
            <a:extLst>
              <a:ext uri="{FF2B5EF4-FFF2-40B4-BE49-F238E27FC236}">
                <a16:creationId xmlns:a16="http://schemas.microsoft.com/office/drawing/2014/main" id="{38CF1552-CD2A-EADA-1D18-18717D70F17D}"/>
              </a:ext>
            </a:extLst>
          </p:cNvPr>
          <p:cNvSpPr/>
          <p:nvPr/>
        </p:nvSpPr>
        <p:spPr>
          <a:xfrm>
            <a:off x="0" y="0"/>
            <a:ext cx="12192000" cy="6855803"/>
          </a:xfrm>
          <a:prstGeom prst="rect">
            <a:avLst/>
          </a:prstGeom>
          <a:solidFill>
            <a:srgbClr val="EEEEEE">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3" name="Rektangel 22">
            <a:extLst>
              <a:ext uri="{FF2B5EF4-FFF2-40B4-BE49-F238E27FC236}">
                <a16:creationId xmlns:a16="http://schemas.microsoft.com/office/drawing/2014/main" id="{84E51995-8723-B4C2-DA51-F41485B3D4C4}"/>
              </a:ext>
            </a:extLst>
          </p:cNvPr>
          <p:cNvSpPr/>
          <p:nvPr/>
        </p:nvSpPr>
        <p:spPr>
          <a:xfrm>
            <a:off x="2569554" y="1308456"/>
            <a:ext cx="7050698" cy="4666168"/>
          </a:xfrm>
          <a:prstGeom prst="rect">
            <a:avLst/>
          </a:prstGeom>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sv-SE" b="1" dirty="0"/>
              <a:t>Övergripande summering:</a:t>
            </a:r>
          </a:p>
          <a:p>
            <a:pPr marL="285750" indent="-285750" algn="ctr">
              <a:buFontTx/>
              <a:buChar char="-"/>
            </a:pPr>
            <a:r>
              <a:rPr lang="sv-SE" dirty="0"/>
              <a:t>Konceptet är komplicerat och svårt att förstå</a:t>
            </a:r>
          </a:p>
          <a:p>
            <a:pPr marL="285750" indent="-285750" algn="ctr">
              <a:buFontTx/>
              <a:buChar char="-"/>
            </a:pPr>
            <a:r>
              <a:rPr lang="sv-SE" dirty="0"/>
              <a:t>Mycket synpunkter och frågor som handlar om framtiden - vad innebär det här framöver</a:t>
            </a:r>
          </a:p>
          <a:p>
            <a:pPr marL="285750" indent="-285750" algn="ctr">
              <a:buFontTx/>
              <a:buChar char="-"/>
            </a:pPr>
            <a:r>
              <a:rPr lang="sv-SE" dirty="0"/>
              <a:t>Den största oron gäller styrning och inte teknik - hur federationskontexter och federationsoperatörer uppstår, vem som godkänner, vem som följer upp, och vad ledningsaktören faktiskt ansvarar för</a:t>
            </a:r>
          </a:p>
          <a:p>
            <a:pPr marL="285750" indent="-285750" algn="ctr">
              <a:buFontTx/>
              <a:buChar char="-"/>
            </a:pPr>
            <a:r>
              <a:rPr lang="sv-SE" dirty="0"/>
              <a:t>Kravdokumenten uppfattas som detaljerade men ofullständiga: flera efterlyser saknade krav (metadatapolicy, nyckelrotation, </a:t>
            </a:r>
            <a:r>
              <a:rPr lang="sv-SE" dirty="0" err="1"/>
              <a:t>kryptoagilitet</a:t>
            </a:r>
            <a:r>
              <a:rPr lang="sv-SE" dirty="0"/>
              <a:t>, kontroll över tid) samtidigt som andra tycker att kontrollerna av anslutningsoperatörer är för omfattande.</a:t>
            </a:r>
          </a:p>
          <a:p>
            <a:pPr marL="285750" indent="-285750" algn="ctr">
              <a:buFontTx/>
              <a:buChar char="-"/>
            </a:pPr>
            <a:endParaRPr lang="sv-SE" dirty="0"/>
          </a:p>
          <a:p>
            <a:pPr algn="ctr"/>
            <a:r>
              <a:rPr lang="sv-SE" sz="2000" b="1" dirty="0"/>
              <a:t>Grundinriktningen ifrågasätts inte. Ingen avsändare motsätter sig piloten</a:t>
            </a:r>
          </a:p>
        </p:txBody>
      </p:sp>
    </p:spTree>
    <p:extLst>
      <p:ext uri="{BB962C8B-B14F-4D97-AF65-F5344CB8AC3E}">
        <p14:creationId xmlns:p14="http://schemas.microsoft.com/office/powerpoint/2010/main" val="2009987994"/>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fade">
                                      <p:cBhvr>
                                        <p:cTn id="7" dur="500"/>
                                        <p:tgtEl>
                                          <p:spTgt spid="2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4"/>
                                        </p:tgtEl>
                                        <p:attrNameLst>
                                          <p:attrName>style.visibility</p:attrName>
                                        </p:attrNameLst>
                                      </p:cBhvr>
                                      <p:to>
                                        <p:strVal val="visible"/>
                                      </p:to>
                                    </p:set>
                                    <p:animEffect transition="in" filter="fade">
                                      <p:cBhvr>
                                        <p:cTn id="10"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P spid="23"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3D9685B5-333D-D078-0E15-3E8B63CD92D8}"/>
              </a:ext>
            </a:extLst>
          </p:cNvPr>
          <p:cNvSpPr>
            <a:spLocks noGrp="1"/>
          </p:cNvSpPr>
          <p:nvPr>
            <p:ph type="title"/>
          </p:nvPr>
        </p:nvSpPr>
        <p:spPr/>
        <p:txBody>
          <a:bodyPr/>
          <a:lstStyle/>
          <a:p>
            <a:r>
              <a:rPr lang="sv-SE" dirty="0"/>
              <a:t>Vad ska vi göra med underlaget?</a:t>
            </a:r>
          </a:p>
        </p:txBody>
      </p:sp>
      <p:sp>
        <p:nvSpPr>
          <p:cNvPr id="3" name="Platshållare för text 2">
            <a:extLst>
              <a:ext uri="{FF2B5EF4-FFF2-40B4-BE49-F238E27FC236}">
                <a16:creationId xmlns:a16="http://schemas.microsoft.com/office/drawing/2014/main" id="{987AE106-83AA-F0D2-A3A5-359607AC3A8E}"/>
              </a:ext>
            </a:extLst>
          </p:cNvPr>
          <p:cNvSpPr>
            <a:spLocks noGrp="1"/>
          </p:cNvSpPr>
          <p:nvPr>
            <p:ph type="body" sz="quarter" idx="10"/>
          </p:nvPr>
        </p:nvSpPr>
        <p:spPr/>
        <p:txBody>
          <a:bodyPr/>
          <a:lstStyle/>
          <a:p>
            <a:r>
              <a:rPr lang="sv-SE" dirty="0"/>
              <a:t>Fortsatt hantering av inkomna synpunkter inom ramen för den operativa samverkan</a:t>
            </a:r>
          </a:p>
          <a:p>
            <a:r>
              <a:rPr lang="sv-SE" dirty="0"/>
              <a:t>Återkoppling när vi är klar – synpunkter kommer gå att härleda till enskilda åtgärder</a:t>
            </a:r>
          </a:p>
          <a:p>
            <a:r>
              <a:rPr lang="sv-SE" dirty="0"/>
              <a:t>Tillgängliggörande - Ambitionen är att publicera ett uppdaterat Federationsramverk i version 0.9 under oktober 2026 på lämplig publiceringsyta inkl. specifikationer i v.1.0</a:t>
            </a:r>
          </a:p>
          <a:p>
            <a:pPr lvl="1"/>
            <a:r>
              <a:rPr lang="sv-SE" dirty="0"/>
              <a:t>Målet är att ha en v.1.0 efter genomförd pilot</a:t>
            </a:r>
          </a:p>
          <a:p>
            <a:endParaRPr lang="sv-SE" dirty="0"/>
          </a:p>
          <a:p>
            <a:endParaRPr lang="sv-SE" dirty="0"/>
          </a:p>
        </p:txBody>
      </p:sp>
    </p:spTree>
    <p:extLst>
      <p:ext uri="{BB962C8B-B14F-4D97-AF65-F5344CB8AC3E}">
        <p14:creationId xmlns:p14="http://schemas.microsoft.com/office/powerpoint/2010/main" val="66839014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8D3CD6E-7636-A67A-751D-2A088CE40ACC}"/>
              </a:ext>
            </a:extLst>
          </p:cNvPr>
          <p:cNvSpPr>
            <a:spLocks noGrp="1"/>
          </p:cNvSpPr>
          <p:nvPr>
            <p:ph type="title"/>
          </p:nvPr>
        </p:nvSpPr>
        <p:spPr/>
        <p:txBody>
          <a:bodyPr/>
          <a:lstStyle/>
          <a:p>
            <a:r>
              <a:rPr lang="sv-SE" dirty="0"/>
              <a:t>Hur har vi arbetat med kommentarerna?</a:t>
            </a:r>
          </a:p>
        </p:txBody>
      </p:sp>
      <p:sp>
        <p:nvSpPr>
          <p:cNvPr id="3" name="Platshållare för text 2">
            <a:extLst>
              <a:ext uri="{FF2B5EF4-FFF2-40B4-BE49-F238E27FC236}">
                <a16:creationId xmlns:a16="http://schemas.microsoft.com/office/drawing/2014/main" id="{5F7411FC-DCA2-0874-3960-3A21405BBE3C}"/>
              </a:ext>
            </a:extLst>
          </p:cNvPr>
          <p:cNvSpPr>
            <a:spLocks noGrp="1"/>
          </p:cNvSpPr>
          <p:nvPr>
            <p:ph type="body" sz="quarter" idx="10"/>
          </p:nvPr>
        </p:nvSpPr>
        <p:spPr/>
        <p:txBody>
          <a:bodyPr/>
          <a:lstStyle/>
          <a:p>
            <a:pPr marL="0" indent="0">
              <a:buNone/>
            </a:pPr>
            <a:r>
              <a:rPr lang="sv-SE" dirty="0"/>
              <a:t>Vi har delat in kommentarerna ni lämnat i följande kategorier:</a:t>
            </a:r>
          </a:p>
          <a:p>
            <a:pPr marL="514350" indent="-514350">
              <a:buFont typeface="+mj-lt"/>
              <a:buAutoNum type="arabicPeriod"/>
            </a:pPr>
            <a:r>
              <a:rPr lang="sv-SE" dirty="0"/>
              <a:t>Språk och redaktionellt</a:t>
            </a:r>
          </a:p>
          <a:p>
            <a:pPr marL="514350" indent="-514350">
              <a:buFont typeface="+mj-lt"/>
              <a:buAutoNum type="arabicPeriod"/>
            </a:pPr>
            <a:r>
              <a:rPr lang="sv-SE" dirty="0"/>
              <a:t>Sakfråga (synpunkt på det materiella innehållet)</a:t>
            </a:r>
          </a:p>
          <a:p>
            <a:pPr marL="514350" indent="-514350">
              <a:buFont typeface="+mj-lt"/>
              <a:buAutoNum type="arabicPeriod"/>
            </a:pPr>
            <a:r>
              <a:rPr lang="sv-SE" dirty="0"/>
              <a:t>Generell feedback (helhetsbedömning och begriplighet)</a:t>
            </a:r>
          </a:p>
          <a:p>
            <a:pPr marL="514350" indent="-514350">
              <a:buFont typeface="+mj-lt"/>
              <a:buAutoNum type="arabicPeriod"/>
            </a:pPr>
            <a:r>
              <a:rPr lang="sv-SE" dirty="0"/>
              <a:t>Principiellt ställningstagande/förtydligande</a:t>
            </a:r>
          </a:p>
          <a:p>
            <a:endParaRPr lang="sv-SE" dirty="0"/>
          </a:p>
        </p:txBody>
      </p:sp>
    </p:spTree>
    <p:extLst>
      <p:ext uri="{BB962C8B-B14F-4D97-AF65-F5344CB8AC3E}">
        <p14:creationId xmlns:p14="http://schemas.microsoft.com/office/powerpoint/2010/main" val="172550447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4B4468AB-0B50-E817-A28F-8A6138195F6E}"/>
              </a:ext>
            </a:extLst>
          </p:cNvPr>
          <p:cNvSpPr>
            <a:spLocks noGrp="1"/>
          </p:cNvSpPr>
          <p:nvPr>
            <p:ph type="title"/>
          </p:nvPr>
        </p:nvSpPr>
        <p:spPr/>
        <p:txBody>
          <a:bodyPr/>
          <a:lstStyle/>
          <a:p>
            <a:r>
              <a:rPr lang="sv-SE" dirty="0"/>
              <a:t>Några konkreta förändringar/förtydliganden</a:t>
            </a:r>
          </a:p>
        </p:txBody>
      </p:sp>
      <p:sp>
        <p:nvSpPr>
          <p:cNvPr id="4" name="Platshållare för text 3">
            <a:extLst>
              <a:ext uri="{FF2B5EF4-FFF2-40B4-BE49-F238E27FC236}">
                <a16:creationId xmlns:a16="http://schemas.microsoft.com/office/drawing/2014/main" id="{E829A86A-D2DC-8462-EE51-4A2203407F02}"/>
              </a:ext>
            </a:extLst>
          </p:cNvPr>
          <p:cNvSpPr>
            <a:spLocks noGrp="1"/>
          </p:cNvSpPr>
          <p:nvPr>
            <p:ph type="body" sz="quarter" idx="11"/>
          </p:nvPr>
        </p:nvSpPr>
        <p:spPr/>
        <p:txBody>
          <a:bodyPr/>
          <a:lstStyle/>
          <a:p>
            <a:endParaRPr lang="sv-SE" dirty="0"/>
          </a:p>
        </p:txBody>
      </p:sp>
    </p:spTree>
    <p:extLst>
      <p:ext uri="{BB962C8B-B14F-4D97-AF65-F5344CB8AC3E}">
        <p14:creationId xmlns:p14="http://schemas.microsoft.com/office/powerpoint/2010/main" val="243729372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0B15EA45-17A0-3DBA-1750-A7A0BCF643E0}"/>
              </a:ext>
            </a:extLst>
          </p:cNvPr>
          <p:cNvSpPr>
            <a:spLocks noGrp="1"/>
          </p:cNvSpPr>
          <p:nvPr>
            <p:ph type="title"/>
          </p:nvPr>
        </p:nvSpPr>
        <p:spPr/>
        <p:txBody>
          <a:bodyPr/>
          <a:lstStyle/>
          <a:p>
            <a:r>
              <a:rPr lang="sv-SE" dirty="0"/>
              <a:t>Flera federationskontexter</a:t>
            </a:r>
          </a:p>
        </p:txBody>
      </p:sp>
      <p:sp>
        <p:nvSpPr>
          <p:cNvPr id="3" name="Platshållare för text 2">
            <a:extLst>
              <a:ext uri="{FF2B5EF4-FFF2-40B4-BE49-F238E27FC236}">
                <a16:creationId xmlns:a16="http://schemas.microsoft.com/office/drawing/2014/main" id="{239E95C9-5D6D-7B31-249E-554008A48F91}"/>
              </a:ext>
            </a:extLst>
          </p:cNvPr>
          <p:cNvSpPr>
            <a:spLocks noGrp="1"/>
          </p:cNvSpPr>
          <p:nvPr>
            <p:ph type="body" sz="quarter" idx="10"/>
          </p:nvPr>
        </p:nvSpPr>
        <p:spPr>
          <a:xfrm>
            <a:off x="703262" y="1951038"/>
            <a:ext cx="9594623" cy="4264705"/>
          </a:xfrm>
        </p:spPr>
        <p:txBody>
          <a:bodyPr>
            <a:normAutofit fontScale="70000" lnSpcReduction="20000"/>
          </a:bodyPr>
          <a:lstStyle/>
          <a:p>
            <a:r>
              <a:rPr lang="sv-SE" b="1" dirty="0"/>
              <a:t>Vi väljer en funktionell avgränsning i stället för en ”sektorsavgränsning”/”verksamhetsproblem”</a:t>
            </a:r>
            <a:r>
              <a:rPr lang="sv-SE" dirty="0"/>
              <a:t>. </a:t>
            </a:r>
            <a:br>
              <a:rPr lang="sv-SE" dirty="0"/>
            </a:br>
            <a:r>
              <a:rPr lang="sv-SE" dirty="0"/>
              <a:t>Den första federationskontexten hanterar identitet för system och organisationer i maskin-till-maskin-samverkan, oavsett sektor. E-hälsomyndigheten utgår från den i sin realisering av NDI (nationell digital infrastruktur).</a:t>
            </a:r>
          </a:p>
          <a:p>
            <a:r>
              <a:rPr lang="sv-SE" b="1" dirty="0"/>
              <a:t>Inga andra federationskontexter är planerade</a:t>
            </a:r>
            <a:r>
              <a:rPr lang="sv-SE" dirty="0"/>
              <a:t>. </a:t>
            </a:r>
            <a:br>
              <a:rPr lang="sv-SE" dirty="0"/>
            </a:br>
            <a:r>
              <a:rPr lang="sv-SE" dirty="0"/>
              <a:t>Strategin framåt är att vi drar ”BAS” så långt det går. Ingen ytterligare kontext är aktuell inom överskådlig tid. Först i det operativa arbetet får vi syn på om det finns krav som inte kan vara gemensamma.</a:t>
            </a:r>
          </a:p>
          <a:p>
            <a:r>
              <a:rPr lang="sv-SE" b="1" dirty="0"/>
              <a:t>Nya kontexter ska uppstå medvetet</a:t>
            </a:r>
            <a:r>
              <a:rPr lang="sv-SE" dirty="0"/>
              <a:t>. </a:t>
            </a:r>
            <a:br>
              <a:rPr lang="sv-SE" dirty="0"/>
            </a:br>
            <a:r>
              <a:rPr lang="sv-SE" dirty="0"/>
              <a:t>Ev. framtida etablering av nya federationskontexter ska ske medvetet, samordnat och behovsdrivet.</a:t>
            </a:r>
          </a:p>
          <a:p>
            <a:r>
              <a:rPr lang="sv-SE" b="1" dirty="0"/>
              <a:t>Flera kontexter ger inte fragmentering av sig själva</a:t>
            </a:r>
            <a:r>
              <a:rPr lang="sv-SE" dirty="0"/>
              <a:t>. </a:t>
            </a:r>
            <a:br>
              <a:rPr lang="sv-SE" dirty="0"/>
            </a:br>
            <a:r>
              <a:rPr lang="sv-SE" dirty="0"/>
              <a:t>Fragmentering uppstår när anslutning, tillit och verksamhetsregler bakas ihop i varje federation och utan omfattande samordning. Det är så traditionella federationer är byggda. SIB separerar de tre delarna.</a:t>
            </a:r>
          </a:p>
          <a:p>
            <a:r>
              <a:rPr lang="sv-SE" b="1" dirty="0"/>
              <a:t>Federationer finns redan</a:t>
            </a:r>
            <a:r>
              <a:rPr lang="sv-SE" dirty="0"/>
              <a:t>. </a:t>
            </a:r>
            <a:br>
              <a:rPr lang="sv-SE" dirty="0"/>
            </a:br>
            <a:r>
              <a:rPr lang="sv-SE" dirty="0"/>
              <a:t>Sambi, Skolfederation och andra federationer är etablerade och kommer inte att försvinna för att SIB etableras.</a:t>
            </a:r>
          </a:p>
        </p:txBody>
      </p:sp>
    </p:spTree>
    <p:extLst>
      <p:ext uri="{BB962C8B-B14F-4D97-AF65-F5344CB8AC3E}">
        <p14:creationId xmlns:p14="http://schemas.microsoft.com/office/powerpoint/2010/main" val="87133463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0B15EA45-17A0-3DBA-1750-A7A0BCF643E0}"/>
              </a:ext>
            </a:extLst>
          </p:cNvPr>
          <p:cNvSpPr>
            <a:spLocks noGrp="1"/>
          </p:cNvSpPr>
          <p:nvPr>
            <p:ph type="title"/>
          </p:nvPr>
        </p:nvSpPr>
        <p:spPr>
          <a:xfrm>
            <a:off x="703262" y="250907"/>
            <a:ext cx="8352000" cy="782699"/>
          </a:xfrm>
        </p:spPr>
        <p:txBody>
          <a:bodyPr/>
          <a:lstStyle/>
          <a:p>
            <a:r>
              <a:rPr lang="sv-SE" dirty="0"/>
              <a:t>Konceptuellt förtydligande</a:t>
            </a:r>
          </a:p>
        </p:txBody>
      </p:sp>
      <p:sp>
        <p:nvSpPr>
          <p:cNvPr id="3" name="Platshållare för text 2">
            <a:extLst>
              <a:ext uri="{FF2B5EF4-FFF2-40B4-BE49-F238E27FC236}">
                <a16:creationId xmlns:a16="http://schemas.microsoft.com/office/drawing/2014/main" id="{239E95C9-5D6D-7B31-249E-554008A48F91}"/>
              </a:ext>
            </a:extLst>
          </p:cNvPr>
          <p:cNvSpPr>
            <a:spLocks noGrp="1"/>
          </p:cNvSpPr>
          <p:nvPr>
            <p:ph type="body" sz="quarter" idx="10"/>
          </p:nvPr>
        </p:nvSpPr>
        <p:spPr>
          <a:xfrm>
            <a:off x="703262" y="1168400"/>
            <a:ext cx="9594623" cy="5047343"/>
          </a:xfrm>
        </p:spPr>
        <p:txBody>
          <a:bodyPr>
            <a:normAutofit/>
          </a:bodyPr>
          <a:lstStyle/>
          <a:p>
            <a:pPr marL="0" indent="0">
              <a:buNone/>
            </a:pPr>
            <a:r>
              <a:rPr lang="sv-SE" dirty="0"/>
              <a:t>”Federationsplattformens normativa artefakter”</a:t>
            </a:r>
          </a:p>
        </p:txBody>
      </p:sp>
      <p:sp>
        <p:nvSpPr>
          <p:cNvPr id="4" name="Rektangel: rundade hörn 3">
            <a:extLst>
              <a:ext uri="{FF2B5EF4-FFF2-40B4-BE49-F238E27FC236}">
                <a16:creationId xmlns:a16="http://schemas.microsoft.com/office/drawing/2014/main" id="{7D0EFA01-1117-FEEB-8DB0-6102DF69CFF3}"/>
              </a:ext>
            </a:extLst>
          </p:cNvPr>
          <p:cNvSpPr/>
          <p:nvPr/>
        </p:nvSpPr>
        <p:spPr>
          <a:xfrm>
            <a:off x="1918133" y="2152493"/>
            <a:ext cx="7467600" cy="1714500"/>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sv-SE" sz="2400" b="1" dirty="0"/>
              <a:t>Federationsplattform</a:t>
            </a:r>
          </a:p>
        </p:txBody>
      </p:sp>
      <p:sp>
        <p:nvSpPr>
          <p:cNvPr id="5" name="Rektangel 4">
            <a:extLst>
              <a:ext uri="{FF2B5EF4-FFF2-40B4-BE49-F238E27FC236}">
                <a16:creationId xmlns:a16="http://schemas.microsoft.com/office/drawing/2014/main" id="{7714CA09-3FCE-6B07-0019-6A536BC52F32}"/>
              </a:ext>
            </a:extLst>
          </p:cNvPr>
          <p:cNvSpPr/>
          <p:nvPr/>
        </p:nvSpPr>
        <p:spPr>
          <a:xfrm>
            <a:off x="2172133" y="2724333"/>
            <a:ext cx="2181112" cy="901700"/>
          </a:xfrm>
          <a:prstGeom prst="rect">
            <a:avLst/>
          </a:prstGeom>
          <a:ln/>
        </p:spPr>
        <p:style>
          <a:lnRef idx="3">
            <a:schemeClr val="lt1"/>
          </a:lnRef>
          <a:fillRef idx="1">
            <a:schemeClr val="dk1"/>
          </a:fillRef>
          <a:effectRef idx="1">
            <a:schemeClr val="dk1"/>
          </a:effectRef>
          <a:fontRef idx="minor">
            <a:schemeClr val="lt1"/>
          </a:fontRef>
        </p:style>
        <p:txBody>
          <a:bodyPr rtlCol="0" anchor="ctr"/>
          <a:lstStyle/>
          <a:p>
            <a:pPr algn="ctr"/>
            <a:r>
              <a:rPr lang="sv-SE" dirty="0"/>
              <a:t>Federationsramverk</a:t>
            </a:r>
          </a:p>
        </p:txBody>
      </p:sp>
      <p:sp>
        <p:nvSpPr>
          <p:cNvPr id="6" name="Rektangel 5">
            <a:extLst>
              <a:ext uri="{FF2B5EF4-FFF2-40B4-BE49-F238E27FC236}">
                <a16:creationId xmlns:a16="http://schemas.microsoft.com/office/drawing/2014/main" id="{617E55ED-C2D5-EEEF-19E9-9BEB8801F64D}"/>
              </a:ext>
            </a:extLst>
          </p:cNvPr>
          <p:cNvSpPr/>
          <p:nvPr/>
        </p:nvSpPr>
        <p:spPr>
          <a:xfrm>
            <a:off x="4538518" y="2724333"/>
            <a:ext cx="2181112" cy="901700"/>
          </a:xfrm>
          <a:prstGeom prst="rect">
            <a:avLst/>
          </a:prstGeom>
          <a:ln/>
        </p:spPr>
        <p:style>
          <a:lnRef idx="3">
            <a:schemeClr val="lt1"/>
          </a:lnRef>
          <a:fillRef idx="1">
            <a:schemeClr val="dk1"/>
          </a:fillRef>
          <a:effectRef idx="1">
            <a:schemeClr val="dk1"/>
          </a:effectRef>
          <a:fontRef idx="minor">
            <a:schemeClr val="lt1"/>
          </a:fontRef>
        </p:style>
        <p:txBody>
          <a:bodyPr rtlCol="0" anchor="ctr"/>
          <a:lstStyle/>
          <a:p>
            <a:pPr algn="ctr"/>
            <a:r>
              <a:rPr lang="sv-SE" dirty="0"/>
              <a:t>Tekniskt plattformsstöd</a:t>
            </a:r>
          </a:p>
        </p:txBody>
      </p:sp>
      <p:sp>
        <p:nvSpPr>
          <p:cNvPr id="7" name="Rektangel 6">
            <a:extLst>
              <a:ext uri="{FF2B5EF4-FFF2-40B4-BE49-F238E27FC236}">
                <a16:creationId xmlns:a16="http://schemas.microsoft.com/office/drawing/2014/main" id="{27A8A906-8009-D4F6-5576-FAABF2FC4027}"/>
              </a:ext>
            </a:extLst>
          </p:cNvPr>
          <p:cNvSpPr/>
          <p:nvPr/>
        </p:nvSpPr>
        <p:spPr>
          <a:xfrm>
            <a:off x="6904903" y="2724333"/>
            <a:ext cx="2181112" cy="901700"/>
          </a:xfrm>
          <a:prstGeom prst="rect">
            <a:avLst/>
          </a:prstGeom>
          <a:ln/>
        </p:spPr>
        <p:style>
          <a:lnRef idx="3">
            <a:schemeClr val="lt1"/>
          </a:lnRef>
          <a:fillRef idx="1">
            <a:schemeClr val="dk1"/>
          </a:fillRef>
          <a:effectRef idx="1">
            <a:schemeClr val="dk1"/>
          </a:effectRef>
          <a:fontRef idx="minor">
            <a:schemeClr val="lt1"/>
          </a:fontRef>
        </p:style>
        <p:txBody>
          <a:bodyPr rtlCol="0" anchor="ctr"/>
          <a:lstStyle/>
          <a:p>
            <a:pPr algn="ctr"/>
            <a:r>
              <a:rPr lang="sv-SE" dirty="0"/>
              <a:t>….</a:t>
            </a:r>
          </a:p>
        </p:txBody>
      </p:sp>
      <p:sp>
        <p:nvSpPr>
          <p:cNvPr id="8" name="Rektangel: rundade hörn 7">
            <a:extLst>
              <a:ext uri="{FF2B5EF4-FFF2-40B4-BE49-F238E27FC236}">
                <a16:creationId xmlns:a16="http://schemas.microsoft.com/office/drawing/2014/main" id="{0F56BEBC-9E02-1712-437E-3BC61E975782}"/>
              </a:ext>
            </a:extLst>
          </p:cNvPr>
          <p:cNvSpPr/>
          <p:nvPr/>
        </p:nvSpPr>
        <p:spPr>
          <a:xfrm>
            <a:off x="703262" y="4846496"/>
            <a:ext cx="3111500" cy="1504043"/>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sv-SE" dirty="0"/>
              <a:t>”Federationskontext BAS”</a:t>
            </a:r>
          </a:p>
          <a:p>
            <a:pPr algn="ctr"/>
            <a:r>
              <a:rPr lang="sv-SE" dirty="0"/>
              <a:t>(för maskinidentitet)</a:t>
            </a:r>
          </a:p>
        </p:txBody>
      </p:sp>
      <p:sp>
        <p:nvSpPr>
          <p:cNvPr id="9" name="Rektangel: rundade hörn 8">
            <a:extLst>
              <a:ext uri="{FF2B5EF4-FFF2-40B4-BE49-F238E27FC236}">
                <a16:creationId xmlns:a16="http://schemas.microsoft.com/office/drawing/2014/main" id="{B6FA5BF6-2959-A326-3285-25A1B94104B1}"/>
              </a:ext>
            </a:extLst>
          </p:cNvPr>
          <p:cNvSpPr/>
          <p:nvPr/>
        </p:nvSpPr>
        <p:spPr>
          <a:xfrm>
            <a:off x="4096182" y="4846495"/>
            <a:ext cx="3111500" cy="1504043"/>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sv-SE" dirty="0"/>
              <a:t>Sweden Connect </a:t>
            </a:r>
            <a:br>
              <a:rPr lang="sv-SE" dirty="0"/>
            </a:br>
            <a:r>
              <a:rPr lang="sv-SE" dirty="0"/>
              <a:t>(för personidentitet)</a:t>
            </a:r>
          </a:p>
        </p:txBody>
      </p:sp>
      <p:sp>
        <p:nvSpPr>
          <p:cNvPr id="10" name="Rektangel: rundade hörn 9">
            <a:extLst>
              <a:ext uri="{FF2B5EF4-FFF2-40B4-BE49-F238E27FC236}">
                <a16:creationId xmlns:a16="http://schemas.microsoft.com/office/drawing/2014/main" id="{FEF94DF1-EB0F-B123-6E13-1CF2D9645328}"/>
              </a:ext>
            </a:extLst>
          </p:cNvPr>
          <p:cNvSpPr/>
          <p:nvPr/>
        </p:nvSpPr>
        <p:spPr>
          <a:xfrm>
            <a:off x="7471640" y="4846494"/>
            <a:ext cx="3111500" cy="1504043"/>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sv-SE" dirty="0"/>
              <a:t>…</a:t>
            </a:r>
          </a:p>
        </p:txBody>
      </p:sp>
      <p:cxnSp>
        <p:nvCxnSpPr>
          <p:cNvPr id="12" name="Koppling: vinklad 11">
            <a:extLst>
              <a:ext uri="{FF2B5EF4-FFF2-40B4-BE49-F238E27FC236}">
                <a16:creationId xmlns:a16="http://schemas.microsoft.com/office/drawing/2014/main" id="{9D5172B0-21B2-C689-42DB-193A8191F8DE}"/>
              </a:ext>
            </a:extLst>
          </p:cNvPr>
          <p:cNvCxnSpPr>
            <a:stCxn id="4" idx="2"/>
            <a:endCxn id="8" idx="0"/>
          </p:cNvCxnSpPr>
          <p:nvPr/>
        </p:nvCxnSpPr>
        <p:spPr>
          <a:xfrm rot="5400000">
            <a:off x="3465722" y="2660284"/>
            <a:ext cx="979503" cy="3392921"/>
          </a:xfrm>
          <a:prstGeom prst="bentConnector3">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4" name="Koppling: vinklad 13">
            <a:extLst>
              <a:ext uri="{FF2B5EF4-FFF2-40B4-BE49-F238E27FC236}">
                <a16:creationId xmlns:a16="http://schemas.microsoft.com/office/drawing/2014/main" id="{AF32B906-299C-EF1B-6BEC-215F9E66E40A}"/>
              </a:ext>
            </a:extLst>
          </p:cNvPr>
          <p:cNvCxnSpPr>
            <a:stCxn id="4" idx="2"/>
            <a:endCxn id="9" idx="0"/>
          </p:cNvCxnSpPr>
          <p:nvPr/>
        </p:nvCxnSpPr>
        <p:spPr>
          <a:xfrm rot="5400000">
            <a:off x="5162182" y="4356744"/>
            <a:ext cx="979502" cy="1"/>
          </a:xfrm>
          <a:prstGeom prst="bentConnector3">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6" name="Koppling: vinklad 15">
            <a:extLst>
              <a:ext uri="{FF2B5EF4-FFF2-40B4-BE49-F238E27FC236}">
                <a16:creationId xmlns:a16="http://schemas.microsoft.com/office/drawing/2014/main" id="{0510DFD6-8F20-78DA-291C-3F3D47C29EAD}"/>
              </a:ext>
            </a:extLst>
          </p:cNvPr>
          <p:cNvCxnSpPr>
            <a:stCxn id="4" idx="2"/>
            <a:endCxn id="10" idx="0"/>
          </p:cNvCxnSpPr>
          <p:nvPr/>
        </p:nvCxnSpPr>
        <p:spPr>
          <a:xfrm rot="16200000" flipH="1">
            <a:off x="6849911" y="2669014"/>
            <a:ext cx="979501" cy="3375457"/>
          </a:xfrm>
          <a:prstGeom prst="bentConnector3">
            <a:avLst/>
          </a:prstGeom>
          <a:ln>
            <a:tailEnd type="triangle"/>
          </a:ln>
        </p:spPr>
        <p:style>
          <a:lnRef idx="1">
            <a:schemeClr val="accent1"/>
          </a:lnRef>
          <a:fillRef idx="0">
            <a:schemeClr val="accent1"/>
          </a:fillRef>
          <a:effectRef idx="0">
            <a:schemeClr val="accent1"/>
          </a:effectRef>
          <a:fontRef idx="minor">
            <a:schemeClr val="tx1"/>
          </a:fontRef>
        </p:style>
      </p:cxnSp>
      <p:sp>
        <p:nvSpPr>
          <p:cNvPr id="17" name="textruta 16">
            <a:extLst>
              <a:ext uri="{FF2B5EF4-FFF2-40B4-BE49-F238E27FC236}">
                <a16:creationId xmlns:a16="http://schemas.microsoft.com/office/drawing/2014/main" id="{E0EA86C8-70EA-06A7-0BC8-97AA6A91C514}"/>
              </a:ext>
            </a:extLst>
          </p:cNvPr>
          <p:cNvSpPr txBox="1"/>
          <p:nvPr/>
        </p:nvSpPr>
        <p:spPr>
          <a:xfrm>
            <a:off x="4207905" y="4125990"/>
            <a:ext cx="3246402" cy="369332"/>
          </a:xfrm>
          <a:prstGeom prst="rect">
            <a:avLst/>
          </a:prstGeom>
          <a:solidFill>
            <a:schemeClr val="bg1"/>
          </a:solidFill>
        </p:spPr>
        <p:txBody>
          <a:bodyPr wrap="none" rtlCol="0">
            <a:spAutoFit/>
          </a:bodyPr>
          <a:lstStyle/>
          <a:p>
            <a:pPr algn="l"/>
            <a:r>
              <a:rPr lang="sv-SE" dirty="0">
                <a:latin typeface="+mn-lt"/>
              </a:rPr>
              <a:t>Skapar förutsättningar för </a:t>
            </a:r>
            <a:r>
              <a:rPr lang="sv-SE" dirty="0" err="1">
                <a:latin typeface="+mn-lt"/>
              </a:rPr>
              <a:t>interop</a:t>
            </a:r>
            <a:endParaRPr lang="sv-SE" dirty="0">
              <a:latin typeface="+mn-lt"/>
            </a:endParaRPr>
          </a:p>
        </p:txBody>
      </p:sp>
      <p:cxnSp>
        <p:nvCxnSpPr>
          <p:cNvPr id="19" name="Rak koppling 18">
            <a:extLst>
              <a:ext uri="{FF2B5EF4-FFF2-40B4-BE49-F238E27FC236}">
                <a16:creationId xmlns:a16="http://schemas.microsoft.com/office/drawing/2014/main" id="{2F9EA20E-F06B-F773-32BC-C78141422106}"/>
              </a:ext>
            </a:extLst>
          </p:cNvPr>
          <p:cNvCxnSpPr/>
          <p:nvPr/>
        </p:nvCxnSpPr>
        <p:spPr>
          <a:xfrm>
            <a:off x="727868" y="1393280"/>
            <a:ext cx="6173788" cy="0"/>
          </a:xfrm>
          <a:prstGeom prst="line">
            <a:avLst/>
          </a:prstGeom>
          <a:ln w="12700"/>
        </p:spPr>
        <p:style>
          <a:lnRef idx="1">
            <a:schemeClr val="dk1"/>
          </a:lnRef>
          <a:fillRef idx="0">
            <a:schemeClr val="dk1"/>
          </a:fillRef>
          <a:effectRef idx="0">
            <a:schemeClr val="dk1"/>
          </a:effectRef>
          <a:fontRef idx="minor">
            <a:schemeClr val="tx1"/>
          </a:fontRef>
        </p:style>
      </p:cxnSp>
      <p:sp>
        <p:nvSpPr>
          <p:cNvPr id="21" name="textruta 20">
            <a:extLst>
              <a:ext uri="{FF2B5EF4-FFF2-40B4-BE49-F238E27FC236}">
                <a16:creationId xmlns:a16="http://schemas.microsoft.com/office/drawing/2014/main" id="{B68F4AF3-16C4-A649-A8D1-7E73410E3B05}"/>
              </a:ext>
            </a:extLst>
          </p:cNvPr>
          <p:cNvSpPr txBox="1"/>
          <p:nvPr/>
        </p:nvSpPr>
        <p:spPr>
          <a:xfrm>
            <a:off x="703262" y="1520664"/>
            <a:ext cx="7229474" cy="492443"/>
          </a:xfrm>
          <a:prstGeom prst="rect">
            <a:avLst/>
          </a:prstGeom>
          <a:noFill/>
        </p:spPr>
        <p:txBody>
          <a:bodyPr wrap="square">
            <a:spAutoFit/>
          </a:bodyPr>
          <a:lstStyle/>
          <a:p>
            <a:r>
              <a:rPr lang="sv-SE" sz="2600" dirty="0">
                <a:latin typeface="+mn-lt"/>
              </a:rPr>
              <a:t>ersätts av ”Federationsramverk”</a:t>
            </a:r>
          </a:p>
        </p:txBody>
      </p:sp>
    </p:spTree>
    <p:extLst>
      <p:ext uri="{BB962C8B-B14F-4D97-AF65-F5344CB8AC3E}">
        <p14:creationId xmlns:p14="http://schemas.microsoft.com/office/powerpoint/2010/main" val="28968632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500"/>
                                        <p:tgtEl>
                                          <p:spTgt spid="19"/>
                                        </p:tgtEl>
                                      </p:cBhvr>
                                    </p:animEffect>
                                  </p:childTnLst>
                                </p:cTn>
                              </p:par>
                              <p:par>
                                <p:cTn id="8" presetID="10" presetClass="entr" presetSubtype="0" fill="hold" nodeType="withEffect">
                                  <p:stCondLst>
                                    <p:cond delay="0"/>
                                  </p:stCondLst>
                                  <p:childTnLst>
                                    <p:set>
                                      <p:cBhvr>
                                        <p:cTn id="9" dur="1" fill="hold">
                                          <p:stCondLst>
                                            <p:cond delay="0"/>
                                          </p:stCondLst>
                                        </p:cTn>
                                        <p:tgtEl>
                                          <p:spTgt spid="21">
                                            <p:txEl>
                                              <p:pRg st="0" end="0"/>
                                            </p:txEl>
                                          </p:spTgt>
                                        </p:tgtEl>
                                        <p:attrNameLst>
                                          <p:attrName>style.visibility</p:attrName>
                                        </p:attrNameLst>
                                      </p:cBhvr>
                                      <p:to>
                                        <p:strVal val="visible"/>
                                      </p:to>
                                    </p:set>
                                    <p:animEffect transition="in" filter="fade">
                                      <p:cBhvr>
                                        <p:cTn id="10" dur="500"/>
                                        <p:tgtEl>
                                          <p:spTgt spid="21">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fade">
                                      <p:cBhvr>
                                        <p:cTn id="19" dur="500"/>
                                        <p:tgtEl>
                                          <p:spTgt spid="6"/>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fade">
                                      <p:cBhvr>
                                        <p:cTn id="22" dur="500"/>
                                        <p:tgtEl>
                                          <p:spTgt spid="7"/>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5"/>
                                        </p:tgtEl>
                                        <p:attrNameLst>
                                          <p:attrName>style.visibility</p:attrName>
                                        </p:attrNameLst>
                                      </p:cBhvr>
                                      <p:to>
                                        <p:strVal val="visible"/>
                                      </p:to>
                                    </p:set>
                                    <p:animEffect transition="in" filter="fade">
                                      <p:cBhvr>
                                        <p:cTn id="25" dur="500"/>
                                        <p:tgtEl>
                                          <p:spTgt spid="5"/>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nodeType="clickEffect">
                                  <p:stCondLst>
                                    <p:cond delay="0"/>
                                  </p:stCondLst>
                                  <p:childTnLst>
                                    <p:set>
                                      <p:cBhvr>
                                        <p:cTn id="29" dur="1" fill="hold">
                                          <p:stCondLst>
                                            <p:cond delay="0"/>
                                          </p:stCondLst>
                                        </p:cTn>
                                        <p:tgtEl>
                                          <p:spTgt spid="16"/>
                                        </p:tgtEl>
                                        <p:attrNameLst>
                                          <p:attrName>style.visibility</p:attrName>
                                        </p:attrNameLst>
                                      </p:cBhvr>
                                      <p:to>
                                        <p:strVal val="visible"/>
                                      </p:to>
                                    </p:set>
                                    <p:animEffect transition="in" filter="fade">
                                      <p:cBhvr>
                                        <p:cTn id="30" dur="500"/>
                                        <p:tgtEl>
                                          <p:spTgt spid="16"/>
                                        </p:tgtEl>
                                      </p:cBhvr>
                                    </p:animEffect>
                                  </p:childTnLst>
                                </p:cTn>
                              </p:par>
                              <p:par>
                                <p:cTn id="31" presetID="10" presetClass="entr" presetSubtype="0" fill="hold" nodeType="withEffect">
                                  <p:stCondLst>
                                    <p:cond delay="0"/>
                                  </p:stCondLst>
                                  <p:childTnLst>
                                    <p:set>
                                      <p:cBhvr>
                                        <p:cTn id="32" dur="1" fill="hold">
                                          <p:stCondLst>
                                            <p:cond delay="0"/>
                                          </p:stCondLst>
                                        </p:cTn>
                                        <p:tgtEl>
                                          <p:spTgt spid="14"/>
                                        </p:tgtEl>
                                        <p:attrNameLst>
                                          <p:attrName>style.visibility</p:attrName>
                                        </p:attrNameLst>
                                      </p:cBhvr>
                                      <p:to>
                                        <p:strVal val="visible"/>
                                      </p:to>
                                    </p:set>
                                    <p:animEffect transition="in" filter="fade">
                                      <p:cBhvr>
                                        <p:cTn id="33" dur="500"/>
                                        <p:tgtEl>
                                          <p:spTgt spid="14"/>
                                        </p:tgtEl>
                                      </p:cBhvr>
                                    </p:animEffect>
                                  </p:childTnLst>
                                </p:cTn>
                              </p:par>
                              <p:par>
                                <p:cTn id="34" presetID="10" presetClass="entr" presetSubtype="0" fill="hold" nodeType="withEffect">
                                  <p:stCondLst>
                                    <p:cond delay="0"/>
                                  </p:stCondLst>
                                  <p:childTnLst>
                                    <p:set>
                                      <p:cBhvr>
                                        <p:cTn id="35" dur="1" fill="hold">
                                          <p:stCondLst>
                                            <p:cond delay="0"/>
                                          </p:stCondLst>
                                        </p:cTn>
                                        <p:tgtEl>
                                          <p:spTgt spid="12"/>
                                        </p:tgtEl>
                                        <p:attrNameLst>
                                          <p:attrName>style.visibility</p:attrName>
                                        </p:attrNameLst>
                                      </p:cBhvr>
                                      <p:to>
                                        <p:strVal val="visible"/>
                                      </p:to>
                                    </p:set>
                                    <p:animEffect transition="in" filter="fade">
                                      <p:cBhvr>
                                        <p:cTn id="36" dur="500"/>
                                        <p:tgtEl>
                                          <p:spTgt spid="12"/>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17"/>
                                        </p:tgtEl>
                                        <p:attrNameLst>
                                          <p:attrName>style.visibility</p:attrName>
                                        </p:attrNameLst>
                                      </p:cBhvr>
                                      <p:to>
                                        <p:strVal val="visible"/>
                                      </p:to>
                                    </p:set>
                                    <p:animEffect transition="in" filter="fade">
                                      <p:cBhvr>
                                        <p:cTn id="39" dur="500"/>
                                        <p:tgtEl>
                                          <p:spTgt spid="17"/>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8"/>
                                        </p:tgtEl>
                                        <p:attrNameLst>
                                          <p:attrName>style.visibility</p:attrName>
                                        </p:attrNameLst>
                                      </p:cBhvr>
                                      <p:to>
                                        <p:strVal val="visible"/>
                                      </p:to>
                                    </p:set>
                                    <p:animEffect transition="in" filter="fade">
                                      <p:cBhvr>
                                        <p:cTn id="42" dur="500"/>
                                        <p:tgtEl>
                                          <p:spTgt spid="8"/>
                                        </p:tgtEl>
                                      </p:cBhvr>
                                    </p:animEffect>
                                  </p:childTnLst>
                                </p:cTn>
                              </p:par>
                              <p:par>
                                <p:cTn id="43" presetID="10" presetClass="entr" presetSubtype="0" fill="hold" grpId="0" nodeType="withEffect">
                                  <p:stCondLst>
                                    <p:cond delay="0"/>
                                  </p:stCondLst>
                                  <p:childTnLst>
                                    <p:set>
                                      <p:cBhvr>
                                        <p:cTn id="44" dur="1" fill="hold">
                                          <p:stCondLst>
                                            <p:cond delay="0"/>
                                          </p:stCondLst>
                                        </p:cTn>
                                        <p:tgtEl>
                                          <p:spTgt spid="9"/>
                                        </p:tgtEl>
                                        <p:attrNameLst>
                                          <p:attrName>style.visibility</p:attrName>
                                        </p:attrNameLst>
                                      </p:cBhvr>
                                      <p:to>
                                        <p:strVal val="visible"/>
                                      </p:to>
                                    </p:set>
                                    <p:animEffect transition="in" filter="fade">
                                      <p:cBhvr>
                                        <p:cTn id="45" dur="500"/>
                                        <p:tgtEl>
                                          <p:spTgt spid="9"/>
                                        </p:tgtEl>
                                      </p:cBhvr>
                                    </p:animEffect>
                                  </p:childTnLst>
                                </p:cTn>
                              </p:par>
                              <p:par>
                                <p:cTn id="46" presetID="10" presetClass="entr" presetSubtype="0" fill="hold" grpId="0" nodeType="withEffect">
                                  <p:stCondLst>
                                    <p:cond delay="0"/>
                                  </p:stCondLst>
                                  <p:childTnLst>
                                    <p:set>
                                      <p:cBhvr>
                                        <p:cTn id="47" dur="1" fill="hold">
                                          <p:stCondLst>
                                            <p:cond delay="0"/>
                                          </p:stCondLst>
                                        </p:cTn>
                                        <p:tgtEl>
                                          <p:spTgt spid="10"/>
                                        </p:tgtEl>
                                        <p:attrNameLst>
                                          <p:attrName>style.visibility</p:attrName>
                                        </p:attrNameLst>
                                      </p:cBhvr>
                                      <p:to>
                                        <p:strVal val="visible"/>
                                      </p:to>
                                    </p:set>
                                    <p:animEffect transition="in" filter="fade">
                                      <p:cBhvr>
                                        <p:cTn id="48"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animBg="1"/>
      <p:bldP spid="9" grpId="0" animBg="1"/>
      <p:bldP spid="10" grpId="0" animBg="1"/>
      <p:bldP spid="17"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76A75CCA-48AC-7040-9AF5-9DD9BFAD0880}"/>
              </a:ext>
            </a:extLst>
          </p:cNvPr>
          <p:cNvSpPr>
            <a:spLocks noGrp="1"/>
          </p:cNvSpPr>
          <p:nvPr>
            <p:ph type="title"/>
          </p:nvPr>
        </p:nvSpPr>
        <p:spPr/>
        <p:txBody>
          <a:bodyPr/>
          <a:lstStyle/>
          <a:p>
            <a:r>
              <a:rPr lang="sv-SE" dirty="0"/>
              <a:t>Relationen federationsramverk och federationsregelverk</a:t>
            </a:r>
          </a:p>
        </p:txBody>
      </p:sp>
      <p:cxnSp>
        <p:nvCxnSpPr>
          <p:cNvPr id="5" name="Rak koppling 4">
            <a:extLst>
              <a:ext uri="{FF2B5EF4-FFF2-40B4-BE49-F238E27FC236}">
                <a16:creationId xmlns:a16="http://schemas.microsoft.com/office/drawing/2014/main" id="{CEDFFAFC-EED7-F793-B185-3F86AA49B43C}"/>
              </a:ext>
            </a:extLst>
          </p:cNvPr>
          <p:cNvCxnSpPr>
            <a:cxnSpLocks/>
          </p:cNvCxnSpPr>
          <p:nvPr/>
        </p:nvCxnSpPr>
        <p:spPr>
          <a:xfrm>
            <a:off x="140633" y="3429000"/>
            <a:ext cx="11822767" cy="0"/>
          </a:xfrm>
          <a:prstGeom prst="line">
            <a:avLst/>
          </a:prstGeom>
          <a:ln w="28575">
            <a:prstDash val="lgDash"/>
          </a:ln>
        </p:spPr>
        <p:style>
          <a:lnRef idx="1">
            <a:schemeClr val="accent1"/>
          </a:lnRef>
          <a:fillRef idx="0">
            <a:schemeClr val="accent1"/>
          </a:fillRef>
          <a:effectRef idx="0">
            <a:schemeClr val="accent1"/>
          </a:effectRef>
          <a:fontRef idx="minor">
            <a:schemeClr val="tx1"/>
          </a:fontRef>
        </p:style>
      </p:cxnSp>
      <p:sp>
        <p:nvSpPr>
          <p:cNvPr id="7" name="Rektangel 6">
            <a:extLst>
              <a:ext uri="{FF2B5EF4-FFF2-40B4-BE49-F238E27FC236}">
                <a16:creationId xmlns:a16="http://schemas.microsoft.com/office/drawing/2014/main" id="{21F7983C-B5AF-774B-E6BE-E23A1B6B9896}"/>
              </a:ext>
            </a:extLst>
          </p:cNvPr>
          <p:cNvSpPr/>
          <p:nvPr/>
        </p:nvSpPr>
        <p:spPr>
          <a:xfrm>
            <a:off x="2457816" y="2135377"/>
            <a:ext cx="2181112" cy="901700"/>
          </a:xfrm>
          <a:prstGeom prst="rect">
            <a:avLst/>
          </a:prstGeom>
          <a:ln/>
        </p:spPr>
        <p:style>
          <a:lnRef idx="3">
            <a:schemeClr val="lt1"/>
          </a:lnRef>
          <a:fillRef idx="1">
            <a:schemeClr val="dk1"/>
          </a:fillRef>
          <a:effectRef idx="1">
            <a:schemeClr val="dk1"/>
          </a:effectRef>
          <a:fontRef idx="minor">
            <a:schemeClr val="lt1"/>
          </a:fontRef>
        </p:style>
        <p:txBody>
          <a:bodyPr rtlCol="0" anchor="ctr"/>
          <a:lstStyle/>
          <a:p>
            <a:pPr algn="ctr"/>
            <a:r>
              <a:rPr lang="sv-SE" dirty="0"/>
              <a:t>Federationsramverk</a:t>
            </a:r>
          </a:p>
        </p:txBody>
      </p:sp>
      <p:sp>
        <p:nvSpPr>
          <p:cNvPr id="8" name="Rektangel 7">
            <a:extLst>
              <a:ext uri="{FF2B5EF4-FFF2-40B4-BE49-F238E27FC236}">
                <a16:creationId xmlns:a16="http://schemas.microsoft.com/office/drawing/2014/main" id="{43FC878E-EAE1-8881-827F-EB353991088C}"/>
              </a:ext>
            </a:extLst>
          </p:cNvPr>
          <p:cNvSpPr/>
          <p:nvPr/>
        </p:nvSpPr>
        <p:spPr>
          <a:xfrm>
            <a:off x="2457816" y="3820924"/>
            <a:ext cx="2181112" cy="901700"/>
          </a:xfrm>
          <a:prstGeom prst="rect">
            <a:avLst/>
          </a:prstGeom>
          <a:ln/>
        </p:spPr>
        <p:style>
          <a:lnRef idx="3">
            <a:schemeClr val="lt1"/>
          </a:lnRef>
          <a:fillRef idx="1">
            <a:schemeClr val="dk1"/>
          </a:fillRef>
          <a:effectRef idx="1">
            <a:schemeClr val="dk1"/>
          </a:effectRef>
          <a:fontRef idx="minor">
            <a:schemeClr val="lt1"/>
          </a:fontRef>
        </p:style>
        <p:txBody>
          <a:bodyPr rtlCol="0" anchor="ctr"/>
          <a:lstStyle/>
          <a:p>
            <a:pPr algn="ctr"/>
            <a:r>
              <a:rPr lang="sv-SE" dirty="0"/>
              <a:t>Federationsregelverk</a:t>
            </a:r>
          </a:p>
        </p:txBody>
      </p:sp>
      <p:sp>
        <p:nvSpPr>
          <p:cNvPr id="9" name="Rektangel 8">
            <a:extLst>
              <a:ext uri="{FF2B5EF4-FFF2-40B4-BE49-F238E27FC236}">
                <a16:creationId xmlns:a16="http://schemas.microsoft.com/office/drawing/2014/main" id="{9F32F79B-4A50-4124-8655-C856C8102329}"/>
              </a:ext>
            </a:extLst>
          </p:cNvPr>
          <p:cNvSpPr/>
          <p:nvPr/>
        </p:nvSpPr>
        <p:spPr>
          <a:xfrm>
            <a:off x="2457816" y="5446394"/>
            <a:ext cx="2181112" cy="901700"/>
          </a:xfrm>
          <a:prstGeom prst="rect">
            <a:avLst/>
          </a:prstGeom>
          <a:ln/>
        </p:spPr>
        <p:style>
          <a:lnRef idx="3">
            <a:schemeClr val="lt1"/>
          </a:lnRef>
          <a:fillRef idx="1">
            <a:schemeClr val="dk1"/>
          </a:fillRef>
          <a:effectRef idx="1">
            <a:schemeClr val="dk1"/>
          </a:effectRef>
          <a:fontRef idx="minor">
            <a:schemeClr val="lt1"/>
          </a:fontRef>
        </p:style>
        <p:txBody>
          <a:bodyPr rtlCol="0" anchor="ctr"/>
          <a:lstStyle/>
          <a:p>
            <a:pPr algn="ctr"/>
            <a:r>
              <a:rPr lang="sv-SE" dirty="0"/>
              <a:t>Anslutningsavtal</a:t>
            </a:r>
          </a:p>
        </p:txBody>
      </p:sp>
      <p:sp>
        <p:nvSpPr>
          <p:cNvPr id="10" name="textruta 9">
            <a:extLst>
              <a:ext uri="{FF2B5EF4-FFF2-40B4-BE49-F238E27FC236}">
                <a16:creationId xmlns:a16="http://schemas.microsoft.com/office/drawing/2014/main" id="{92BE4055-E17F-2F81-4D4C-216F82160351}"/>
              </a:ext>
            </a:extLst>
          </p:cNvPr>
          <p:cNvSpPr txBox="1"/>
          <p:nvPr/>
        </p:nvSpPr>
        <p:spPr>
          <a:xfrm>
            <a:off x="140634" y="3451592"/>
            <a:ext cx="1311578" cy="369332"/>
          </a:xfrm>
          <a:prstGeom prst="rect">
            <a:avLst/>
          </a:prstGeom>
          <a:noFill/>
        </p:spPr>
        <p:txBody>
          <a:bodyPr wrap="none" rtlCol="0">
            <a:spAutoFit/>
          </a:bodyPr>
          <a:lstStyle/>
          <a:p>
            <a:pPr algn="l"/>
            <a:r>
              <a:rPr lang="sv-SE" dirty="0">
                <a:latin typeface="+mn-lt"/>
              </a:rPr>
              <a:t>Tillämpning</a:t>
            </a:r>
          </a:p>
        </p:txBody>
      </p:sp>
      <p:sp>
        <p:nvSpPr>
          <p:cNvPr id="11" name="textruta 10">
            <a:extLst>
              <a:ext uri="{FF2B5EF4-FFF2-40B4-BE49-F238E27FC236}">
                <a16:creationId xmlns:a16="http://schemas.microsoft.com/office/drawing/2014/main" id="{834A9A53-2649-9AB3-2020-08C99CC0CC98}"/>
              </a:ext>
            </a:extLst>
          </p:cNvPr>
          <p:cNvSpPr txBox="1"/>
          <p:nvPr/>
        </p:nvSpPr>
        <p:spPr>
          <a:xfrm>
            <a:off x="140633" y="3037076"/>
            <a:ext cx="1199367" cy="369332"/>
          </a:xfrm>
          <a:prstGeom prst="rect">
            <a:avLst/>
          </a:prstGeom>
          <a:noFill/>
        </p:spPr>
        <p:txBody>
          <a:bodyPr wrap="none" rtlCol="0">
            <a:spAutoFit/>
          </a:bodyPr>
          <a:lstStyle/>
          <a:p>
            <a:pPr algn="l"/>
            <a:r>
              <a:rPr lang="sv-SE" dirty="0">
                <a:latin typeface="+mn-lt"/>
              </a:rPr>
              <a:t>Normering</a:t>
            </a:r>
          </a:p>
        </p:txBody>
      </p:sp>
      <p:sp>
        <p:nvSpPr>
          <p:cNvPr id="12" name="textruta 11">
            <a:extLst>
              <a:ext uri="{FF2B5EF4-FFF2-40B4-BE49-F238E27FC236}">
                <a16:creationId xmlns:a16="http://schemas.microsoft.com/office/drawing/2014/main" id="{F82F806B-3415-BB00-0D68-C0920034AFC6}"/>
              </a:ext>
            </a:extLst>
          </p:cNvPr>
          <p:cNvSpPr txBox="1"/>
          <p:nvPr/>
        </p:nvSpPr>
        <p:spPr>
          <a:xfrm>
            <a:off x="4982308" y="2250831"/>
            <a:ext cx="7083991" cy="646331"/>
          </a:xfrm>
          <a:prstGeom prst="rect">
            <a:avLst/>
          </a:prstGeom>
          <a:noFill/>
        </p:spPr>
        <p:txBody>
          <a:bodyPr wrap="none" rtlCol="0">
            <a:spAutoFit/>
          </a:bodyPr>
          <a:lstStyle/>
          <a:p>
            <a:pPr algn="l"/>
            <a:r>
              <a:rPr lang="sv-SE" dirty="0">
                <a:latin typeface="+mn-lt"/>
              </a:rPr>
              <a:t>Reglerar det som behöver vara gemensamt för att nå</a:t>
            </a:r>
          </a:p>
          <a:p>
            <a:pPr algn="l"/>
            <a:r>
              <a:rPr lang="sv-SE" dirty="0">
                <a:latin typeface="+mn-lt"/>
              </a:rPr>
              <a:t>en hög grad av interoperabilitet – semantiskt, legalt, tekniskt, organisatoriskt</a:t>
            </a:r>
          </a:p>
        </p:txBody>
      </p:sp>
      <p:sp>
        <p:nvSpPr>
          <p:cNvPr id="13" name="textruta 12">
            <a:extLst>
              <a:ext uri="{FF2B5EF4-FFF2-40B4-BE49-F238E27FC236}">
                <a16:creationId xmlns:a16="http://schemas.microsoft.com/office/drawing/2014/main" id="{1E7707E8-49D2-A820-2F39-1E61BAF89772}"/>
              </a:ext>
            </a:extLst>
          </p:cNvPr>
          <p:cNvSpPr txBox="1"/>
          <p:nvPr/>
        </p:nvSpPr>
        <p:spPr>
          <a:xfrm>
            <a:off x="4982308" y="3913729"/>
            <a:ext cx="7083991" cy="1200329"/>
          </a:xfrm>
          <a:prstGeom prst="rect">
            <a:avLst/>
          </a:prstGeom>
          <a:noFill/>
        </p:spPr>
        <p:txBody>
          <a:bodyPr wrap="square" rtlCol="0">
            <a:spAutoFit/>
          </a:bodyPr>
          <a:lstStyle/>
          <a:p>
            <a:pPr algn="l"/>
            <a:r>
              <a:rPr lang="sv-SE" dirty="0">
                <a:latin typeface="+mn-lt"/>
              </a:rPr>
              <a:t>Syftar till att införliva federationsramverket och kompletterar med det som är specifikt för just denna kontexten, t.ex. specificering kring teknik, syfte, målgrupp, tjänstenivåer etc.</a:t>
            </a:r>
          </a:p>
          <a:p>
            <a:pPr marL="285750" indent="-285750" algn="l">
              <a:buFontTx/>
              <a:buChar char="-"/>
            </a:pPr>
            <a:endParaRPr lang="sv-SE" dirty="0">
              <a:latin typeface="+mn-lt"/>
            </a:endParaRPr>
          </a:p>
        </p:txBody>
      </p:sp>
      <p:sp>
        <p:nvSpPr>
          <p:cNvPr id="14" name="textruta 13">
            <a:extLst>
              <a:ext uri="{FF2B5EF4-FFF2-40B4-BE49-F238E27FC236}">
                <a16:creationId xmlns:a16="http://schemas.microsoft.com/office/drawing/2014/main" id="{6A8F7D33-8436-442B-C1A5-89F6A8FDDF89}"/>
              </a:ext>
            </a:extLst>
          </p:cNvPr>
          <p:cNvSpPr txBox="1"/>
          <p:nvPr/>
        </p:nvSpPr>
        <p:spPr>
          <a:xfrm>
            <a:off x="4982308" y="5712578"/>
            <a:ext cx="3619902" cy="369332"/>
          </a:xfrm>
          <a:prstGeom prst="rect">
            <a:avLst/>
          </a:prstGeom>
          <a:noFill/>
        </p:spPr>
        <p:txBody>
          <a:bodyPr wrap="none" rtlCol="0">
            <a:spAutoFit/>
          </a:bodyPr>
          <a:lstStyle/>
          <a:p>
            <a:pPr algn="l"/>
            <a:r>
              <a:rPr lang="sv-SE" dirty="0">
                <a:latin typeface="+mn-lt"/>
              </a:rPr>
              <a:t>Binder parter till gemensamma villkor</a:t>
            </a:r>
          </a:p>
        </p:txBody>
      </p:sp>
      <p:cxnSp>
        <p:nvCxnSpPr>
          <p:cNvPr id="16" name="Rak pilkoppling 15">
            <a:extLst>
              <a:ext uri="{FF2B5EF4-FFF2-40B4-BE49-F238E27FC236}">
                <a16:creationId xmlns:a16="http://schemas.microsoft.com/office/drawing/2014/main" id="{55F249A5-26B5-5EBF-1B9B-42A6AB929E36}"/>
              </a:ext>
            </a:extLst>
          </p:cNvPr>
          <p:cNvCxnSpPr>
            <a:stCxn id="9" idx="0"/>
            <a:endCxn id="8" idx="2"/>
          </p:cNvCxnSpPr>
          <p:nvPr/>
        </p:nvCxnSpPr>
        <p:spPr>
          <a:xfrm flipV="1">
            <a:off x="3548372" y="4722624"/>
            <a:ext cx="0" cy="72377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19" name="Rak pilkoppling 18">
            <a:extLst>
              <a:ext uri="{FF2B5EF4-FFF2-40B4-BE49-F238E27FC236}">
                <a16:creationId xmlns:a16="http://schemas.microsoft.com/office/drawing/2014/main" id="{40F9E3BC-33AF-DF70-852C-2C9FB8F6BE4D}"/>
              </a:ext>
            </a:extLst>
          </p:cNvPr>
          <p:cNvCxnSpPr>
            <a:stCxn id="8" idx="0"/>
            <a:endCxn id="7" idx="2"/>
          </p:cNvCxnSpPr>
          <p:nvPr/>
        </p:nvCxnSpPr>
        <p:spPr>
          <a:xfrm flipV="1">
            <a:off x="3548372" y="3037077"/>
            <a:ext cx="0" cy="783847"/>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13547606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500"/>
                                        <p:tgtEl>
                                          <p:spTgt spid="8"/>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fade">
                                      <p:cBhvr>
                                        <p:cTn id="13"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0CB836A-2FBF-02E8-22B4-ABD03F3EE158}"/>
              </a:ext>
            </a:extLst>
          </p:cNvPr>
          <p:cNvSpPr>
            <a:spLocks noGrp="1"/>
          </p:cNvSpPr>
          <p:nvPr>
            <p:ph type="title"/>
          </p:nvPr>
        </p:nvSpPr>
        <p:spPr/>
        <p:txBody>
          <a:bodyPr/>
          <a:lstStyle/>
          <a:p>
            <a:r>
              <a:rPr lang="sv-SE" dirty="0"/>
              <a:t>Ny inledning</a:t>
            </a:r>
          </a:p>
        </p:txBody>
      </p:sp>
      <p:sp>
        <p:nvSpPr>
          <p:cNvPr id="3" name="Platshållare för text 2">
            <a:extLst>
              <a:ext uri="{FF2B5EF4-FFF2-40B4-BE49-F238E27FC236}">
                <a16:creationId xmlns:a16="http://schemas.microsoft.com/office/drawing/2014/main" id="{F899575E-18D5-B59C-94C1-D3D7C1652585}"/>
              </a:ext>
            </a:extLst>
          </p:cNvPr>
          <p:cNvSpPr>
            <a:spLocks noGrp="1"/>
          </p:cNvSpPr>
          <p:nvPr>
            <p:ph type="body" sz="quarter" idx="10"/>
          </p:nvPr>
        </p:nvSpPr>
        <p:spPr/>
        <p:txBody>
          <a:bodyPr/>
          <a:lstStyle/>
          <a:p>
            <a:r>
              <a:rPr lang="sv-SE" dirty="0"/>
              <a:t>”Ramavsnitt” till federationsplattformen är omskriven:</a:t>
            </a:r>
          </a:p>
          <a:p>
            <a:pPr lvl="1"/>
            <a:r>
              <a:rPr lang="sv-SE" dirty="0"/>
              <a:t>syftet är att den ska vara tydligare och nyansera resonemanget om hur vi tänker kring federationskontexter. Se bilagan som skickades inför workshopen.  </a:t>
            </a:r>
          </a:p>
          <a:p>
            <a:endParaRPr lang="sv-SE" dirty="0"/>
          </a:p>
        </p:txBody>
      </p:sp>
    </p:spTree>
    <p:extLst>
      <p:ext uri="{BB962C8B-B14F-4D97-AF65-F5344CB8AC3E}">
        <p14:creationId xmlns:p14="http://schemas.microsoft.com/office/powerpoint/2010/main" val="73673614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0B15EA45-17A0-3DBA-1750-A7A0BCF643E0}"/>
              </a:ext>
            </a:extLst>
          </p:cNvPr>
          <p:cNvSpPr>
            <a:spLocks noGrp="1"/>
          </p:cNvSpPr>
          <p:nvPr>
            <p:ph type="title"/>
          </p:nvPr>
        </p:nvSpPr>
        <p:spPr/>
        <p:txBody>
          <a:bodyPr/>
          <a:lstStyle/>
          <a:p>
            <a:r>
              <a:rPr lang="sv-SE" dirty="0"/>
              <a:t>Vad ska vi göra på workshopen?</a:t>
            </a:r>
          </a:p>
        </p:txBody>
      </p:sp>
      <p:sp>
        <p:nvSpPr>
          <p:cNvPr id="3" name="Platshållare för text 2">
            <a:extLst>
              <a:ext uri="{FF2B5EF4-FFF2-40B4-BE49-F238E27FC236}">
                <a16:creationId xmlns:a16="http://schemas.microsoft.com/office/drawing/2014/main" id="{239E95C9-5D6D-7B31-249E-554008A48F91}"/>
              </a:ext>
            </a:extLst>
          </p:cNvPr>
          <p:cNvSpPr>
            <a:spLocks noGrp="1"/>
          </p:cNvSpPr>
          <p:nvPr>
            <p:ph type="body" sz="quarter" idx="10"/>
          </p:nvPr>
        </p:nvSpPr>
        <p:spPr>
          <a:xfrm>
            <a:off x="703262" y="1951038"/>
            <a:ext cx="9594623" cy="4264705"/>
          </a:xfrm>
        </p:spPr>
        <p:txBody>
          <a:bodyPr>
            <a:normAutofit/>
          </a:bodyPr>
          <a:lstStyle/>
          <a:p>
            <a:r>
              <a:rPr lang="sv-SE" dirty="0"/>
              <a:t>Vi har valt ut två frågor som vi tycker vore intressanta att få era tankar kring. </a:t>
            </a:r>
          </a:p>
          <a:p>
            <a:r>
              <a:rPr lang="sv-SE" dirty="0"/>
              <a:t>Vi kommer dela in oss i smågrupper där respektive fråga diskuteras.</a:t>
            </a:r>
          </a:p>
          <a:p>
            <a:endParaRPr lang="sv-SE" dirty="0"/>
          </a:p>
        </p:txBody>
      </p:sp>
    </p:spTree>
    <p:extLst>
      <p:ext uri="{BB962C8B-B14F-4D97-AF65-F5344CB8AC3E}">
        <p14:creationId xmlns:p14="http://schemas.microsoft.com/office/powerpoint/2010/main" val="10537962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A983172E-1035-6B0A-FFA0-35857DF6A0D0}"/>
              </a:ext>
            </a:extLst>
          </p:cNvPr>
          <p:cNvSpPr>
            <a:spLocks noGrp="1"/>
          </p:cNvSpPr>
          <p:nvPr>
            <p:ph type="title"/>
          </p:nvPr>
        </p:nvSpPr>
        <p:spPr/>
        <p:txBody>
          <a:bodyPr/>
          <a:lstStyle/>
          <a:p>
            <a:r>
              <a:rPr lang="sv-SE" dirty="0"/>
              <a:t>Upplägg diskussioner</a:t>
            </a:r>
          </a:p>
        </p:txBody>
      </p:sp>
      <p:sp>
        <p:nvSpPr>
          <p:cNvPr id="3" name="Platshållare för text 2">
            <a:extLst>
              <a:ext uri="{FF2B5EF4-FFF2-40B4-BE49-F238E27FC236}">
                <a16:creationId xmlns:a16="http://schemas.microsoft.com/office/drawing/2014/main" id="{C62D7E35-8E32-A21B-BEA1-B287A413B278}"/>
              </a:ext>
            </a:extLst>
          </p:cNvPr>
          <p:cNvSpPr>
            <a:spLocks noGrp="1"/>
          </p:cNvSpPr>
          <p:nvPr>
            <p:ph type="body" sz="quarter" idx="10"/>
          </p:nvPr>
        </p:nvSpPr>
        <p:spPr>
          <a:xfrm>
            <a:off x="703263" y="1951038"/>
            <a:ext cx="9251620" cy="3584575"/>
          </a:xfrm>
        </p:spPr>
        <p:txBody>
          <a:bodyPr/>
          <a:lstStyle/>
          <a:p>
            <a:r>
              <a:rPr lang="sv-SE" dirty="0"/>
              <a:t>Ledningsaktörens ansvar och styrning av federationsinfrastrukturen avseende:</a:t>
            </a:r>
          </a:p>
          <a:p>
            <a:pPr lvl="1">
              <a:buFont typeface="Arial" panose="020B0604020202020204" pitchFamily="34" charset="0"/>
              <a:buChar char="•"/>
            </a:pPr>
            <a:r>
              <a:rPr lang="sv-SE" dirty="0"/>
              <a:t>etablering av federationskontexter</a:t>
            </a:r>
          </a:p>
          <a:p>
            <a:pPr lvl="1">
              <a:buFont typeface="Arial" panose="020B0604020202020204" pitchFamily="34" charset="0"/>
              <a:buChar char="•"/>
            </a:pPr>
            <a:r>
              <a:rPr lang="sv-SE" dirty="0"/>
              <a:t>federationskontexters efterlevnad av nationell normering</a:t>
            </a:r>
          </a:p>
          <a:p>
            <a:pPr marL="0" indent="0">
              <a:buNone/>
            </a:pPr>
            <a:r>
              <a:rPr lang="sv-SE" dirty="0"/>
              <a:t>GRUPPRUM 1</a:t>
            </a:r>
          </a:p>
          <a:p>
            <a:endParaRPr lang="sv-SE" dirty="0"/>
          </a:p>
          <a:p>
            <a:r>
              <a:rPr lang="sv-SE" dirty="0"/>
              <a:t>Förståelse och kommunikation av federationsramverket</a:t>
            </a:r>
          </a:p>
          <a:p>
            <a:pPr marL="0" indent="0">
              <a:buNone/>
            </a:pPr>
            <a:r>
              <a:rPr lang="sv-SE" dirty="0"/>
              <a:t>GRUPPRUM 2</a:t>
            </a:r>
          </a:p>
          <a:p>
            <a:endParaRPr lang="sv-SE" dirty="0"/>
          </a:p>
          <a:p>
            <a:r>
              <a:rPr lang="sv-SE" sz="2000" dirty="0"/>
              <a:t>Diskutera i smågrupp – 4–6 personer i 15 minuter (Åter kl. xx) </a:t>
            </a:r>
          </a:p>
          <a:p>
            <a:r>
              <a:rPr lang="sv-SE" sz="2000" dirty="0"/>
              <a:t>Därefter ses vi här för gemensam återkoppling (10 min)</a:t>
            </a:r>
          </a:p>
          <a:p>
            <a:pPr marL="0" indent="0">
              <a:buNone/>
            </a:pPr>
            <a:endParaRPr lang="sv-SE" dirty="0"/>
          </a:p>
        </p:txBody>
      </p:sp>
      <p:sp>
        <p:nvSpPr>
          <p:cNvPr id="4" name="Rektangel 3">
            <a:extLst>
              <a:ext uri="{FF2B5EF4-FFF2-40B4-BE49-F238E27FC236}">
                <a16:creationId xmlns:a16="http://schemas.microsoft.com/office/drawing/2014/main" id="{C323AE3B-35B2-1683-15B7-829E19C14F20}"/>
              </a:ext>
            </a:extLst>
          </p:cNvPr>
          <p:cNvSpPr/>
          <p:nvPr/>
        </p:nvSpPr>
        <p:spPr>
          <a:xfrm>
            <a:off x="466725" y="1895475"/>
            <a:ext cx="10353675" cy="2276475"/>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5" name="Rektangel 4">
            <a:extLst>
              <a:ext uri="{FF2B5EF4-FFF2-40B4-BE49-F238E27FC236}">
                <a16:creationId xmlns:a16="http://schemas.microsoft.com/office/drawing/2014/main" id="{265FB89E-4902-4EDE-455B-B96A4E379F87}"/>
              </a:ext>
            </a:extLst>
          </p:cNvPr>
          <p:cNvSpPr/>
          <p:nvPr/>
        </p:nvSpPr>
        <p:spPr>
          <a:xfrm>
            <a:off x="466725" y="4323971"/>
            <a:ext cx="10353675" cy="1410080"/>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Tree>
    <p:extLst>
      <p:ext uri="{BB962C8B-B14F-4D97-AF65-F5344CB8AC3E}">
        <p14:creationId xmlns:p14="http://schemas.microsoft.com/office/powerpoint/2010/main" val="4476187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8" end="8"/>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BCDD3B2E-B9F9-7AE1-A5D5-6C492D7AE93D}"/>
              </a:ext>
            </a:extLst>
          </p:cNvPr>
          <p:cNvSpPr>
            <a:spLocks noGrp="1"/>
          </p:cNvSpPr>
          <p:nvPr>
            <p:ph type="title"/>
          </p:nvPr>
        </p:nvSpPr>
        <p:spPr/>
        <p:txBody>
          <a:bodyPr/>
          <a:lstStyle/>
          <a:p>
            <a:r>
              <a:rPr lang="sv-SE" dirty="0"/>
              <a:t>Avslutning</a:t>
            </a:r>
          </a:p>
        </p:txBody>
      </p:sp>
      <p:sp>
        <p:nvSpPr>
          <p:cNvPr id="3" name="Platshållare för text 2">
            <a:extLst>
              <a:ext uri="{FF2B5EF4-FFF2-40B4-BE49-F238E27FC236}">
                <a16:creationId xmlns:a16="http://schemas.microsoft.com/office/drawing/2014/main" id="{AB21E374-B6D5-AAEC-629F-9F192A634BB1}"/>
              </a:ext>
            </a:extLst>
          </p:cNvPr>
          <p:cNvSpPr>
            <a:spLocks noGrp="1"/>
          </p:cNvSpPr>
          <p:nvPr>
            <p:ph type="body" sz="quarter" idx="10"/>
          </p:nvPr>
        </p:nvSpPr>
        <p:spPr/>
        <p:txBody>
          <a:bodyPr/>
          <a:lstStyle/>
          <a:p>
            <a:endParaRPr lang="sv-SE" dirty="0"/>
          </a:p>
          <a:p>
            <a:r>
              <a:rPr lang="sv-SE" i="1" dirty="0"/>
              <a:t>Vad är det viktigaste för dig och din organisation att skicka med i det fortsatta arbetet för att kunna fastställa federationsramverk för steg 1 och genomförande av piloten?</a:t>
            </a:r>
          </a:p>
          <a:p>
            <a:endParaRPr lang="sv-SE" i="1" dirty="0"/>
          </a:p>
          <a:p>
            <a:r>
              <a:rPr lang="sv-SE" i="1" dirty="0"/>
              <a:t>Svara genom att klicka på länk i chatten</a:t>
            </a:r>
          </a:p>
        </p:txBody>
      </p:sp>
    </p:spTree>
    <p:extLst>
      <p:ext uri="{BB962C8B-B14F-4D97-AF65-F5344CB8AC3E}">
        <p14:creationId xmlns:p14="http://schemas.microsoft.com/office/powerpoint/2010/main" val="162789380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2D0BC600-4160-0887-34F1-53D678291DED}"/>
              </a:ext>
            </a:extLst>
          </p:cNvPr>
          <p:cNvSpPr>
            <a:spLocks noGrp="1"/>
          </p:cNvSpPr>
          <p:nvPr>
            <p:ph type="title"/>
          </p:nvPr>
        </p:nvSpPr>
        <p:spPr/>
        <p:txBody>
          <a:bodyPr/>
          <a:lstStyle/>
          <a:p>
            <a:r>
              <a:rPr lang="sv-SE" sz="3600" dirty="0"/>
              <a:t>Ledningsaktörens ansvar och styrning av federationsinfrastrukturen</a:t>
            </a:r>
          </a:p>
        </p:txBody>
      </p:sp>
      <p:sp>
        <p:nvSpPr>
          <p:cNvPr id="3" name="Platshållare för text 2">
            <a:extLst>
              <a:ext uri="{FF2B5EF4-FFF2-40B4-BE49-F238E27FC236}">
                <a16:creationId xmlns:a16="http://schemas.microsoft.com/office/drawing/2014/main" id="{9F4DA15F-DE07-0C66-445B-461C4AE9C6BE}"/>
              </a:ext>
            </a:extLst>
          </p:cNvPr>
          <p:cNvSpPr>
            <a:spLocks noGrp="1"/>
          </p:cNvSpPr>
          <p:nvPr>
            <p:ph type="body" sz="quarter" idx="10"/>
          </p:nvPr>
        </p:nvSpPr>
        <p:spPr/>
        <p:txBody>
          <a:bodyPr/>
          <a:lstStyle/>
          <a:p>
            <a:pPr rtl="0"/>
            <a:r>
              <a:rPr lang="sv-SE" sz="2400" dirty="0"/>
              <a:t>Många av synpunkterna handlar om vem som bestämmer. Hur uppstår en federationskontext och en federationsoperatör, och vem godkänner dem? Är det ledningsaktören som bestämmer vilka kontexter som ska finnas? Har federationsoperatören mandat att styra regelverket, eller bara att tillämpa det?</a:t>
            </a:r>
          </a:p>
          <a:p>
            <a:pPr rtl="0"/>
            <a:r>
              <a:rPr lang="sv-SE" sz="2400" dirty="0"/>
              <a:t>Flera efterlyser en tydligare roll för ledningsaktören: ett godkännandeförfarande innan en kontext får börja ansluta parter, uppföljning av federationsoperatörers följsamhet mot ramverket, konsekvensanalys av förändringar och personligt stöd till dem som ska etablera sig. Bakom detta ligger en oro för att kontexter uppstår okontrollerat och att kraven börjar glida isär mellan dem.</a:t>
            </a:r>
          </a:p>
          <a:p>
            <a:endParaRPr lang="sv-SE" sz="2400" dirty="0"/>
          </a:p>
        </p:txBody>
      </p:sp>
    </p:spTree>
    <p:extLst>
      <p:ext uri="{BB962C8B-B14F-4D97-AF65-F5344CB8AC3E}">
        <p14:creationId xmlns:p14="http://schemas.microsoft.com/office/powerpoint/2010/main" val="413830286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836FEBA7-7532-227B-312E-FC8AE7AED254}"/>
              </a:ext>
            </a:extLst>
          </p:cNvPr>
          <p:cNvSpPr>
            <a:spLocks noGrp="1"/>
          </p:cNvSpPr>
          <p:nvPr>
            <p:ph type="title"/>
          </p:nvPr>
        </p:nvSpPr>
        <p:spPr>
          <a:xfrm>
            <a:off x="571500" y="10737"/>
            <a:ext cx="8352000" cy="782699"/>
          </a:xfrm>
        </p:spPr>
        <p:txBody>
          <a:bodyPr/>
          <a:lstStyle/>
          <a:p>
            <a:r>
              <a:rPr lang="sv-SE" dirty="0"/>
              <a:t>Hjälp</a:t>
            </a:r>
          </a:p>
        </p:txBody>
      </p:sp>
      <p:sp>
        <p:nvSpPr>
          <p:cNvPr id="3" name="Platshållare för text 2">
            <a:extLst>
              <a:ext uri="{FF2B5EF4-FFF2-40B4-BE49-F238E27FC236}">
                <a16:creationId xmlns:a16="http://schemas.microsoft.com/office/drawing/2014/main" id="{C95CC747-CBB2-F62F-FB09-F568B0D94E56}"/>
              </a:ext>
            </a:extLst>
          </p:cNvPr>
          <p:cNvSpPr>
            <a:spLocks noGrp="1"/>
          </p:cNvSpPr>
          <p:nvPr>
            <p:ph type="body" sz="quarter" idx="10"/>
          </p:nvPr>
        </p:nvSpPr>
        <p:spPr>
          <a:xfrm>
            <a:off x="703262" y="933136"/>
            <a:ext cx="11095037" cy="5569264"/>
          </a:xfrm>
        </p:spPr>
        <p:txBody>
          <a:bodyPr/>
          <a:lstStyle/>
          <a:p>
            <a:pPr marL="0" indent="0" rtl="0">
              <a:buNone/>
            </a:pPr>
            <a:r>
              <a:rPr lang="sv-SE" sz="1800" dirty="0"/>
              <a:t>Vi utgår från följande inriktningar i det fortsatta arbetet – vad tänker ni?</a:t>
            </a:r>
          </a:p>
          <a:p>
            <a:pPr rtl="0">
              <a:buFont typeface="+mj-lt"/>
              <a:buAutoNum type="arabicPeriod"/>
            </a:pPr>
            <a:r>
              <a:rPr lang="sv-SE" sz="2000" dirty="0"/>
              <a:t>Ledningsaktören förvaltar ramverket men godkänner inte federationsoperatörer och tecknar inte avtal med federationskontexter.</a:t>
            </a:r>
          </a:p>
          <a:p>
            <a:pPr lvl="1"/>
            <a:r>
              <a:rPr lang="sv-SE" sz="1800" dirty="0"/>
              <a:t>Vad är det som får en federationskontext att följa ramverket, om det inte är ett avtal eller ett godkännande? Räcker det även på lång sikt?</a:t>
            </a:r>
          </a:p>
          <a:p>
            <a:pPr>
              <a:buFont typeface="+mj-lt"/>
              <a:buAutoNum type="arabicPeriod"/>
            </a:pPr>
            <a:r>
              <a:rPr lang="sv-SE" sz="2000" dirty="0"/>
              <a:t>Det finns en federationskontext tills vidare. En ny kontext prövas mot en checklista innan den etableras.</a:t>
            </a:r>
          </a:p>
          <a:p>
            <a:pPr lvl="1"/>
            <a:r>
              <a:rPr lang="sv-SE" sz="1800" dirty="0"/>
              <a:t>Vad ska stå i checklistan för att ni ska känna er trygga? Och vem ska pröva mot den, om det inte är ledningsaktören som godkänner?</a:t>
            </a:r>
          </a:p>
          <a:p>
            <a:pPr>
              <a:buFont typeface="+mj-lt"/>
              <a:buAutoNum type="arabicPeriod"/>
            </a:pPr>
            <a:r>
              <a:rPr lang="sv-SE" sz="2000" dirty="0"/>
              <a:t>Efterlevnad följs upp inom kontexten av federationsoperatören. Ledningsaktören följer upp att ramverket tillämpas enhetligt mellan kontexter, inte hos enskilda parter.</a:t>
            </a:r>
          </a:p>
          <a:p>
            <a:pPr lvl="1"/>
            <a:r>
              <a:rPr lang="sv-SE" sz="1800" dirty="0"/>
              <a:t>Var går gränsen mellan "enhetlig tillämpning mellan kontexter" och "tillsyn hos enskilda parter"? Ge ett exempel på en avvikelse som ni tycker att ledningsaktören måste agera på.</a:t>
            </a:r>
          </a:p>
          <a:p>
            <a:pPr>
              <a:buFont typeface="+mj-lt"/>
              <a:buAutoNum type="arabicPeriod"/>
            </a:pPr>
            <a:r>
              <a:rPr lang="sv-SE" sz="2000" dirty="0"/>
              <a:t>Ändringar i ramverket bereds i samråd, i ett federationsråd eller motsvarande, med konsekvensanalys.</a:t>
            </a:r>
          </a:p>
          <a:p>
            <a:pPr lvl="1"/>
            <a:r>
              <a:rPr lang="sv-SE" sz="1800" dirty="0"/>
              <a:t>Vem ska sitta i rådet, och vad ska det kunna säga nej till? Vad händer om rådet och ledningsaktören inte är överens?</a:t>
            </a:r>
          </a:p>
        </p:txBody>
      </p:sp>
      <p:sp>
        <p:nvSpPr>
          <p:cNvPr id="4" name="textruta 3">
            <a:extLst>
              <a:ext uri="{FF2B5EF4-FFF2-40B4-BE49-F238E27FC236}">
                <a16:creationId xmlns:a16="http://schemas.microsoft.com/office/drawing/2014/main" id="{79663018-1F1E-5EC2-BB7C-335FA376B583}"/>
              </a:ext>
            </a:extLst>
          </p:cNvPr>
          <p:cNvSpPr txBox="1"/>
          <p:nvPr/>
        </p:nvSpPr>
        <p:spPr>
          <a:xfrm>
            <a:off x="571500" y="6061232"/>
            <a:ext cx="8933792" cy="646331"/>
          </a:xfrm>
          <a:prstGeom prst="rect">
            <a:avLst/>
          </a:prstGeom>
          <a:noFill/>
        </p:spPr>
        <p:txBody>
          <a:bodyPr wrap="none" rtlCol="0">
            <a:spAutoFit/>
          </a:bodyPr>
          <a:lstStyle/>
          <a:p>
            <a:pPr algn="l"/>
            <a:r>
              <a:rPr lang="sv-SE" u="sng" dirty="0">
                <a:solidFill>
                  <a:schemeClr val="bg1"/>
                </a:solidFill>
                <a:hlinkClick r:id="rId2">
                  <a:extLst>
                    <a:ext uri="{A12FA001-AC4F-418D-AE19-62706E023703}">
                      <ahyp:hlinkClr xmlns:ahyp="http://schemas.microsoft.com/office/drawing/2018/hyperlinkcolor" val="tx"/>
                    </a:ext>
                  </a:extLst>
                </a:hlinkClick>
              </a:rPr>
              <a:t>Tidigt utkast till regelverk:</a:t>
            </a:r>
          </a:p>
          <a:p>
            <a:pPr algn="l"/>
            <a:r>
              <a:rPr lang="sv-SE" dirty="0">
                <a:solidFill>
                  <a:schemeClr val="bg1"/>
                </a:solidFill>
                <a:hlinkClick r:id="rId2">
                  <a:extLst>
                    <a:ext uri="{A12FA001-AC4F-418D-AE19-62706E023703}">
                      <ahyp:hlinkClr xmlns:ahyp="http://schemas.microsoft.com/office/drawing/2018/hyperlinkcolor" val="tx"/>
                    </a:ext>
                  </a:extLst>
                </a:hlinkClick>
              </a:rPr>
              <a:t>Regelverk för etablering av nya federationskontexter - RU Identitet &amp; Behörighet - </a:t>
            </a:r>
            <a:r>
              <a:rPr lang="sv-SE" dirty="0" err="1">
                <a:solidFill>
                  <a:schemeClr val="bg1"/>
                </a:solidFill>
                <a:hlinkClick r:id="rId2">
                  <a:extLst>
                    <a:ext uri="{A12FA001-AC4F-418D-AE19-62706E023703}">
                      <ahyp:hlinkClr xmlns:ahyp="http://schemas.microsoft.com/office/drawing/2018/hyperlinkcolor" val="tx"/>
                    </a:ext>
                  </a:extLst>
                </a:hlinkClick>
              </a:rPr>
              <a:t>Confluence</a:t>
            </a:r>
            <a:endParaRPr lang="sv-SE" dirty="0">
              <a:solidFill>
                <a:schemeClr val="bg1"/>
              </a:solidFill>
              <a:latin typeface="+mn-lt"/>
            </a:endParaRPr>
          </a:p>
        </p:txBody>
      </p:sp>
    </p:spTree>
    <p:extLst>
      <p:ext uri="{BB962C8B-B14F-4D97-AF65-F5344CB8AC3E}">
        <p14:creationId xmlns:p14="http://schemas.microsoft.com/office/powerpoint/2010/main" val="31807205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8E43035E-F8AD-AEEE-D7A0-1CA5354A9D8C}"/>
              </a:ext>
            </a:extLst>
          </p:cNvPr>
          <p:cNvSpPr>
            <a:spLocks noGrp="1"/>
          </p:cNvSpPr>
          <p:nvPr>
            <p:ph type="title"/>
          </p:nvPr>
        </p:nvSpPr>
        <p:spPr/>
        <p:txBody>
          <a:bodyPr/>
          <a:lstStyle/>
          <a:p>
            <a:r>
              <a:rPr lang="sv-SE" dirty="0"/>
              <a:t>Extrafråga (i mån av tid)</a:t>
            </a:r>
          </a:p>
        </p:txBody>
      </p:sp>
      <p:sp>
        <p:nvSpPr>
          <p:cNvPr id="3" name="Platshållare för text 2">
            <a:extLst>
              <a:ext uri="{FF2B5EF4-FFF2-40B4-BE49-F238E27FC236}">
                <a16:creationId xmlns:a16="http://schemas.microsoft.com/office/drawing/2014/main" id="{263D18AD-0513-9C66-2A54-CBEC452B5919}"/>
              </a:ext>
            </a:extLst>
          </p:cNvPr>
          <p:cNvSpPr>
            <a:spLocks noGrp="1"/>
          </p:cNvSpPr>
          <p:nvPr>
            <p:ph type="body" sz="quarter" idx="10"/>
          </p:nvPr>
        </p:nvSpPr>
        <p:spPr/>
        <p:txBody>
          <a:bodyPr/>
          <a:lstStyle/>
          <a:p>
            <a:r>
              <a:rPr lang="sv-SE" dirty="0"/>
              <a:t>Vad är det värsta som kan hända om ledningsaktören inte styr mer än vad ramverket säger idag?</a:t>
            </a:r>
          </a:p>
          <a:p>
            <a:endParaRPr lang="sv-SE" dirty="0"/>
          </a:p>
          <a:p>
            <a:r>
              <a:rPr lang="sv-SE" dirty="0"/>
              <a:t>Vilket av riskerna är störst, och vilket styrmedel skulle minska den?</a:t>
            </a:r>
          </a:p>
        </p:txBody>
      </p:sp>
    </p:spTree>
    <p:extLst>
      <p:ext uri="{BB962C8B-B14F-4D97-AF65-F5344CB8AC3E}">
        <p14:creationId xmlns:p14="http://schemas.microsoft.com/office/powerpoint/2010/main" val="413188926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1FD4D967-0706-A430-D6BD-5641FA031959}"/>
              </a:ext>
            </a:extLst>
          </p:cNvPr>
          <p:cNvSpPr>
            <a:spLocks noGrp="1"/>
          </p:cNvSpPr>
          <p:nvPr>
            <p:ph type="title"/>
          </p:nvPr>
        </p:nvSpPr>
        <p:spPr/>
        <p:txBody>
          <a:bodyPr/>
          <a:lstStyle/>
          <a:p>
            <a:r>
              <a:rPr lang="sv-SE" dirty="0"/>
              <a:t>Lite statistik</a:t>
            </a:r>
          </a:p>
        </p:txBody>
      </p:sp>
      <p:graphicFrame>
        <p:nvGraphicFramePr>
          <p:cNvPr id="4" name="Platshållare för tabell 3">
            <a:extLst>
              <a:ext uri="{FF2B5EF4-FFF2-40B4-BE49-F238E27FC236}">
                <a16:creationId xmlns:a16="http://schemas.microsoft.com/office/drawing/2014/main" id="{A485076F-7330-619D-5BF2-CF851124551C}"/>
              </a:ext>
            </a:extLst>
          </p:cNvPr>
          <p:cNvGraphicFramePr>
            <a:graphicFrameLocks noGrp="1"/>
          </p:cNvGraphicFramePr>
          <p:nvPr>
            <p:ph type="tbl" sz="quarter" idx="11"/>
            <p:extLst>
              <p:ext uri="{D42A27DB-BD31-4B8C-83A1-F6EECF244321}">
                <p14:modId xmlns:p14="http://schemas.microsoft.com/office/powerpoint/2010/main" val="3609389148"/>
              </p:ext>
            </p:extLst>
          </p:nvPr>
        </p:nvGraphicFramePr>
        <p:xfrm>
          <a:off x="703262" y="1951038"/>
          <a:ext cx="4940216" cy="3476547"/>
        </p:xfrm>
        <a:graphic>
          <a:graphicData uri="http://schemas.openxmlformats.org/drawingml/2006/table">
            <a:tbl>
              <a:tblPr firstRow="1" bandRow="1">
                <a:tableStyleId>{5C22544A-7EE6-4342-B048-85BDC9FD1C3A}</a:tableStyleId>
              </a:tblPr>
              <a:tblGrid>
                <a:gridCol w="2470108">
                  <a:extLst>
                    <a:ext uri="{9D8B030D-6E8A-4147-A177-3AD203B41FA5}">
                      <a16:colId xmlns:a16="http://schemas.microsoft.com/office/drawing/2014/main" val="2358628179"/>
                    </a:ext>
                  </a:extLst>
                </a:gridCol>
                <a:gridCol w="2470108">
                  <a:extLst>
                    <a:ext uri="{9D8B030D-6E8A-4147-A177-3AD203B41FA5}">
                      <a16:colId xmlns:a16="http://schemas.microsoft.com/office/drawing/2014/main" val="3173009722"/>
                    </a:ext>
                  </a:extLst>
                </a:gridCol>
              </a:tblGrid>
              <a:tr h="855011">
                <a:tc>
                  <a:txBody>
                    <a:bodyPr/>
                    <a:lstStyle/>
                    <a:p>
                      <a:r>
                        <a:rPr lang="sv-SE" dirty="0"/>
                        <a:t>Kategorier</a:t>
                      </a:r>
                    </a:p>
                  </a:txBody>
                  <a:tcPr/>
                </a:tc>
                <a:tc>
                  <a:txBody>
                    <a:bodyPr/>
                    <a:lstStyle/>
                    <a:p>
                      <a:r>
                        <a:rPr lang="sv-SE" dirty="0"/>
                        <a:t>Omhändertagande</a:t>
                      </a:r>
                    </a:p>
                  </a:txBody>
                  <a:tcPr/>
                </a:tc>
                <a:extLst>
                  <a:ext uri="{0D108BD9-81ED-4DB2-BD59-A6C34878D82A}">
                    <a16:rowId xmlns:a16="http://schemas.microsoft.com/office/drawing/2014/main" val="764871926"/>
                  </a:ext>
                </a:extLst>
              </a:tr>
              <a:tr h="495364">
                <a:tc>
                  <a:txBody>
                    <a:bodyPr/>
                    <a:lstStyle/>
                    <a:p>
                      <a:r>
                        <a:rPr lang="sv-SE" dirty="0"/>
                        <a:t>Språk och redaktionellt</a:t>
                      </a:r>
                    </a:p>
                  </a:txBody>
                  <a:tcPr/>
                </a:tc>
                <a:tc>
                  <a:txBody>
                    <a:bodyPr/>
                    <a:lstStyle/>
                    <a:p>
                      <a:r>
                        <a:rPr lang="sv-SE" dirty="0"/>
                        <a:t>Digg</a:t>
                      </a:r>
                    </a:p>
                  </a:txBody>
                  <a:tcPr/>
                </a:tc>
                <a:extLst>
                  <a:ext uri="{0D108BD9-81ED-4DB2-BD59-A6C34878D82A}">
                    <a16:rowId xmlns:a16="http://schemas.microsoft.com/office/drawing/2014/main" val="3857281350"/>
                  </a:ext>
                </a:extLst>
              </a:tr>
              <a:tr h="495364">
                <a:tc>
                  <a:txBody>
                    <a:bodyPr/>
                    <a:lstStyle/>
                    <a:p>
                      <a:r>
                        <a:rPr lang="sv-SE" dirty="0"/>
                        <a:t>Sakfråga </a:t>
                      </a:r>
                    </a:p>
                  </a:txBody>
                  <a:tcPr/>
                </a:tc>
                <a:tc>
                  <a:txBody>
                    <a:bodyPr/>
                    <a:lstStyle/>
                    <a:p>
                      <a:r>
                        <a:rPr lang="sv-SE" dirty="0"/>
                        <a:t>Digg/arbetsgrupper</a:t>
                      </a:r>
                    </a:p>
                  </a:txBody>
                  <a:tcPr/>
                </a:tc>
                <a:extLst>
                  <a:ext uri="{0D108BD9-81ED-4DB2-BD59-A6C34878D82A}">
                    <a16:rowId xmlns:a16="http://schemas.microsoft.com/office/drawing/2014/main" val="2552180334"/>
                  </a:ext>
                </a:extLst>
              </a:tr>
              <a:tr h="495364">
                <a:tc>
                  <a:txBody>
                    <a:bodyPr/>
                    <a:lstStyle/>
                    <a:p>
                      <a:r>
                        <a:rPr lang="sv-SE" dirty="0"/>
                        <a:t>Generell feedback</a:t>
                      </a:r>
                    </a:p>
                  </a:txBody>
                  <a:tcPr/>
                </a:tc>
                <a:tc>
                  <a:txBody>
                    <a:bodyPr/>
                    <a:lstStyle/>
                    <a:p>
                      <a:r>
                        <a:rPr lang="sv-SE" dirty="0"/>
                        <a:t>Digg</a:t>
                      </a:r>
                    </a:p>
                  </a:txBody>
                  <a:tcPr/>
                </a:tc>
                <a:extLst>
                  <a:ext uri="{0D108BD9-81ED-4DB2-BD59-A6C34878D82A}">
                    <a16:rowId xmlns:a16="http://schemas.microsoft.com/office/drawing/2014/main" val="3154982301"/>
                  </a:ext>
                </a:extLst>
              </a:tr>
              <a:tr h="495364">
                <a:tc>
                  <a:txBody>
                    <a:bodyPr/>
                    <a:lstStyle/>
                    <a:p>
                      <a:r>
                        <a:rPr lang="sv-SE" dirty="0"/>
                        <a:t>Principiellt ställningstagande</a:t>
                      </a:r>
                    </a:p>
                  </a:txBody>
                  <a:tcPr/>
                </a:tc>
                <a:tc>
                  <a:txBody>
                    <a:bodyPr/>
                    <a:lstStyle/>
                    <a:p>
                      <a:r>
                        <a:rPr lang="sv-SE" dirty="0"/>
                        <a:t>Digg / arbetsgrupper och eller utskott</a:t>
                      </a:r>
                    </a:p>
                  </a:txBody>
                  <a:tcPr/>
                </a:tc>
                <a:extLst>
                  <a:ext uri="{0D108BD9-81ED-4DB2-BD59-A6C34878D82A}">
                    <a16:rowId xmlns:a16="http://schemas.microsoft.com/office/drawing/2014/main" val="1415991957"/>
                  </a:ext>
                </a:extLst>
              </a:tr>
              <a:tr h="495364">
                <a:tc>
                  <a:txBody>
                    <a:bodyPr/>
                    <a:lstStyle/>
                    <a:p>
                      <a:endParaRPr lang="sv-SE"/>
                    </a:p>
                  </a:txBody>
                  <a:tcPr/>
                </a:tc>
                <a:tc>
                  <a:txBody>
                    <a:bodyPr/>
                    <a:lstStyle/>
                    <a:p>
                      <a:endParaRPr lang="sv-SE" dirty="0"/>
                    </a:p>
                  </a:txBody>
                  <a:tcPr/>
                </a:tc>
                <a:extLst>
                  <a:ext uri="{0D108BD9-81ED-4DB2-BD59-A6C34878D82A}">
                    <a16:rowId xmlns:a16="http://schemas.microsoft.com/office/drawing/2014/main" val="1985571589"/>
                  </a:ext>
                </a:extLst>
              </a:tr>
            </a:tbl>
          </a:graphicData>
        </a:graphic>
      </p:graphicFrame>
    </p:spTree>
    <p:extLst>
      <p:ext uri="{BB962C8B-B14F-4D97-AF65-F5344CB8AC3E}">
        <p14:creationId xmlns:p14="http://schemas.microsoft.com/office/powerpoint/2010/main" val="107717721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0979260E-F532-B3FB-3E42-4F3959056A6D}"/>
              </a:ext>
            </a:extLst>
          </p:cNvPr>
          <p:cNvSpPr>
            <a:spLocks noGrp="1"/>
          </p:cNvSpPr>
          <p:nvPr>
            <p:ph type="title"/>
          </p:nvPr>
        </p:nvSpPr>
        <p:spPr/>
        <p:txBody>
          <a:bodyPr/>
          <a:lstStyle/>
          <a:p>
            <a:r>
              <a:rPr lang="sv-SE" dirty="0"/>
              <a:t>Vägval</a:t>
            </a:r>
          </a:p>
        </p:txBody>
      </p:sp>
      <p:sp>
        <p:nvSpPr>
          <p:cNvPr id="3" name="Platshållare för text 2">
            <a:extLst>
              <a:ext uri="{FF2B5EF4-FFF2-40B4-BE49-F238E27FC236}">
                <a16:creationId xmlns:a16="http://schemas.microsoft.com/office/drawing/2014/main" id="{15D9273E-0042-BC7A-67F4-B6B14EC0B25C}"/>
              </a:ext>
            </a:extLst>
          </p:cNvPr>
          <p:cNvSpPr>
            <a:spLocks noGrp="1"/>
          </p:cNvSpPr>
          <p:nvPr>
            <p:ph type="body" sz="quarter" idx="10"/>
          </p:nvPr>
        </p:nvSpPr>
        <p:spPr/>
        <p:txBody>
          <a:bodyPr/>
          <a:lstStyle/>
          <a:p>
            <a:r>
              <a:rPr lang="sv-SE" dirty="0"/>
              <a:t>Teknikval</a:t>
            </a:r>
          </a:p>
          <a:p>
            <a:r>
              <a:rPr lang="sv-SE" dirty="0"/>
              <a:t>Stegvist arbetssätt</a:t>
            </a:r>
          </a:p>
          <a:p>
            <a:r>
              <a:rPr lang="sv-SE" dirty="0"/>
              <a:t>Målbild som är generell</a:t>
            </a:r>
          </a:p>
          <a:p>
            <a:r>
              <a:rPr lang="sv-SE" dirty="0"/>
              <a:t>Börjar med hälso- och sjukvårdssektorns behov</a:t>
            </a:r>
          </a:p>
          <a:p>
            <a:r>
              <a:rPr lang="sv-SE" dirty="0"/>
              <a:t>Uppdelning av helheten  - federationsplattform och federationskontext</a:t>
            </a:r>
          </a:p>
          <a:p>
            <a:r>
              <a:rPr lang="sv-SE" dirty="0"/>
              <a:t>Etablering av en första federationskontext</a:t>
            </a:r>
          </a:p>
          <a:p>
            <a:r>
              <a:rPr lang="sv-SE" dirty="0"/>
              <a:t>Digg är ledningsaktör och federationsoperatör i den första federationskontexten </a:t>
            </a:r>
          </a:p>
        </p:txBody>
      </p:sp>
    </p:spTree>
    <p:extLst>
      <p:ext uri="{BB962C8B-B14F-4D97-AF65-F5344CB8AC3E}">
        <p14:creationId xmlns:p14="http://schemas.microsoft.com/office/powerpoint/2010/main" val="35579117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9033E3EF-C196-8867-1699-510FE15CC250}"/>
              </a:ext>
            </a:extLst>
          </p:cNvPr>
          <p:cNvSpPr>
            <a:spLocks noGrp="1"/>
          </p:cNvSpPr>
          <p:nvPr>
            <p:ph type="title"/>
          </p:nvPr>
        </p:nvSpPr>
        <p:spPr/>
        <p:txBody>
          <a:bodyPr/>
          <a:lstStyle/>
          <a:p>
            <a:r>
              <a:rPr lang="sv-SE" dirty="0"/>
              <a:t>Först ett tack!</a:t>
            </a:r>
          </a:p>
        </p:txBody>
      </p:sp>
      <p:sp>
        <p:nvSpPr>
          <p:cNvPr id="3" name="Platshållare för text 2">
            <a:extLst>
              <a:ext uri="{FF2B5EF4-FFF2-40B4-BE49-F238E27FC236}">
                <a16:creationId xmlns:a16="http://schemas.microsoft.com/office/drawing/2014/main" id="{65FBDBED-D00B-3A4E-7F08-9F34AE844353}"/>
              </a:ext>
            </a:extLst>
          </p:cNvPr>
          <p:cNvSpPr>
            <a:spLocks noGrp="1"/>
          </p:cNvSpPr>
          <p:nvPr>
            <p:ph type="body" sz="quarter" idx="10"/>
          </p:nvPr>
        </p:nvSpPr>
        <p:spPr>
          <a:xfrm>
            <a:off x="703262" y="1951038"/>
            <a:ext cx="8680223" cy="3763962"/>
          </a:xfrm>
        </p:spPr>
        <p:txBody>
          <a:bodyPr/>
          <a:lstStyle/>
          <a:p>
            <a:r>
              <a:rPr lang="sv-SE" dirty="0"/>
              <a:t>Vi vill tacka för stort engagemang och bra kommentarer som hjälper oss att förbättra underlaget som vi skickade ut i juni och som beskriver:</a:t>
            </a:r>
          </a:p>
          <a:p>
            <a:r>
              <a:rPr lang="sv-SE" dirty="0"/>
              <a:t>Federationsplattformen, dvs:</a:t>
            </a:r>
          </a:p>
          <a:p>
            <a:pPr lvl="1"/>
            <a:r>
              <a:rPr lang="sv-SE" dirty="0"/>
              <a:t>Introduktion till Samordnad identitet och behörighet och federationsplattformen</a:t>
            </a:r>
          </a:p>
          <a:p>
            <a:pPr lvl="1"/>
            <a:r>
              <a:rPr lang="sv-SE" dirty="0"/>
              <a:t>Ramverk federationsplattformen</a:t>
            </a:r>
          </a:p>
          <a:p>
            <a:pPr lvl="1"/>
            <a:r>
              <a:rPr lang="sv-SE" dirty="0"/>
              <a:t>Tekniskt stöd federationsplattformen</a:t>
            </a:r>
          </a:p>
          <a:p>
            <a:r>
              <a:rPr lang="sv-SE" dirty="0"/>
              <a:t>Federationskontext</a:t>
            </a:r>
          </a:p>
          <a:p>
            <a:pPr lvl="1"/>
            <a:r>
              <a:rPr lang="sv-SE" dirty="0"/>
              <a:t>Introduktion till federationskontexten</a:t>
            </a:r>
          </a:p>
          <a:p>
            <a:pPr lvl="1"/>
            <a:r>
              <a:rPr lang="sv-SE" dirty="0"/>
              <a:t>Regelverk federationskontext</a:t>
            </a:r>
          </a:p>
          <a:p>
            <a:endParaRPr lang="sv-SE" dirty="0"/>
          </a:p>
        </p:txBody>
      </p:sp>
    </p:spTree>
    <p:extLst>
      <p:ext uri="{BB962C8B-B14F-4D97-AF65-F5344CB8AC3E}">
        <p14:creationId xmlns:p14="http://schemas.microsoft.com/office/powerpoint/2010/main" val="75825634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12669340-609E-242A-78E2-AB76DC36FAF4}"/>
              </a:ext>
            </a:extLst>
          </p:cNvPr>
          <p:cNvSpPr>
            <a:spLocks noGrp="1"/>
          </p:cNvSpPr>
          <p:nvPr>
            <p:ph type="title"/>
          </p:nvPr>
        </p:nvSpPr>
        <p:spPr/>
        <p:txBody>
          <a:bodyPr/>
          <a:lstStyle/>
          <a:p>
            <a:endParaRPr lang="sv-SE" dirty="0"/>
          </a:p>
        </p:txBody>
      </p:sp>
      <p:sp>
        <p:nvSpPr>
          <p:cNvPr id="3" name="Platshållare för text 2">
            <a:extLst>
              <a:ext uri="{FF2B5EF4-FFF2-40B4-BE49-F238E27FC236}">
                <a16:creationId xmlns:a16="http://schemas.microsoft.com/office/drawing/2014/main" id="{F8F6E0C6-9F0C-F906-4013-081B66F51D4D}"/>
              </a:ext>
            </a:extLst>
          </p:cNvPr>
          <p:cNvSpPr>
            <a:spLocks noGrp="1"/>
          </p:cNvSpPr>
          <p:nvPr>
            <p:ph type="body" sz="quarter" idx="10"/>
          </p:nvPr>
        </p:nvSpPr>
        <p:spPr/>
        <p:txBody>
          <a:bodyPr/>
          <a:lstStyle/>
          <a:p>
            <a:r>
              <a:rPr lang="sv-SE" dirty="0"/>
              <a:t>Tack för alla kommentarer!</a:t>
            </a:r>
          </a:p>
          <a:p>
            <a:r>
              <a:rPr lang="sv-SE" dirty="0"/>
              <a:t>Vad ska vi göra med underlaget</a:t>
            </a:r>
          </a:p>
          <a:p>
            <a:endParaRPr lang="sv-SE" dirty="0"/>
          </a:p>
        </p:txBody>
      </p:sp>
    </p:spTree>
    <p:extLst>
      <p:ext uri="{BB962C8B-B14F-4D97-AF65-F5344CB8AC3E}">
        <p14:creationId xmlns:p14="http://schemas.microsoft.com/office/powerpoint/2010/main" val="413605928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0B15EA45-17A0-3DBA-1750-A7A0BCF643E0}"/>
              </a:ext>
            </a:extLst>
          </p:cNvPr>
          <p:cNvSpPr>
            <a:spLocks noGrp="1"/>
          </p:cNvSpPr>
          <p:nvPr>
            <p:ph type="title"/>
          </p:nvPr>
        </p:nvSpPr>
        <p:spPr>
          <a:xfrm>
            <a:off x="703340" y="960756"/>
            <a:ext cx="9507459" cy="782699"/>
          </a:xfrm>
        </p:spPr>
        <p:txBody>
          <a:bodyPr/>
          <a:lstStyle/>
          <a:p>
            <a:r>
              <a:rPr lang="sv-SE" dirty="0"/>
              <a:t>Vad ska vi inte göra på workshopen?</a:t>
            </a:r>
          </a:p>
        </p:txBody>
      </p:sp>
      <p:sp>
        <p:nvSpPr>
          <p:cNvPr id="3" name="Platshållare för text 2">
            <a:extLst>
              <a:ext uri="{FF2B5EF4-FFF2-40B4-BE49-F238E27FC236}">
                <a16:creationId xmlns:a16="http://schemas.microsoft.com/office/drawing/2014/main" id="{239E95C9-5D6D-7B31-249E-554008A48F91}"/>
              </a:ext>
            </a:extLst>
          </p:cNvPr>
          <p:cNvSpPr>
            <a:spLocks noGrp="1"/>
          </p:cNvSpPr>
          <p:nvPr>
            <p:ph type="body" sz="quarter" idx="10"/>
          </p:nvPr>
        </p:nvSpPr>
        <p:spPr>
          <a:xfrm>
            <a:off x="703263" y="1951038"/>
            <a:ext cx="8352000" cy="4570532"/>
          </a:xfrm>
        </p:spPr>
        <p:txBody>
          <a:bodyPr>
            <a:normAutofit fontScale="85000" lnSpcReduction="20000"/>
          </a:bodyPr>
          <a:lstStyle/>
          <a:p>
            <a:r>
              <a:rPr lang="sv-SE" dirty="0"/>
              <a:t>Vad vi inte gör</a:t>
            </a:r>
          </a:p>
          <a:p>
            <a:pPr lvl="1"/>
            <a:r>
              <a:rPr lang="sv-SE" dirty="0"/>
              <a:t>På workshopen fördjupar vi oss inte i kategori 1, men vill poängtera att vi har haft stor nytta av dessa inspel.</a:t>
            </a:r>
          </a:p>
          <a:p>
            <a:pPr lvl="1"/>
            <a:r>
              <a:rPr lang="sv-SE" dirty="0"/>
              <a:t>På utskottsmötet den 28 augusti fördjupade vi oss i tankar kring fragmentisering där vi fått med oss bra inspel som vi tar med oss i det fortsatta arbetet. Det tar vi därför inte upp på denna workshop.</a:t>
            </a:r>
          </a:p>
          <a:p>
            <a:r>
              <a:rPr lang="sv-SE" dirty="0"/>
              <a:t>Vi har valt ut följande frågor som vi tycker kan vara intressanta att få era tankar kring. Vi kommer inte att hinna alla tre, så vi väljer tillsammans ut två av frågorna och delar sedan upp oss i smågrupper.</a:t>
            </a:r>
          </a:p>
          <a:p>
            <a:pPr marL="514350" indent="-514350">
              <a:buFont typeface="+mj-lt"/>
              <a:buAutoNum type="arabicPeriod"/>
            </a:pPr>
            <a:r>
              <a:rPr lang="sv-SE" dirty="0"/>
              <a:t>Ledningsaktörens ansvar och styrning av federationsinfrastrukturen avseende:</a:t>
            </a:r>
          </a:p>
          <a:p>
            <a:pPr lvl="1">
              <a:buFont typeface="Courier New" panose="02070309020205020404" pitchFamily="49" charset="0"/>
              <a:buChar char="o"/>
            </a:pPr>
            <a:r>
              <a:rPr lang="sv-SE" dirty="0"/>
              <a:t>etablering av federationskontexter</a:t>
            </a:r>
          </a:p>
          <a:p>
            <a:pPr lvl="1">
              <a:buFont typeface="Courier New" panose="02070309020205020404" pitchFamily="49" charset="0"/>
              <a:buChar char="o"/>
            </a:pPr>
            <a:r>
              <a:rPr lang="sv-SE" dirty="0"/>
              <a:t>federationskontexters efterlevnad av nationell normering</a:t>
            </a:r>
          </a:p>
          <a:p>
            <a:pPr marL="514350" indent="-514350">
              <a:buFont typeface="+mj-lt"/>
              <a:buAutoNum type="arabicPeriod"/>
            </a:pPr>
            <a:r>
              <a:rPr lang="sv-SE" dirty="0"/>
              <a:t>Krav på anslutningsoperatörer samt uppföljning och efterlevnad</a:t>
            </a:r>
          </a:p>
          <a:p>
            <a:pPr marL="514350" indent="-514350">
              <a:buFont typeface="+mj-lt"/>
              <a:buAutoNum type="arabicPeriod"/>
            </a:pPr>
            <a:r>
              <a:rPr lang="sv-SE" dirty="0"/>
              <a:t>Förståelse och kommunikation av federationsramverket</a:t>
            </a:r>
          </a:p>
          <a:p>
            <a:endParaRPr lang="sv-SE" dirty="0"/>
          </a:p>
        </p:txBody>
      </p:sp>
    </p:spTree>
    <p:extLst>
      <p:ext uri="{BB962C8B-B14F-4D97-AF65-F5344CB8AC3E}">
        <p14:creationId xmlns:p14="http://schemas.microsoft.com/office/powerpoint/2010/main" val="111073417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D16154A0-143A-129C-10BF-37CA1F3FB738}"/>
              </a:ext>
            </a:extLst>
          </p:cNvPr>
          <p:cNvSpPr>
            <a:spLocks noGrp="1"/>
          </p:cNvSpPr>
          <p:nvPr>
            <p:ph type="title"/>
          </p:nvPr>
        </p:nvSpPr>
        <p:spPr/>
        <p:txBody>
          <a:bodyPr/>
          <a:lstStyle/>
          <a:p>
            <a:r>
              <a:rPr lang="sv-SE" dirty="0"/>
              <a:t>Identifierade principiella frågor </a:t>
            </a:r>
          </a:p>
        </p:txBody>
      </p:sp>
      <p:sp>
        <p:nvSpPr>
          <p:cNvPr id="3" name="Platshållare för text 2">
            <a:extLst>
              <a:ext uri="{FF2B5EF4-FFF2-40B4-BE49-F238E27FC236}">
                <a16:creationId xmlns:a16="http://schemas.microsoft.com/office/drawing/2014/main" id="{0E9CD666-FF49-98E0-C10F-617AE31FA6D8}"/>
              </a:ext>
            </a:extLst>
          </p:cNvPr>
          <p:cNvSpPr>
            <a:spLocks noGrp="1"/>
          </p:cNvSpPr>
          <p:nvPr>
            <p:ph type="body" sz="quarter" idx="10"/>
          </p:nvPr>
        </p:nvSpPr>
        <p:spPr/>
        <p:txBody>
          <a:bodyPr/>
          <a:lstStyle/>
          <a:p>
            <a:r>
              <a:rPr lang="sv-SE" dirty="0"/>
              <a:t>Risk för fragmentering</a:t>
            </a:r>
          </a:p>
          <a:p>
            <a:r>
              <a:rPr lang="sv-SE" dirty="0"/>
              <a:t>Gemensamt kontra kontextspecifikt</a:t>
            </a:r>
          </a:p>
          <a:p>
            <a:r>
              <a:rPr lang="sv-SE" dirty="0"/>
              <a:t>Befintliga federationer, SAML och SIB</a:t>
            </a:r>
          </a:p>
          <a:p>
            <a:r>
              <a:rPr lang="sv-SE" dirty="0"/>
              <a:t>EU/EES</a:t>
            </a:r>
          </a:p>
        </p:txBody>
      </p:sp>
    </p:spTree>
    <p:extLst>
      <p:ext uri="{BB962C8B-B14F-4D97-AF65-F5344CB8AC3E}">
        <p14:creationId xmlns:p14="http://schemas.microsoft.com/office/powerpoint/2010/main" val="3626848217"/>
      </p:ext>
    </p:extLst>
  </p:cSld>
  <p:clrMapOvr>
    <a:masterClrMapping/>
  </p:clrMapOvr>
  <p:extLst>
    <p:ext uri="{6950BFC3-D8DA-4A85-94F7-54DA5524770B}">
      <p188:commentRel xmlns:p188="http://schemas.microsoft.com/office/powerpoint/2018/8/main" r:id="rId2"/>
    </p:ext>
  </p:extLst>
</p:sld>
</file>

<file path=ppt/slides/slide3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E127E19B-262E-AF1D-3EBD-87C44955022D}"/>
              </a:ext>
            </a:extLst>
          </p:cNvPr>
          <p:cNvSpPr>
            <a:spLocks noGrp="1"/>
          </p:cNvSpPr>
          <p:nvPr>
            <p:ph type="title"/>
          </p:nvPr>
        </p:nvSpPr>
        <p:spPr/>
        <p:txBody>
          <a:bodyPr/>
          <a:lstStyle/>
          <a:p>
            <a:r>
              <a:rPr lang="sv-SE" dirty="0"/>
              <a:t>Syfte med idag</a:t>
            </a:r>
          </a:p>
        </p:txBody>
      </p:sp>
      <p:sp>
        <p:nvSpPr>
          <p:cNvPr id="3" name="Platshållare för text 2">
            <a:extLst>
              <a:ext uri="{FF2B5EF4-FFF2-40B4-BE49-F238E27FC236}">
                <a16:creationId xmlns:a16="http://schemas.microsoft.com/office/drawing/2014/main" id="{25E976E6-8944-2E27-1FBB-248971D37DE1}"/>
              </a:ext>
            </a:extLst>
          </p:cNvPr>
          <p:cNvSpPr>
            <a:spLocks noGrp="1"/>
          </p:cNvSpPr>
          <p:nvPr>
            <p:ph type="body" sz="quarter" idx="10"/>
          </p:nvPr>
        </p:nvSpPr>
        <p:spPr/>
        <p:txBody>
          <a:bodyPr/>
          <a:lstStyle/>
          <a:p>
            <a:pPr>
              <a:lnSpc>
                <a:spcPct val="110000"/>
              </a:lnSpc>
              <a:spcAft>
                <a:spcPts val="800"/>
              </a:spcAft>
            </a:pPr>
            <a:r>
              <a:rPr lang="sv-SE" dirty="0"/>
              <a:t>Målet idag är inte att vi ska lösa varje detalj eller formulering tillsammans. Vi vill säkerställa att vi har en gemensam förståelse för riktningen, de vägval och avgränsningar vi gjort och hur vi tar arbetet vidare. Vi vill också identifiera om det finns frågor som någon av organisationerna ser som ett faktiskt hinder för nästa steg.</a:t>
            </a:r>
          </a:p>
          <a:p>
            <a:pPr>
              <a:lnSpc>
                <a:spcPct val="110000"/>
              </a:lnSpc>
              <a:spcAft>
                <a:spcPts val="800"/>
              </a:spcAft>
            </a:pPr>
            <a:r>
              <a:rPr lang="sv-SE" dirty="0"/>
              <a:t>Att landa i ”</a:t>
            </a:r>
            <a:r>
              <a:rPr lang="sv-SE" dirty="0" err="1"/>
              <a:t>good</a:t>
            </a:r>
            <a:r>
              <a:rPr lang="sv-SE" dirty="0"/>
              <a:t> </a:t>
            </a:r>
            <a:r>
              <a:rPr lang="sv-SE" dirty="0" err="1"/>
              <a:t>enough</a:t>
            </a:r>
            <a:r>
              <a:rPr lang="sv-SE" dirty="0"/>
              <a:t> for </a:t>
            </a:r>
            <a:r>
              <a:rPr lang="sv-SE" dirty="0" err="1"/>
              <a:t>now</a:t>
            </a:r>
            <a:r>
              <a:rPr lang="sv-SE" dirty="0"/>
              <a:t>, vi kan gå vidare” – går att bygga in utan att mötet känns som att deltagarna förväntas godkänna något de inte fått påverka.</a:t>
            </a:r>
            <a:endParaRPr lang="sv-SE" sz="1800" kern="100" dirty="0">
              <a:effectLst/>
              <a:latin typeface="Aptos Serif" panose="020B0502040204020203" pitchFamily="18" charset="0"/>
              <a:ea typeface="Aptos Serif" panose="020B0502040204020203" pitchFamily="18" charset="0"/>
              <a:cs typeface="Times New Roman" panose="02020603050405020304" pitchFamily="18" charset="0"/>
            </a:endParaRPr>
          </a:p>
          <a:p>
            <a:endParaRPr lang="sv-SE" dirty="0"/>
          </a:p>
        </p:txBody>
      </p:sp>
    </p:spTree>
    <p:extLst>
      <p:ext uri="{BB962C8B-B14F-4D97-AF65-F5344CB8AC3E}">
        <p14:creationId xmlns:p14="http://schemas.microsoft.com/office/powerpoint/2010/main" val="4677715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A983172E-1035-6B0A-FFA0-35857DF6A0D0}"/>
              </a:ext>
            </a:extLst>
          </p:cNvPr>
          <p:cNvSpPr>
            <a:spLocks noGrp="1"/>
          </p:cNvSpPr>
          <p:nvPr>
            <p:ph type="title"/>
          </p:nvPr>
        </p:nvSpPr>
        <p:spPr/>
        <p:txBody>
          <a:bodyPr/>
          <a:lstStyle/>
          <a:p>
            <a:r>
              <a:rPr lang="sv-SE" dirty="0"/>
              <a:t>Upplägg diskussioner</a:t>
            </a:r>
          </a:p>
        </p:txBody>
      </p:sp>
      <p:sp>
        <p:nvSpPr>
          <p:cNvPr id="3" name="Platshållare för text 2">
            <a:extLst>
              <a:ext uri="{FF2B5EF4-FFF2-40B4-BE49-F238E27FC236}">
                <a16:creationId xmlns:a16="http://schemas.microsoft.com/office/drawing/2014/main" id="{C62D7E35-8E32-A21B-BEA1-B287A413B278}"/>
              </a:ext>
            </a:extLst>
          </p:cNvPr>
          <p:cNvSpPr>
            <a:spLocks noGrp="1"/>
          </p:cNvSpPr>
          <p:nvPr>
            <p:ph type="body" sz="quarter" idx="10"/>
          </p:nvPr>
        </p:nvSpPr>
        <p:spPr/>
        <p:txBody>
          <a:bodyPr/>
          <a:lstStyle/>
          <a:p>
            <a:r>
              <a:rPr lang="sv-SE" dirty="0"/>
              <a:t>Förslag på upplägg:</a:t>
            </a:r>
          </a:p>
          <a:p>
            <a:r>
              <a:rPr lang="sv-SE" dirty="0"/>
              <a:t>1) utskottet väljer vilka frågor (principiella) de vill prata om ur en lista (frågorna kan delas inför </a:t>
            </a:r>
            <a:r>
              <a:rPr lang="sv-SE" dirty="0" err="1"/>
              <a:t>WS:en</a:t>
            </a:r>
            <a:r>
              <a:rPr lang="sv-SE" dirty="0"/>
              <a:t>)</a:t>
            </a:r>
          </a:p>
          <a:p>
            <a:r>
              <a:rPr lang="sv-SE" dirty="0"/>
              <a:t>A) diskussion i storgrupp</a:t>
            </a:r>
          </a:p>
          <a:p>
            <a:r>
              <a:rPr lang="sv-SE" dirty="0"/>
              <a:t>B) diskussion i smågrupp – ex. grupper om 4–6 personer diskutera cirka 15 minuter och ägna därefter 10 minuter åt gemensam återkoppling.</a:t>
            </a:r>
          </a:p>
          <a:p>
            <a:r>
              <a:rPr lang="sv-SE" dirty="0"/>
              <a:t>Max 4 grupper (15+10x4 = 55 min)</a:t>
            </a:r>
          </a:p>
          <a:p>
            <a:r>
              <a:rPr lang="sv-SE" dirty="0"/>
              <a:t>Syfte skapa delaktighet och få inspel</a:t>
            </a:r>
          </a:p>
          <a:p>
            <a:endParaRPr lang="sv-SE" dirty="0"/>
          </a:p>
        </p:txBody>
      </p:sp>
    </p:spTree>
    <p:extLst>
      <p:ext uri="{BB962C8B-B14F-4D97-AF65-F5344CB8AC3E}">
        <p14:creationId xmlns:p14="http://schemas.microsoft.com/office/powerpoint/2010/main" val="1920966152"/>
      </p:ext>
    </p:extLst>
  </p:cSld>
  <p:clrMapOvr>
    <a:masterClrMapping/>
  </p:clrMapOvr>
</p:sld>
</file>

<file path=ppt/theme/theme1.xml><?xml version="1.0" encoding="utf-8"?>
<a:theme xmlns:a="http://schemas.openxmlformats.org/drawingml/2006/main" name="DIGG">
  <a:themeElements>
    <a:clrScheme name="Digg tema">
      <a:dk1>
        <a:srgbClr val="6D6059"/>
      </a:dk1>
      <a:lt1>
        <a:srgbClr val="FFFFFF"/>
      </a:lt1>
      <a:dk2>
        <a:srgbClr val="546850"/>
      </a:dk2>
      <a:lt2>
        <a:srgbClr val="F1EFEC"/>
      </a:lt2>
      <a:accent1>
        <a:srgbClr val="CD7A6E"/>
      </a:accent1>
      <a:accent2>
        <a:srgbClr val="546850"/>
      </a:accent2>
      <a:accent3>
        <a:srgbClr val="6D6059"/>
      </a:accent3>
      <a:accent4>
        <a:srgbClr val="CE8036"/>
      </a:accent4>
      <a:accent5>
        <a:srgbClr val="CD7A6E"/>
      </a:accent5>
      <a:accent6>
        <a:srgbClr val="546850"/>
      </a:accent6>
      <a:hlink>
        <a:srgbClr val="6D6059"/>
      </a:hlink>
      <a:folHlink>
        <a:srgbClr val="6D6059"/>
      </a:folHlink>
    </a:clrScheme>
    <a:fontScheme name="DIGG">
      <a:majorFont>
        <a:latin typeface="Ubuntu Light"/>
        <a:ea typeface=""/>
        <a:cs typeface=""/>
      </a:majorFont>
      <a:minorFont>
        <a:latin typeface="Crimson Tex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none" rtlCol="0">
        <a:spAutoFit/>
      </a:bodyPr>
      <a:lstStyle>
        <a:defPPr algn="l">
          <a:defRPr dirty="0" err="1" smtClean="0">
            <a:latin typeface="+mn-lt"/>
          </a:defRPr>
        </a:defPPr>
      </a:lstStyle>
    </a:txDef>
  </a:objectDefaults>
  <a:extraClrSchemeLst/>
  <a:extLst>
    <a:ext uri="{05A4C25C-085E-4340-85A3-A5531E510DB2}">
      <thm15:themeFamily xmlns:thm15="http://schemas.microsoft.com/office/thememl/2012/main" name="Digg_Grundmall_2025" id="{C928446B-1748-4C43-B8B3-C013944144C8}" vid="{47F80605-E1EE-4DA1-8CF5-05D3AB7CCE17}"/>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SharedWithUsers xmlns="f2c3aeba-38d7-4579-a228-9442a2c6d9b7">
      <UserInfo>
        <DisplayName>Anna Jonason</DisplayName>
        <AccountId>22</AccountId>
        <AccountType/>
      </UserInfo>
    </SharedWithUser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35E09E1F4CB66447966D8568542F4E47" ma:contentTypeVersion="12" ma:contentTypeDescription="Create a new document." ma:contentTypeScope="" ma:versionID="b7ede4a3a1a2a23f9676c3b2db2e53a6">
  <xsd:schema xmlns:xsd="http://www.w3.org/2001/XMLSchema" xmlns:xs="http://www.w3.org/2001/XMLSchema" xmlns:p="http://schemas.microsoft.com/office/2006/metadata/properties" xmlns:ns2="3e870edd-2792-4c95-946f-d2c02023ad65" xmlns:ns3="f2c3aeba-38d7-4579-a228-9442a2c6d9b7" targetNamespace="http://schemas.microsoft.com/office/2006/metadata/properties" ma:root="true" ma:fieldsID="49fdc1c90da738eade3b4cd075e3fbcf" ns2:_="" ns3:_="">
    <xsd:import namespace="3e870edd-2792-4c95-946f-d2c02023ad65"/>
    <xsd:import namespace="f2c3aeba-38d7-4579-a228-9442a2c6d9b7"/>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GenerationTime" minOccurs="0"/>
                <xsd:element ref="ns2:MediaServiceEventHashCode" minOccurs="0"/>
                <xsd:element ref="ns2:MediaServiceOCR" minOccurs="0"/>
                <xsd:element ref="ns3:SharedWithUsers" minOccurs="0"/>
                <xsd:element ref="ns3:SharedWithDetails" minOccurs="0"/>
                <xsd:element ref="ns2:MediaServiceDateTaken" minOccurs="0"/>
                <xsd:element ref="ns2:MediaLengthInSeconds" minOccurs="0"/>
                <xsd:element ref="ns2:MediaServiceAutoKeyPoints" minOccurs="0"/>
                <xsd:element ref="ns2: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e870edd-2792-4c95-946f-d2c02023ad6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GenerationTime" ma:index="11" nillable="true" ma:displayName="MediaServiceGenerationTime" ma:hidden="true" ma:internalName="MediaServiceGenerationTime"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DateTaken" ma:index="16" nillable="true" ma:displayName="MediaServiceDateTaken" ma:hidden="true" ma:internalName="MediaServiceDateTaken" ma:readOnly="true">
      <xsd:simpleType>
        <xsd:restriction base="dms:Text"/>
      </xsd:simpleType>
    </xsd:element>
    <xsd:element name="MediaLengthInSeconds" ma:index="17" nillable="true" ma:displayName="Length (seconds)" ma:internalName="MediaLengthInSeconds" ma:readOnly="true">
      <xsd:simpleType>
        <xsd:restriction base="dms:Unknown"/>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f2c3aeba-38d7-4579-a228-9442a2c6d9b7"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212BBB23-C11D-4ACD-A501-6BA81C151094}">
  <ds:schemaRefs>
    <ds:schemaRef ds:uri="http://purl.org/dc/terms/"/>
    <ds:schemaRef ds:uri="http://purl.org/dc/elements/1.1/"/>
    <ds:schemaRef ds:uri="http://schemas.microsoft.com/office/2006/documentManagement/types"/>
    <ds:schemaRef ds:uri="http://schemas.openxmlformats.org/package/2006/metadata/core-properties"/>
    <ds:schemaRef ds:uri="http://schemas.microsoft.com/office/2006/metadata/properties"/>
    <ds:schemaRef ds:uri="http://schemas.microsoft.com/office/infopath/2007/PartnerControls"/>
    <ds:schemaRef ds:uri="f2c3aeba-38d7-4579-a228-9442a2c6d9b7"/>
    <ds:schemaRef ds:uri="3e870edd-2792-4c95-946f-d2c02023ad65"/>
    <ds:schemaRef ds:uri="http://www.w3.org/XML/1998/namespace"/>
    <ds:schemaRef ds:uri="http://purl.org/dc/dcmitype/"/>
  </ds:schemaRefs>
</ds:datastoreItem>
</file>

<file path=customXml/itemProps2.xml><?xml version="1.0" encoding="utf-8"?>
<ds:datastoreItem xmlns:ds="http://schemas.openxmlformats.org/officeDocument/2006/customXml" ds:itemID="{7F0CCFE9-3F14-4356-8EFF-F05454522CB3}">
  <ds:schemaRefs>
    <ds:schemaRef ds:uri="http://schemas.microsoft.com/sharepoint/v3/contenttype/forms"/>
  </ds:schemaRefs>
</ds:datastoreItem>
</file>

<file path=customXml/itemProps3.xml><?xml version="1.0" encoding="utf-8"?>
<ds:datastoreItem xmlns:ds="http://schemas.openxmlformats.org/officeDocument/2006/customXml" ds:itemID="{C2973DF0-0E6E-4294-8508-83AD8C57570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3e870edd-2792-4c95-946f-d2c02023ad65"/>
    <ds:schemaRef ds:uri="f2c3aeba-38d7-4579-a228-9442a2c6d9b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blank</Template>
  <TotalTime>744</TotalTime>
  <Words>2679</Words>
  <Application>Microsoft Office PowerPoint</Application>
  <PresentationFormat>Bredbild</PresentationFormat>
  <Paragraphs>317</Paragraphs>
  <Slides>31</Slides>
  <Notes>12</Notes>
  <HiddenSlides>8</HiddenSlides>
  <MMClips>0</MMClips>
  <ScaleCrop>false</ScaleCrop>
  <HeadingPairs>
    <vt:vector size="6" baseType="variant">
      <vt:variant>
        <vt:lpstr>Använt teckensnitt</vt:lpstr>
      </vt:variant>
      <vt:variant>
        <vt:i4>9</vt:i4>
      </vt:variant>
      <vt:variant>
        <vt:lpstr>Tema</vt:lpstr>
      </vt:variant>
      <vt:variant>
        <vt:i4>1</vt:i4>
      </vt:variant>
      <vt:variant>
        <vt:lpstr>Bildrubriker</vt:lpstr>
      </vt:variant>
      <vt:variant>
        <vt:i4>31</vt:i4>
      </vt:variant>
    </vt:vector>
  </HeadingPairs>
  <TitlesOfParts>
    <vt:vector size="41" baseType="lpstr">
      <vt:lpstr>Aptos Serif</vt:lpstr>
      <vt:lpstr>Arial</vt:lpstr>
      <vt:lpstr>Calibri</vt:lpstr>
      <vt:lpstr>Calibri Light</vt:lpstr>
      <vt:lpstr>Courier New</vt:lpstr>
      <vt:lpstr>Crimson Text</vt:lpstr>
      <vt:lpstr>Ubuntu Light</vt:lpstr>
      <vt:lpstr>Ubuntu Medium</vt:lpstr>
      <vt:lpstr>Wingdings</vt:lpstr>
      <vt:lpstr>DIGG</vt:lpstr>
      <vt:lpstr>Workshop 15 september: inkomna delningssynpunkter</vt:lpstr>
      <vt:lpstr>Vad ska vi göra idag?</vt:lpstr>
      <vt:lpstr>Agenda</vt:lpstr>
      <vt:lpstr>Bakgrund</vt:lpstr>
      <vt:lpstr>Smartart</vt:lpstr>
      <vt:lpstr>PowerPoint-presentation</vt:lpstr>
      <vt:lpstr>Förenklad målbild: gemensam offentlig infrastruktur</vt:lpstr>
      <vt:lpstr>Delningen: Vad vi hört från er</vt:lpstr>
      <vt:lpstr>PowerPoint-presentation</vt:lpstr>
      <vt:lpstr>PowerPoint-presentation</vt:lpstr>
      <vt:lpstr>Vad ska vi göra med underlaget?</vt:lpstr>
      <vt:lpstr>Hur har vi arbetat med kommentarerna?</vt:lpstr>
      <vt:lpstr>Några konkreta förändringar/förtydliganden</vt:lpstr>
      <vt:lpstr>Flera federationskontexter</vt:lpstr>
      <vt:lpstr>Konceptuellt förtydligande</vt:lpstr>
      <vt:lpstr>Relationen federationsramverk och federationsregelverk</vt:lpstr>
      <vt:lpstr>Ny inledning</vt:lpstr>
      <vt:lpstr>Vad ska vi göra på workshopen?</vt:lpstr>
      <vt:lpstr>Upplägg diskussioner</vt:lpstr>
      <vt:lpstr>Avslutning</vt:lpstr>
      <vt:lpstr>Ledningsaktörens ansvar och styrning av federationsinfrastrukturen</vt:lpstr>
      <vt:lpstr>Hjälp</vt:lpstr>
      <vt:lpstr>Extrafråga (i mån av tid)</vt:lpstr>
      <vt:lpstr>Lite statistik</vt:lpstr>
      <vt:lpstr>Vägval</vt:lpstr>
      <vt:lpstr>Först ett tack!</vt:lpstr>
      <vt:lpstr>PowerPoint-presentation</vt:lpstr>
      <vt:lpstr>Vad ska vi inte göra på workshopen?</vt:lpstr>
      <vt:lpstr>Identifierade principiella frågor </vt:lpstr>
      <vt:lpstr>Syfte med idag</vt:lpstr>
      <vt:lpstr>Upplägg diskussioner</vt:lpstr>
    </vt:vector>
  </TitlesOfParts>
  <Company>FK</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Edéus Katarina</dc:creator>
  <cp:lastModifiedBy>Tjäder Johan</cp:lastModifiedBy>
  <cp:revision>26</cp:revision>
  <dcterms:created xsi:type="dcterms:W3CDTF">2026-09-04T11:54:28Z</dcterms:created>
  <dcterms:modified xsi:type="dcterms:W3CDTF">2026-09-15T12:01:10Z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0x01010035E09E1F4CB66447966D8568542F4E47</vt:lpwstr>
  </property>
</Properties>
</file>