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56" r:id="rId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114" d="100"/>
          <a:sy n="114" d="100"/>
        </p:scale>
        <p:origin x="3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D1A95D-E2D4-48D8-9F00-518B14EF020E}"/>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481B9C15-657C-4EB0-B2EB-6897B4EF36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37153126-44CC-436C-A7A6-F2F379339E9A}"/>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16C443F8-4F62-4204-8748-F93E027470F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65F5C18-74B5-41E3-A5B8-7813FD64FAC1}"/>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371170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039BBF-F44F-4B0C-87CC-A1305FAB6D7B}"/>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BF3CF7A8-EAD5-4123-9AC4-1AF8F1F1228A}"/>
              </a:ext>
            </a:extLst>
          </p:cNvPr>
          <p:cNvSpPr>
            <a:spLocks noGrp="1"/>
          </p:cNvSpPr>
          <p:nvPr>
            <p:ph type="body" orient="vert" idx="1"/>
          </p:nvPr>
        </p:nvSpPr>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BEE982C8-91CB-43CC-AD98-F492245C0564}"/>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528E3253-66EE-474C-B686-3508AD3DEB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082C3A7-2168-41E4-9EA0-C6E2580B061A}"/>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1996050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896A791B-8254-479C-B1A5-D400581A243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94752586-69B8-44DF-8393-943EEDA63502}"/>
              </a:ext>
            </a:extLst>
          </p:cNvPr>
          <p:cNvSpPr>
            <a:spLocks noGrp="1"/>
          </p:cNvSpPr>
          <p:nvPr>
            <p:ph type="body" orient="vert" idx="1"/>
          </p:nvPr>
        </p:nvSpPr>
        <p:spPr>
          <a:xfrm>
            <a:off x="838200" y="365125"/>
            <a:ext cx="7734300" cy="5811838"/>
          </a:xfr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355A11A-3C64-4731-A2EC-3AF89758143C}"/>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BA1700CD-D121-4768-9960-E745B79C1F0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C646398-F37A-432D-8D94-1A9E7FE95BE6}"/>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626007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0B462B5-C86B-4621-B0FE-08FD5415A9F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7C693CD0-46B3-41DF-83BB-9B5CE7D18BCF}"/>
              </a:ext>
            </a:extLst>
          </p:cNvPr>
          <p:cNvSpPr>
            <a:spLocks noGrp="1"/>
          </p:cNvSpPr>
          <p:nvPr>
            <p:ph idx="1"/>
          </p:nvPr>
        </p:nvSpPr>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C95F1097-75ED-4132-A4E7-1CB84C02F9A0}"/>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789A5CDA-B0F0-4AAA-94E7-F50468BECF00}"/>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6DE247A9-9EB1-4A85-82D8-2B18BBAA20DE}"/>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86379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ABE989-A156-4A4C-803F-713F7FC6F96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83471706-0539-4DE3-9EDF-E84AF94A48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Redigera format för bakgrundstext</a:t>
            </a:r>
          </a:p>
        </p:txBody>
      </p:sp>
      <p:sp>
        <p:nvSpPr>
          <p:cNvPr id="4" name="Platshållare för datum 3">
            <a:extLst>
              <a:ext uri="{FF2B5EF4-FFF2-40B4-BE49-F238E27FC236}">
                <a16:creationId xmlns:a16="http://schemas.microsoft.com/office/drawing/2014/main" id="{EDDE367D-2F7E-4FAD-850E-520DFC7A9571}"/>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A6D775CC-70F2-4546-B6A2-6836455148FF}"/>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6A8CA53-D1B3-42EB-8938-F34EA5247551}"/>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1958873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F23C8A-4232-439E-A7B4-FB04AEE2FDE7}"/>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E231A70-758E-4435-9F2A-44CF8F1433B4}"/>
              </a:ext>
            </a:extLst>
          </p:cNvPr>
          <p:cNvSpPr>
            <a:spLocks noGrp="1"/>
          </p:cNvSpPr>
          <p:nvPr>
            <p:ph sz="half" idx="1"/>
          </p:nvPr>
        </p:nvSpPr>
        <p:spPr>
          <a:xfrm>
            <a:off x="838200" y="1825625"/>
            <a:ext cx="5181600" cy="435133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5800159-620C-4B1A-95BC-8FB275A69BF6}"/>
              </a:ext>
            </a:extLst>
          </p:cNvPr>
          <p:cNvSpPr>
            <a:spLocks noGrp="1"/>
          </p:cNvSpPr>
          <p:nvPr>
            <p:ph sz="half" idx="2"/>
          </p:nvPr>
        </p:nvSpPr>
        <p:spPr>
          <a:xfrm>
            <a:off x="6172200" y="1825625"/>
            <a:ext cx="5181600" cy="435133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AD44027-A2CC-4C11-B83B-88C8E0D903F2}"/>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6" name="Platshållare för sidfot 5">
            <a:extLst>
              <a:ext uri="{FF2B5EF4-FFF2-40B4-BE49-F238E27FC236}">
                <a16:creationId xmlns:a16="http://schemas.microsoft.com/office/drawing/2014/main" id="{F8121345-0336-46D7-BBBB-8D6A4E1A0D9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B8C3D528-AA13-4DF0-8079-D936340DC1B6}"/>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758666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E1CDC66-E9F9-4710-9D57-539DD440336B}"/>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5B3BEEE6-2A7E-4199-AE19-30E26D96F0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4" name="Platshållare för innehåll 3">
            <a:extLst>
              <a:ext uri="{FF2B5EF4-FFF2-40B4-BE49-F238E27FC236}">
                <a16:creationId xmlns:a16="http://schemas.microsoft.com/office/drawing/2014/main" id="{FAB3BCE4-31E7-4BA3-BF12-36E6D4842ADB}"/>
              </a:ext>
            </a:extLst>
          </p:cNvPr>
          <p:cNvSpPr>
            <a:spLocks noGrp="1"/>
          </p:cNvSpPr>
          <p:nvPr>
            <p:ph sz="half" idx="2"/>
          </p:nvPr>
        </p:nvSpPr>
        <p:spPr>
          <a:xfrm>
            <a:off x="839788" y="2505075"/>
            <a:ext cx="5157787" cy="368458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28D79428-A735-4480-A88A-FDF51CCBEC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6" name="Platshållare för innehåll 5">
            <a:extLst>
              <a:ext uri="{FF2B5EF4-FFF2-40B4-BE49-F238E27FC236}">
                <a16:creationId xmlns:a16="http://schemas.microsoft.com/office/drawing/2014/main" id="{26A1459D-EFF2-46F7-A495-FA0E3A3AF39A}"/>
              </a:ext>
            </a:extLst>
          </p:cNvPr>
          <p:cNvSpPr>
            <a:spLocks noGrp="1"/>
          </p:cNvSpPr>
          <p:nvPr>
            <p:ph sz="quarter" idx="4"/>
          </p:nvPr>
        </p:nvSpPr>
        <p:spPr>
          <a:xfrm>
            <a:off x="6172200" y="2505075"/>
            <a:ext cx="5183188" cy="368458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30E33A4A-AF9F-48BC-A8E5-39C653058CDC}"/>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8" name="Platshållare för sidfot 7">
            <a:extLst>
              <a:ext uri="{FF2B5EF4-FFF2-40B4-BE49-F238E27FC236}">
                <a16:creationId xmlns:a16="http://schemas.microsoft.com/office/drawing/2014/main" id="{1216CC5E-8627-41A9-B4F8-431EF30AFA2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E3BD8FD7-5964-4BB1-A074-978B831073C9}"/>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1807669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D0683A2-2BBE-4FCA-B697-5B594BFBC73E}"/>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7957E654-065D-48DC-8372-CE888C8782F4}"/>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4" name="Platshållare för sidfot 3">
            <a:extLst>
              <a:ext uri="{FF2B5EF4-FFF2-40B4-BE49-F238E27FC236}">
                <a16:creationId xmlns:a16="http://schemas.microsoft.com/office/drawing/2014/main" id="{718BCF1D-1310-4BA2-BC39-3F164F4B67DA}"/>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1F058AD6-6CA0-47C3-BA38-669C386904CA}"/>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411089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F13F9595-9884-4539-B923-D31A08D0A5EA}"/>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3" name="Platshållare för sidfot 2">
            <a:extLst>
              <a:ext uri="{FF2B5EF4-FFF2-40B4-BE49-F238E27FC236}">
                <a16:creationId xmlns:a16="http://schemas.microsoft.com/office/drawing/2014/main" id="{3E4EC003-109F-4D54-A982-E5895D675CF8}"/>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BFF0F307-3357-43AD-9288-5AAE7558C1D8}"/>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1369654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588888-D3F7-43D1-BB66-09173B298408}"/>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F83E40DF-5EC2-49BF-B26A-3EC7C9ABE4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FF6F7714-C0AF-4C78-840E-64AE115E30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a:extLst>
              <a:ext uri="{FF2B5EF4-FFF2-40B4-BE49-F238E27FC236}">
                <a16:creationId xmlns:a16="http://schemas.microsoft.com/office/drawing/2014/main" id="{65601B41-E4D0-4E2A-9248-DD787A011BC8}"/>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6" name="Platshållare för sidfot 5">
            <a:extLst>
              <a:ext uri="{FF2B5EF4-FFF2-40B4-BE49-F238E27FC236}">
                <a16:creationId xmlns:a16="http://schemas.microsoft.com/office/drawing/2014/main" id="{3C9466BF-9995-40C8-8022-37A8C4C4825C}"/>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956C5AE7-DE8E-43A5-9263-4A32B00DCE0D}"/>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4090060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DF6944-A5A8-43CB-9218-6BBE1AA4174C}"/>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FC86E287-1F0F-4359-9709-004B7EC16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29E3BAC5-2E71-4113-BAF6-71137D815D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a:extLst>
              <a:ext uri="{FF2B5EF4-FFF2-40B4-BE49-F238E27FC236}">
                <a16:creationId xmlns:a16="http://schemas.microsoft.com/office/drawing/2014/main" id="{3B7261DF-46D2-4394-910B-1AB2D4B55043}"/>
              </a:ext>
            </a:extLst>
          </p:cNvPr>
          <p:cNvSpPr>
            <a:spLocks noGrp="1"/>
          </p:cNvSpPr>
          <p:nvPr>
            <p:ph type="dt" sz="half" idx="10"/>
          </p:nvPr>
        </p:nvSpPr>
        <p:spPr/>
        <p:txBody>
          <a:bodyPr/>
          <a:lstStyle/>
          <a:p>
            <a:fld id="{FEA0EB77-77C6-4040-A009-4C961217DE26}" type="datetimeFigureOut">
              <a:rPr lang="sv-SE" smtClean="0"/>
              <a:t>2022-09-26</a:t>
            </a:fld>
            <a:endParaRPr lang="sv-SE"/>
          </a:p>
        </p:txBody>
      </p:sp>
      <p:sp>
        <p:nvSpPr>
          <p:cNvPr id="6" name="Platshållare för sidfot 5">
            <a:extLst>
              <a:ext uri="{FF2B5EF4-FFF2-40B4-BE49-F238E27FC236}">
                <a16:creationId xmlns:a16="http://schemas.microsoft.com/office/drawing/2014/main" id="{A891E161-19B5-4F41-883A-4439105358D8}"/>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EF81B5E-435B-4C85-BFBA-01C944987B49}"/>
              </a:ext>
            </a:extLst>
          </p:cNvPr>
          <p:cNvSpPr>
            <a:spLocks noGrp="1"/>
          </p:cNvSpPr>
          <p:nvPr>
            <p:ph type="sldNum" sz="quarter" idx="12"/>
          </p:nvPr>
        </p:nvSpPr>
        <p:spPr/>
        <p:txBody>
          <a:bodyPr/>
          <a:lstStyle/>
          <a:p>
            <a:fld id="{6F217FCF-89EF-4831-B7C9-EB868605C613}" type="slidenum">
              <a:rPr lang="sv-SE" smtClean="0"/>
              <a:t>‹#›</a:t>
            </a:fld>
            <a:endParaRPr lang="sv-SE"/>
          </a:p>
        </p:txBody>
      </p:sp>
    </p:spTree>
    <p:extLst>
      <p:ext uri="{BB962C8B-B14F-4D97-AF65-F5344CB8AC3E}">
        <p14:creationId xmlns:p14="http://schemas.microsoft.com/office/powerpoint/2010/main" val="258749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32DE450-F21A-41EB-90CC-94ED8D517F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2297C974-FE79-48AD-945C-75F2545265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4DE70F3-C450-4CA0-91A3-062888EE1F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A0EB77-77C6-4040-A009-4C961217DE26}" type="datetimeFigureOut">
              <a:rPr lang="sv-SE" smtClean="0"/>
              <a:t>2022-09-26</a:t>
            </a:fld>
            <a:endParaRPr lang="sv-SE"/>
          </a:p>
        </p:txBody>
      </p:sp>
      <p:sp>
        <p:nvSpPr>
          <p:cNvPr id="5" name="Platshållare för sidfot 4">
            <a:extLst>
              <a:ext uri="{FF2B5EF4-FFF2-40B4-BE49-F238E27FC236}">
                <a16:creationId xmlns:a16="http://schemas.microsoft.com/office/drawing/2014/main" id="{6DAD0CD0-E265-4BC3-B4A6-DC2FDD8457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BB7E24FA-DA2C-4EF8-8462-43C6B68CC7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217FCF-89EF-4831-B7C9-EB868605C613}" type="slidenum">
              <a:rPr lang="sv-SE" smtClean="0"/>
              <a:t>‹#›</a:t>
            </a:fld>
            <a:endParaRPr lang="sv-SE"/>
          </a:p>
        </p:txBody>
      </p:sp>
    </p:spTree>
    <p:extLst>
      <p:ext uri="{BB962C8B-B14F-4D97-AF65-F5344CB8AC3E}">
        <p14:creationId xmlns:p14="http://schemas.microsoft.com/office/powerpoint/2010/main" val="3589047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567B408-E71A-4525-9C33-1B3C299DBE74}"/>
              </a:ext>
            </a:extLst>
          </p:cNvPr>
          <p:cNvSpPr>
            <a:spLocks noGrp="1"/>
          </p:cNvSpPr>
          <p:nvPr>
            <p:ph type="title"/>
          </p:nvPr>
        </p:nvSpPr>
        <p:spPr/>
        <p:txBody>
          <a:bodyPr/>
          <a:lstStyle/>
          <a:p>
            <a:r>
              <a:rPr lang="sv-SE" dirty="0"/>
              <a:t>Varför kösystem?</a:t>
            </a:r>
          </a:p>
        </p:txBody>
      </p:sp>
      <p:sp>
        <p:nvSpPr>
          <p:cNvPr id="3" name="Platshållare för innehåll 2">
            <a:extLst>
              <a:ext uri="{FF2B5EF4-FFF2-40B4-BE49-F238E27FC236}">
                <a16:creationId xmlns:a16="http://schemas.microsoft.com/office/drawing/2014/main" id="{52256661-01CD-4E0B-B9D3-F5871BF10FAD}"/>
              </a:ext>
            </a:extLst>
          </p:cNvPr>
          <p:cNvSpPr>
            <a:spLocks noGrp="1"/>
          </p:cNvSpPr>
          <p:nvPr>
            <p:ph idx="1"/>
          </p:nvPr>
        </p:nvSpPr>
        <p:spPr/>
        <p:txBody>
          <a:bodyPr/>
          <a:lstStyle/>
          <a:p>
            <a:r>
              <a:rPr lang="sv-SE" dirty="0"/>
              <a:t>Tillgång – efterfrågan inte i synk</a:t>
            </a:r>
          </a:p>
          <a:p>
            <a:r>
              <a:rPr lang="sv-SE" dirty="0"/>
              <a:t>Arbetssätt (planering baserat på faktisk efterfrågan)</a:t>
            </a:r>
          </a:p>
          <a:p>
            <a:endParaRPr lang="sv-SE" dirty="0"/>
          </a:p>
          <a:p>
            <a:endParaRPr lang="sv-SE" dirty="0"/>
          </a:p>
          <a:p>
            <a:endParaRPr lang="sv-SE" dirty="0"/>
          </a:p>
        </p:txBody>
      </p:sp>
    </p:spTree>
    <p:extLst>
      <p:ext uri="{BB962C8B-B14F-4D97-AF65-F5344CB8AC3E}">
        <p14:creationId xmlns:p14="http://schemas.microsoft.com/office/powerpoint/2010/main" val="2400875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1B9B34A-3C9E-4D0B-A306-949655A9C850}"/>
              </a:ext>
            </a:extLst>
          </p:cNvPr>
          <p:cNvSpPr>
            <a:spLocks noGrp="1"/>
          </p:cNvSpPr>
          <p:nvPr>
            <p:ph type="title"/>
          </p:nvPr>
        </p:nvSpPr>
        <p:spPr/>
        <p:txBody>
          <a:bodyPr/>
          <a:lstStyle/>
          <a:p>
            <a:r>
              <a:rPr lang="sv-SE" dirty="0"/>
              <a:t>Väntelista?!</a:t>
            </a:r>
          </a:p>
        </p:txBody>
      </p:sp>
      <p:sp>
        <p:nvSpPr>
          <p:cNvPr id="3" name="Platshållare för innehåll 2">
            <a:extLst>
              <a:ext uri="{FF2B5EF4-FFF2-40B4-BE49-F238E27FC236}">
                <a16:creationId xmlns:a16="http://schemas.microsoft.com/office/drawing/2014/main" id="{B001AAA0-35C9-4666-A75B-F9D22F7C1035}"/>
              </a:ext>
            </a:extLst>
          </p:cNvPr>
          <p:cNvSpPr>
            <a:spLocks noGrp="1"/>
          </p:cNvSpPr>
          <p:nvPr>
            <p:ph idx="1"/>
          </p:nvPr>
        </p:nvSpPr>
        <p:spPr/>
        <p:txBody>
          <a:bodyPr/>
          <a:lstStyle/>
          <a:p>
            <a:r>
              <a:rPr lang="sv-SE" dirty="0"/>
              <a:t>En väntelista är en registrering av uppgifter om patienter med ett </a:t>
            </a:r>
            <a:r>
              <a:rPr lang="sv-SE" dirty="0" err="1"/>
              <a:t>ickeakut</a:t>
            </a:r>
            <a:r>
              <a:rPr lang="sv-SE" dirty="0"/>
              <a:t> behov av vård. En väntelista har flera funktioner. Först och främst skall den vara underlag för planering av den dagliga verksamheten. För det andra skall man från väntelistan kunna få sådan information att man kan informera patienter och </a:t>
            </a:r>
            <a:r>
              <a:rPr lang="sv-SE" dirty="0" err="1"/>
              <a:t>inremitterande</a:t>
            </a:r>
            <a:r>
              <a:rPr lang="sv-SE" dirty="0"/>
              <a:t> enheter om vilken väntetid man för närvarande har vid kliniken för olika åtgärder. Därutöver skall uppgifter från väntelistan kunna användas för mer långsiktig planering, uppföljning och kvalitetssäkring.</a:t>
            </a:r>
          </a:p>
        </p:txBody>
      </p:sp>
    </p:spTree>
    <p:extLst>
      <p:ext uri="{BB962C8B-B14F-4D97-AF65-F5344CB8AC3E}">
        <p14:creationId xmlns:p14="http://schemas.microsoft.com/office/powerpoint/2010/main" val="3366620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FD61F6-10A9-4158-84B2-0A74CBCCEFD0}"/>
              </a:ext>
            </a:extLst>
          </p:cNvPr>
          <p:cNvSpPr>
            <a:spLocks noGrp="1"/>
          </p:cNvSpPr>
          <p:nvPr>
            <p:ph type="title"/>
          </p:nvPr>
        </p:nvSpPr>
        <p:spPr/>
        <p:txBody>
          <a:bodyPr/>
          <a:lstStyle/>
          <a:p>
            <a:r>
              <a:rPr lang="sv-SE" dirty="0"/>
              <a:t>Mäta väntetider?</a:t>
            </a:r>
          </a:p>
        </p:txBody>
      </p:sp>
      <p:pic>
        <p:nvPicPr>
          <p:cNvPr id="4" name="Platshållare för innehåll 3">
            <a:extLst>
              <a:ext uri="{FF2B5EF4-FFF2-40B4-BE49-F238E27FC236}">
                <a16:creationId xmlns:a16="http://schemas.microsoft.com/office/drawing/2014/main" id="{023BF1F3-019D-4F00-B0AF-DA175AE96465}"/>
              </a:ext>
            </a:extLst>
          </p:cNvPr>
          <p:cNvPicPr>
            <a:picLocks noGrp="1" noChangeAspect="1"/>
          </p:cNvPicPr>
          <p:nvPr>
            <p:ph idx="1"/>
          </p:nvPr>
        </p:nvPicPr>
        <p:blipFill>
          <a:blip r:embed="rId2"/>
          <a:stretch>
            <a:fillRect/>
          </a:stretch>
        </p:blipFill>
        <p:spPr>
          <a:xfrm>
            <a:off x="838200" y="1880860"/>
            <a:ext cx="5857348" cy="3096279"/>
          </a:xfrm>
          <a:prstGeom prst="rect">
            <a:avLst/>
          </a:prstGeom>
        </p:spPr>
      </p:pic>
      <p:sp>
        <p:nvSpPr>
          <p:cNvPr id="5" name="Rektangel 4">
            <a:extLst>
              <a:ext uri="{FF2B5EF4-FFF2-40B4-BE49-F238E27FC236}">
                <a16:creationId xmlns:a16="http://schemas.microsoft.com/office/drawing/2014/main" id="{DECD37F1-22C9-42C4-81DD-2386CA934C82}"/>
              </a:ext>
            </a:extLst>
          </p:cNvPr>
          <p:cNvSpPr/>
          <p:nvPr/>
        </p:nvSpPr>
        <p:spPr>
          <a:xfrm>
            <a:off x="6695548" y="1997839"/>
            <a:ext cx="4658252" cy="3693319"/>
          </a:xfrm>
          <a:prstGeom prst="rect">
            <a:avLst/>
          </a:prstGeom>
        </p:spPr>
        <p:txBody>
          <a:bodyPr wrap="square">
            <a:spAutoFit/>
          </a:bodyPr>
          <a:lstStyle/>
          <a:p>
            <a:r>
              <a:rPr lang="sv-SE" dirty="0"/>
              <a:t>Figuren beskriver hur remisser inkommer och patienterna blir placerade i olika prioritetsgrupper (FF=dubbel förtur, F=förtur, 0=oprioriterad). Efter det att undersökning har gjorts och behandlingen antingen avslutats eller patienten satts upp på ny väntelista enligt prioritetsordning, kan informationen om remissinnehållet föras över i en historisk väntelista för öppenvård. De patienter som skall opereras i sluten vård sätts upp på den aktuella väntelistan till operation och när denna är utförd förs uppgifterna över i en historisk väntelista över sluten vård.</a:t>
            </a:r>
          </a:p>
        </p:txBody>
      </p:sp>
    </p:spTree>
    <p:extLst>
      <p:ext uri="{BB962C8B-B14F-4D97-AF65-F5344CB8AC3E}">
        <p14:creationId xmlns:p14="http://schemas.microsoft.com/office/powerpoint/2010/main" val="787297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ildobjekt 2" descr="image003">
            <a:extLst>
              <a:ext uri="{FF2B5EF4-FFF2-40B4-BE49-F238E27FC236}">
                <a16:creationId xmlns:a16="http://schemas.microsoft.com/office/drawing/2014/main" id="{487845CF-F3A5-4FB6-9A6E-10A42E66E2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53883"/>
            <a:ext cx="9078220" cy="46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ubrik 1">
            <a:extLst>
              <a:ext uri="{FF2B5EF4-FFF2-40B4-BE49-F238E27FC236}">
                <a16:creationId xmlns:a16="http://schemas.microsoft.com/office/drawing/2014/main" id="{0A7509E0-C562-4D4E-9771-56A3B1CFA1E4}"/>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4400" dirty="0"/>
              <a:t>Alternativt</a:t>
            </a:r>
            <a:r>
              <a:rPr lang="sv-SE" dirty="0"/>
              <a:t> </a:t>
            </a:r>
            <a:r>
              <a:rPr lang="sv-SE" sz="4400" dirty="0"/>
              <a:t>arbetssätt!! </a:t>
            </a:r>
            <a:r>
              <a:rPr lang="sv-SE" sz="3200" dirty="0"/>
              <a:t>(från ortopeden i Oskarshamn)</a:t>
            </a:r>
            <a:endParaRPr lang="sv-SE" dirty="0"/>
          </a:p>
        </p:txBody>
      </p:sp>
    </p:spTree>
    <p:extLst>
      <p:ext uri="{BB962C8B-B14F-4D97-AF65-F5344CB8AC3E}">
        <p14:creationId xmlns:p14="http://schemas.microsoft.com/office/powerpoint/2010/main" val="405065093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206</Words>
  <Application>Microsoft Office PowerPoint</Application>
  <PresentationFormat>Bredbild</PresentationFormat>
  <Paragraphs>9</Paragraphs>
  <Slides>4</Slides>
  <Notes>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4</vt:i4>
      </vt:variant>
    </vt:vector>
  </HeadingPairs>
  <TitlesOfParts>
    <vt:vector size="8" baseType="lpstr">
      <vt:lpstr>Arial</vt:lpstr>
      <vt:lpstr>Calibri</vt:lpstr>
      <vt:lpstr>Calibri Light</vt:lpstr>
      <vt:lpstr>Office-tema</vt:lpstr>
      <vt:lpstr>Varför kösystem?</vt:lpstr>
      <vt:lpstr>Väntelista?!</vt:lpstr>
      <vt:lpstr>Mäta väntetider?</vt:lpstr>
      <vt:lpstr>PowerPoint-presentation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Anette Aronsson</dc:creator>
  <cp:lastModifiedBy>Anette Sunna</cp:lastModifiedBy>
  <cp:revision>5</cp:revision>
  <dcterms:created xsi:type="dcterms:W3CDTF">2022-06-13T19:31:45Z</dcterms:created>
  <dcterms:modified xsi:type="dcterms:W3CDTF">2022-09-26T14:40:37Z</dcterms:modified>
</cp:coreProperties>
</file>